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337" r:id="rId3"/>
    <p:sldId id="277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0" r:id="rId15"/>
    <p:sldId id="369" r:id="rId16"/>
    <p:sldId id="371" r:id="rId17"/>
    <p:sldId id="372" r:id="rId18"/>
    <p:sldId id="373" r:id="rId19"/>
    <p:sldId id="3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Lee HyeonWoo" initials="LH" lastIdx="1" clrIdx="0"/>
  <p:cmAuthor id="2" name="MASTER" initials="M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227" autoAdjust="0"/>
    <p:restoredTop sz="82915" autoAdjust="0"/>
  </p:normalViewPr>
  <p:slideViewPr>
    <p:cSldViewPr snapToGrid="0">
      <p:cViewPr varScale="1">
        <p:scale>
          <a:sx n="100" d="100"/>
          <a:sy n="100" d="100"/>
        </p:scale>
        <p:origin x="90" y="48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3719D4-80B4-42E7-AC81-374EB3F7CDCC}" type="datetime1">
              <a:rPr lang="ko-KR" altLang="en-US"/>
              <a:pPr lvl="0">
                <a:defRPr/>
              </a:pPr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8F6EEA-5428-4D65-9868-5867F68C3D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56272" y="1923840"/>
            <a:ext cx="10879455" cy="30103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/>
              <a:t>코드짜는 문제라면</a:t>
            </a:r>
            <a:r>
              <a:rPr lang="en-US" altLang="ko-KR" sz="2400"/>
              <a:t>,</a:t>
            </a:r>
            <a:r>
              <a:rPr lang="ko-KR" altLang="en-US" sz="2400"/>
              <a:t> 몇일이 걸려서라도 풀고 이해하고가는 편인데</a:t>
            </a:r>
            <a:r>
              <a:rPr lang="en-US" altLang="ko-KR" sz="2400"/>
              <a:t>,</a:t>
            </a: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이론적인 문제는 아직까지도 헷갈리는 부분이 많네요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틀린 답이 많을 수 있습니다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r>
              <a:rPr lang="en-US" altLang="ko-KR" sz="2400"/>
              <a:t>6</a:t>
            </a:r>
            <a:r>
              <a:rPr lang="ko-KR" altLang="en-US" sz="2400"/>
              <a:t>장 부터는 답지를 보고 이해하고 넘어갈 수 있도록합시다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그래도 질문주시면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endParaRPr lang="ko-KR" altLang="en-US" sz="2400"/>
          </a:p>
          <a:p>
            <a:pPr algn="ctr">
              <a:defRPr/>
            </a:pPr>
            <a:r>
              <a:rPr lang="ko-KR" altLang="en-US" sz="2400"/>
              <a:t>서로 생각해보고 맞고 틀림을 떠나 설명과 이해를 위해 고민해보겠습니다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질문주세요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9-8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480" y="1465768"/>
            <a:ext cx="11089040" cy="4779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9-9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547" y="1648101"/>
            <a:ext cx="11816903" cy="4770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9-10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199" y="1179820"/>
            <a:ext cx="12085601" cy="5649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9-11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9-12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885" y="2017345"/>
            <a:ext cx="11898229" cy="2823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9-13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2843" y="1494295"/>
            <a:ext cx="8115716" cy="5219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9-14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5100" y="437732"/>
            <a:ext cx="6801799" cy="598253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8145004" y="6221730"/>
            <a:ext cx="4046996" cy="6438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이거틀렸습니다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뒤에 답지답 풀이가 있으니 봅시다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353" y="211030"/>
            <a:ext cx="7992590" cy="438211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74852" y="1287289"/>
            <a:ext cx="5382376" cy="532521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94593" y="4798219"/>
            <a:ext cx="6001406" cy="17328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답지 답입니다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왜 전문을 추가했냐면 초반에 리스트 타입지정있는데 </a:t>
            </a:r>
            <a:endParaRPr lang="ko-KR" altLang="en-US"/>
          </a:p>
          <a:p>
            <a:pPr>
              <a:defRPr/>
            </a:pPr>
            <a:r>
              <a:rPr lang="ko-KR" altLang="en-US"/>
              <a:t>그거 시간지나면 무조건까먹기 때문에 추가함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</a:t>
            </a:r>
            <a:r>
              <a:rPr lang="ko-KR" altLang="en-US"/>
              <a:t>와 </a:t>
            </a:r>
            <a:r>
              <a:rPr lang="en-US" altLang="ko-KR"/>
              <a:t>matcher</a:t>
            </a:r>
            <a:r>
              <a:rPr lang="ko-KR" altLang="en-US"/>
              <a:t>를 사용하는법도 익힙시다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7889" y="956917"/>
            <a:ext cx="7316220" cy="4944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9-1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1916" y="440041"/>
            <a:ext cx="8128166" cy="5977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9-2</a:t>
            </a: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500" y="1741735"/>
            <a:ext cx="10971000" cy="3374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9-3</a:t>
            </a: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848" y="1899430"/>
            <a:ext cx="11126304" cy="4577186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8221354" y="3215753"/>
            <a:ext cx="3760556" cy="145854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당연하지만 </a:t>
            </a:r>
            <a:r>
              <a:rPr lang="en-US" altLang="ko-KR"/>
              <a:t>\\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\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이럴땐 </a:t>
            </a:r>
            <a:r>
              <a:rPr lang="en-US" altLang="ko-KR"/>
              <a:t>\\\\</a:t>
            </a:r>
            <a:r>
              <a:rPr lang="ko-KR" altLang="en-US"/>
              <a:t>을 써야 </a:t>
            </a:r>
            <a:r>
              <a:rPr lang="en-US" altLang="ko-KR"/>
              <a:t>\\</a:t>
            </a:r>
            <a:r>
              <a:rPr lang="ko-KR" altLang="en-US"/>
              <a:t>되더군요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얻어 걸렸달까</a:t>
            </a:r>
            <a:r>
              <a:rPr lang="en-US" altLang="ko-KR"/>
              <a:t>..</a:t>
            </a:r>
            <a:r>
              <a:rPr lang="ko-KR" altLang="en-US"/>
              <a:t> 참신하다할까</a:t>
            </a:r>
            <a:r>
              <a:rPr lang="en-US" altLang="ko-KR"/>
              <a:t>..</a:t>
            </a:r>
            <a:endParaRPr lang="en-US" altLang="ko-KR"/>
          </a:p>
          <a:p>
            <a:pPr>
              <a:defRPr/>
            </a:pPr>
            <a:r>
              <a:rPr lang="ko-KR" altLang="en-US"/>
              <a:t>하나배웠네요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9-3</a:t>
            </a:r>
            <a:r>
              <a:rPr lang="ko-KR" altLang="en-US"/>
              <a:t> 답지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534" y="1837078"/>
            <a:ext cx="11278932" cy="318384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664990" y="784744"/>
            <a:ext cx="6594599" cy="11847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lastIndexOf</a:t>
            </a:r>
            <a:r>
              <a:rPr lang="ko-KR" altLang="en-US"/>
              <a:t>말고</a:t>
            </a:r>
            <a:r>
              <a:rPr lang="en-US" altLang="ko-KR"/>
              <a:t>,</a:t>
            </a:r>
            <a:r>
              <a:rPr lang="ko-KR" altLang="en-US"/>
              <a:t> 그냥 </a:t>
            </a:r>
            <a:r>
              <a:rPr lang="en-US" altLang="ko-KR"/>
              <a:t>IndexOf</a:t>
            </a:r>
            <a:r>
              <a:rPr lang="ko-KR" altLang="en-US"/>
              <a:t>쓰면</a:t>
            </a:r>
            <a:endParaRPr lang="ko-KR" altLang="en-US"/>
          </a:p>
          <a:p>
            <a:pPr>
              <a:defRPr/>
            </a:pPr>
            <a:r>
              <a:rPr lang="ko-KR" altLang="en-US"/>
              <a:t>첨부터 세서 잘릅니다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당연히 풀어본사람이면 알겠지만</a:t>
            </a:r>
            <a:r>
              <a:rPr lang="en-US" altLang="ko-KR"/>
              <a:t>,</a:t>
            </a:r>
            <a:r>
              <a:rPr lang="ko-KR" altLang="en-US"/>
              <a:t> 이문제는 전자를 씁니다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9-4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1195" y="1317854"/>
            <a:ext cx="9009610" cy="4222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9-5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2434" y="1428894"/>
            <a:ext cx="9327132" cy="522282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816183" y="3997656"/>
            <a:ext cx="3838606" cy="63911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pos</a:t>
            </a:r>
            <a:r>
              <a:rPr lang="ko-KR" altLang="en-US"/>
              <a:t>에 찾는 길이만큼 안더해주면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무한루프에 빠진다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9-6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7380" y="1453450"/>
            <a:ext cx="9557241" cy="5131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9-7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3904" y="1393768"/>
            <a:ext cx="11304192" cy="4070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ffffff"/>
      </a:dk1>
      <a:lt1>
        <a:srgbClr val="3f3f3f"/>
      </a:lt1>
      <a:dk2>
        <a:srgbClr val="d8d8d8"/>
      </a:dk2>
      <a:lt2>
        <a:srgbClr val="323f4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</ep:Words>
  <ep:PresentationFormat>와이드스크린</ep:PresentationFormat>
  <ep:Paragraphs>37</ep:Paragraphs>
  <ep:Slides>18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9-1</vt:lpstr>
      <vt:lpstr>9-2</vt:lpstr>
      <vt:lpstr>9-3</vt:lpstr>
      <vt:lpstr>9-3 답지</vt:lpstr>
      <vt:lpstr>9-4</vt:lpstr>
      <vt:lpstr>9-5</vt:lpstr>
      <vt:lpstr>9-6</vt:lpstr>
      <vt:lpstr>9-7</vt:lpstr>
      <vt:lpstr>9-8</vt:lpstr>
      <vt:lpstr>9-9</vt:lpstr>
      <vt:lpstr>9-10</vt:lpstr>
      <vt:lpstr>9-11</vt:lpstr>
      <vt:lpstr>9-12</vt:lpstr>
      <vt:lpstr>9-13</vt:lpstr>
      <vt:lpstr>9-14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2022-04-28T03:46:02.000</dcterms:created>
  <dc:creator>user</dc:creator>
  <cp:lastModifiedBy>Administrator</cp:lastModifiedBy>
  <dcterms:modified xsi:type="dcterms:W3CDTF">2022-05-20T00:33:38.258</dcterms:modified>
  <cp:revision>338</cp:revision>
  <dc:title>개발팁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