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341" r:id="rId5"/>
    <p:sldId id="301" r:id="rId6"/>
    <p:sldId id="339" r:id="rId7"/>
    <p:sldId id="343" r:id="rId8"/>
    <p:sldId id="347" r:id="rId9"/>
    <p:sldId id="326" r:id="rId10"/>
    <p:sldId id="342" r:id="rId11"/>
    <p:sldId id="345" r:id="rId12"/>
    <p:sldId id="346" r:id="rId13"/>
    <p:sldId id="350" r:id="rId14"/>
    <p:sldId id="348" r:id="rId15"/>
    <p:sldId id="349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71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21" r:id="rId38"/>
  </p:sldIdLst>
  <p:sldSz cx="12239625" cy="684053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AE9A"/>
    <a:srgbClr val="777777"/>
    <a:srgbClr val="D5473D"/>
    <a:srgbClr val="5BB130"/>
    <a:srgbClr val="43506F"/>
    <a:srgbClr val="FAB600"/>
    <a:srgbClr val="34AFBB"/>
    <a:srgbClr val="EA5C29"/>
    <a:srgbClr val="008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1" d="100"/>
          <a:sy n="81" d="100"/>
        </p:scale>
        <p:origin x="-192" y="360"/>
      </p:cViewPr>
      <p:guideLst>
        <p:guide orient="horz" pos="215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386AB-FF7E-4502-92BA-4E850511DE0E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4C7D9-27C3-450E-B224-7E769A469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206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7FA3A-82FF-D542-AB18-F5D456387AD0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7A2A6-C369-6D45-9C78-A08AFE94E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78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087E95EE-D544-4C85-B3E2-55DBED320C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9170" y="-190532"/>
            <a:ext cx="12558795" cy="72216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B39E9A2-6185-4C49-98B7-B8751B28A5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139785" y="2920"/>
            <a:ext cx="3767621" cy="70395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86641D6-02E5-405B-B954-C6E766F710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74650" y="5057728"/>
            <a:ext cx="2155253" cy="8001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886E4564-70A4-4385-9216-2CCC1B8181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5762" y="3225574"/>
            <a:ext cx="9761064" cy="3207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F49132C2-F879-44C1-9C51-C4A7EC73E01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63787" y="3716145"/>
            <a:ext cx="8343039" cy="3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os em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xmlns="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D769D79C-76B7-458F-BCB3-5C2413A6425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xmlns="" id="{94801B63-59EB-4B74-87B8-2F124EDAD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9253171" cy="4726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xmlns="" id="{0E704D30-F44B-4C3D-B6C7-CC5511657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29758" y="3978860"/>
            <a:ext cx="1789960" cy="1326523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4" name="Espaço Reservado para Texto 14">
            <a:extLst>
              <a:ext uri="{FF2B5EF4-FFF2-40B4-BE49-F238E27FC236}">
                <a16:creationId xmlns:a16="http://schemas.microsoft.com/office/drawing/2014/main" xmlns="" id="{2850C96F-0028-4496-BEA8-4A603C1778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2395" y="3978860"/>
            <a:ext cx="1789960" cy="1326523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xmlns="" id="{288FE569-2C68-4587-BBEC-7E0EBBCBF6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647" y="4572123"/>
            <a:ext cx="1789960" cy="7332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xmlns="" id="{6F691F4C-B453-4701-A108-0112EF7A9B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29868" y="3505785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0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5.000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xmlns="" id="{03386302-C0D9-48D3-9292-909085FDE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23529" y="4046699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cap="none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Espaço Reservado para Texto 7">
            <a:extLst>
              <a:ext uri="{FF2B5EF4-FFF2-40B4-BE49-F238E27FC236}">
                <a16:creationId xmlns:a16="http://schemas.microsoft.com/office/drawing/2014/main" xmlns="" id="{E210B79A-A7D4-49F5-8893-8740E7F0F9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6891" y="3505785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000" b="1" cap="none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5 mil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xmlns="" id="{FB4F175A-0F70-4536-89FC-AD0BA5989E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3529" y="3505785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0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5.000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xmlns="" id="{20F19577-0E66-49D4-AF66-88AE8A11787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74587" y="3505785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1" cap="none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xmlns="" id="{DD592E37-B93C-4982-94D4-7B453A7987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64272" y="4046698"/>
            <a:ext cx="1789113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40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5.000</a:t>
            </a:r>
          </a:p>
        </p:txBody>
      </p:sp>
      <p:sp>
        <p:nvSpPr>
          <p:cNvPr id="24" name="Espaço Reservado para Texto 14">
            <a:extLst>
              <a:ext uri="{FF2B5EF4-FFF2-40B4-BE49-F238E27FC236}">
                <a16:creationId xmlns:a16="http://schemas.microsoft.com/office/drawing/2014/main" xmlns="" id="{F4A509D4-D27A-46C8-89F9-37D131BCD7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62688" y="4572123"/>
            <a:ext cx="1789960" cy="7332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xmlns="" id="{00BAF2B0-77E7-461C-8D7E-AAF68B3B7E40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 destaq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E640960F-A7A9-42D0-8A16-697C8E7D3B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4" y="1255696"/>
            <a:ext cx="12235782" cy="4329146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xmlns="" id="{1D6FA203-7BBB-47F1-96C8-B4C40C5EA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038" y="2402418"/>
            <a:ext cx="9511755" cy="1787236"/>
          </a:xfrm>
        </p:spPr>
        <p:txBody>
          <a:bodyPr>
            <a:normAutofit/>
          </a:bodyPr>
          <a:lstStyle>
            <a:lvl1pPr algn="ctr">
              <a:defRPr sz="3200" b="1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Espaço para frases </a:t>
            </a:r>
            <a:br>
              <a:rPr lang="pt-BR" dirty="0"/>
            </a:br>
            <a:r>
              <a:rPr lang="pt-BR" dirty="0"/>
              <a:t>destaques.</a:t>
            </a:r>
            <a:br>
              <a:rPr lang="pt-BR" dirty="0"/>
            </a:br>
            <a:r>
              <a:rPr lang="pt-BR" dirty="0"/>
              <a:t>Até 3 linhas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3AF417CA-9A6A-46F8-845E-1F889EB043C7}"/>
              </a:ext>
            </a:extLst>
          </p:cNvPr>
          <p:cNvSpPr/>
          <p:nvPr userDrawn="1"/>
        </p:nvSpPr>
        <p:spPr>
          <a:xfrm>
            <a:off x="459081" y="2904836"/>
            <a:ext cx="9585434" cy="1903141"/>
          </a:xfrm>
          <a:custGeom>
            <a:avLst/>
            <a:gdLst>
              <a:gd name="connsiteX0" fmla="*/ 0 w 889000"/>
              <a:gd name="connsiteY0" fmla="*/ 0 h 889000"/>
              <a:gd name="connsiteX1" fmla="*/ 889000 w 889000"/>
              <a:gd name="connsiteY1" fmla="*/ 0 h 889000"/>
              <a:gd name="connsiteX2" fmla="*/ 889000 w 889000"/>
              <a:gd name="connsiteY2" fmla="*/ 889000 h 889000"/>
              <a:gd name="connsiteX3" fmla="*/ 0 w 889000"/>
              <a:gd name="connsiteY3" fmla="*/ 889000 h 889000"/>
              <a:gd name="connsiteX4" fmla="*/ 0 w 889000"/>
              <a:gd name="connsiteY4" fmla="*/ 0 h 889000"/>
              <a:gd name="connsiteX0" fmla="*/ 889000 w 980440"/>
              <a:gd name="connsiteY0" fmla="*/ 0 h 889000"/>
              <a:gd name="connsiteX1" fmla="*/ 889000 w 980440"/>
              <a:gd name="connsiteY1" fmla="*/ 889000 h 889000"/>
              <a:gd name="connsiteX2" fmla="*/ 0 w 980440"/>
              <a:gd name="connsiteY2" fmla="*/ 889000 h 889000"/>
              <a:gd name="connsiteX3" fmla="*/ 0 w 980440"/>
              <a:gd name="connsiteY3" fmla="*/ 0 h 889000"/>
              <a:gd name="connsiteX4" fmla="*/ 980440 w 980440"/>
              <a:gd name="connsiteY4" fmla="*/ 91440 h 889000"/>
              <a:gd name="connsiteX0" fmla="*/ 889000 w 889000"/>
              <a:gd name="connsiteY0" fmla="*/ 0 h 889000"/>
              <a:gd name="connsiteX1" fmla="*/ 889000 w 889000"/>
              <a:gd name="connsiteY1" fmla="*/ 889000 h 889000"/>
              <a:gd name="connsiteX2" fmla="*/ 0 w 889000"/>
              <a:gd name="connsiteY2" fmla="*/ 889000 h 889000"/>
              <a:gd name="connsiteX3" fmla="*/ 0 w 889000"/>
              <a:gd name="connsiteY3" fmla="*/ 0 h 889000"/>
              <a:gd name="connsiteX0" fmla="*/ 889000 w 889000"/>
              <a:gd name="connsiteY0" fmla="*/ 889000 h 889000"/>
              <a:gd name="connsiteX1" fmla="*/ 0 w 889000"/>
              <a:gd name="connsiteY1" fmla="*/ 889000 h 889000"/>
              <a:gd name="connsiteX2" fmla="*/ 0 w 889000"/>
              <a:gd name="connsiteY2" fmla="*/ 0 h 889000"/>
              <a:gd name="connsiteX0" fmla="*/ 1150163 w 1150163"/>
              <a:gd name="connsiteY0" fmla="*/ 882984 h 889000"/>
              <a:gd name="connsiteX1" fmla="*/ 0 w 1150163"/>
              <a:gd name="connsiteY1" fmla="*/ 889000 h 889000"/>
              <a:gd name="connsiteX2" fmla="*/ 0 w 1150163"/>
              <a:gd name="connsiteY2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163" h="889000">
                <a:moveTo>
                  <a:pt x="1150163" y="882984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78481D51-4F36-4B7B-ADF3-C70C1D24FC63}"/>
              </a:ext>
            </a:extLst>
          </p:cNvPr>
          <p:cNvSpPr/>
          <p:nvPr userDrawn="1"/>
        </p:nvSpPr>
        <p:spPr>
          <a:xfrm rot="10800000">
            <a:off x="7084305" y="2041332"/>
            <a:ext cx="4658001" cy="2540370"/>
          </a:xfrm>
          <a:custGeom>
            <a:avLst/>
            <a:gdLst>
              <a:gd name="connsiteX0" fmla="*/ 0 w 889000"/>
              <a:gd name="connsiteY0" fmla="*/ 0 h 889000"/>
              <a:gd name="connsiteX1" fmla="*/ 889000 w 889000"/>
              <a:gd name="connsiteY1" fmla="*/ 0 h 889000"/>
              <a:gd name="connsiteX2" fmla="*/ 889000 w 889000"/>
              <a:gd name="connsiteY2" fmla="*/ 889000 h 889000"/>
              <a:gd name="connsiteX3" fmla="*/ 0 w 889000"/>
              <a:gd name="connsiteY3" fmla="*/ 889000 h 889000"/>
              <a:gd name="connsiteX4" fmla="*/ 0 w 889000"/>
              <a:gd name="connsiteY4" fmla="*/ 0 h 889000"/>
              <a:gd name="connsiteX0" fmla="*/ 889000 w 980440"/>
              <a:gd name="connsiteY0" fmla="*/ 0 h 889000"/>
              <a:gd name="connsiteX1" fmla="*/ 889000 w 980440"/>
              <a:gd name="connsiteY1" fmla="*/ 889000 h 889000"/>
              <a:gd name="connsiteX2" fmla="*/ 0 w 980440"/>
              <a:gd name="connsiteY2" fmla="*/ 889000 h 889000"/>
              <a:gd name="connsiteX3" fmla="*/ 0 w 980440"/>
              <a:gd name="connsiteY3" fmla="*/ 0 h 889000"/>
              <a:gd name="connsiteX4" fmla="*/ 980440 w 980440"/>
              <a:gd name="connsiteY4" fmla="*/ 91440 h 889000"/>
              <a:gd name="connsiteX0" fmla="*/ 889000 w 889000"/>
              <a:gd name="connsiteY0" fmla="*/ 0 h 889000"/>
              <a:gd name="connsiteX1" fmla="*/ 889000 w 889000"/>
              <a:gd name="connsiteY1" fmla="*/ 889000 h 889000"/>
              <a:gd name="connsiteX2" fmla="*/ 0 w 889000"/>
              <a:gd name="connsiteY2" fmla="*/ 889000 h 889000"/>
              <a:gd name="connsiteX3" fmla="*/ 0 w 889000"/>
              <a:gd name="connsiteY3" fmla="*/ 0 h 889000"/>
              <a:gd name="connsiteX0" fmla="*/ 889000 w 889000"/>
              <a:gd name="connsiteY0" fmla="*/ 889000 h 889000"/>
              <a:gd name="connsiteX1" fmla="*/ 0 w 889000"/>
              <a:gd name="connsiteY1" fmla="*/ 889000 h 889000"/>
              <a:gd name="connsiteX2" fmla="*/ 0 w 889000"/>
              <a:gd name="connsiteY2" fmla="*/ 0 h 889000"/>
              <a:gd name="connsiteX0" fmla="*/ 893943 w 893943"/>
              <a:gd name="connsiteY0" fmla="*/ 1446225 h 1446225"/>
              <a:gd name="connsiteX1" fmla="*/ 4943 w 893943"/>
              <a:gd name="connsiteY1" fmla="*/ 1446225 h 1446225"/>
              <a:gd name="connsiteX2" fmla="*/ 0 w 893943"/>
              <a:gd name="connsiteY2" fmla="*/ 0 h 144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943" h="1446225">
                <a:moveTo>
                  <a:pt x="893943" y="1446225"/>
                </a:moveTo>
                <a:lnTo>
                  <a:pt x="4943" y="1446225"/>
                </a:lnTo>
                <a:cubicBezTo>
                  <a:pt x="4943" y="1149892"/>
                  <a:pt x="0" y="296333"/>
                  <a:pt x="0" y="0"/>
                </a:cubicBezTo>
              </a:path>
            </a:pathLst>
          </a:custGeom>
          <a:noFill/>
          <a:ln w="12700">
            <a:solidFill>
              <a:schemeClr val="bg1"/>
            </a:solidFill>
          </a:ln>
          <a:effectLst>
            <a:outerShdw blurRad="114300" dist="228600" dir="762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xmlns="" id="{8EF4BD16-8105-4817-BFE0-3F7B591C472E}"/>
              </a:ext>
            </a:extLst>
          </p:cNvPr>
          <p:cNvSpPr/>
          <p:nvPr userDrawn="1"/>
        </p:nvSpPr>
        <p:spPr>
          <a:xfrm rot="5400000">
            <a:off x="2815394" y="-224244"/>
            <a:ext cx="782386" cy="5139579"/>
          </a:xfrm>
          <a:custGeom>
            <a:avLst/>
            <a:gdLst>
              <a:gd name="connsiteX0" fmla="*/ 0 w 889000"/>
              <a:gd name="connsiteY0" fmla="*/ 0 h 889000"/>
              <a:gd name="connsiteX1" fmla="*/ 889000 w 889000"/>
              <a:gd name="connsiteY1" fmla="*/ 0 h 889000"/>
              <a:gd name="connsiteX2" fmla="*/ 889000 w 889000"/>
              <a:gd name="connsiteY2" fmla="*/ 889000 h 889000"/>
              <a:gd name="connsiteX3" fmla="*/ 0 w 889000"/>
              <a:gd name="connsiteY3" fmla="*/ 889000 h 889000"/>
              <a:gd name="connsiteX4" fmla="*/ 0 w 889000"/>
              <a:gd name="connsiteY4" fmla="*/ 0 h 889000"/>
              <a:gd name="connsiteX0" fmla="*/ 889000 w 980440"/>
              <a:gd name="connsiteY0" fmla="*/ 0 h 889000"/>
              <a:gd name="connsiteX1" fmla="*/ 889000 w 980440"/>
              <a:gd name="connsiteY1" fmla="*/ 889000 h 889000"/>
              <a:gd name="connsiteX2" fmla="*/ 0 w 980440"/>
              <a:gd name="connsiteY2" fmla="*/ 889000 h 889000"/>
              <a:gd name="connsiteX3" fmla="*/ 0 w 980440"/>
              <a:gd name="connsiteY3" fmla="*/ 0 h 889000"/>
              <a:gd name="connsiteX4" fmla="*/ 980440 w 980440"/>
              <a:gd name="connsiteY4" fmla="*/ 91440 h 889000"/>
              <a:gd name="connsiteX0" fmla="*/ 889000 w 889000"/>
              <a:gd name="connsiteY0" fmla="*/ 0 h 889000"/>
              <a:gd name="connsiteX1" fmla="*/ 889000 w 889000"/>
              <a:gd name="connsiteY1" fmla="*/ 889000 h 889000"/>
              <a:gd name="connsiteX2" fmla="*/ 0 w 889000"/>
              <a:gd name="connsiteY2" fmla="*/ 889000 h 889000"/>
              <a:gd name="connsiteX3" fmla="*/ 0 w 889000"/>
              <a:gd name="connsiteY3" fmla="*/ 0 h 889000"/>
              <a:gd name="connsiteX0" fmla="*/ 889000 w 889000"/>
              <a:gd name="connsiteY0" fmla="*/ 889000 h 889000"/>
              <a:gd name="connsiteX1" fmla="*/ 0 w 889000"/>
              <a:gd name="connsiteY1" fmla="*/ 889000 h 889000"/>
              <a:gd name="connsiteX2" fmla="*/ 0 w 889000"/>
              <a:gd name="connsiteY2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 destaq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5D2C648B-3381-431A-A1F5-8905D2DCC2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148" r="6723" b="25217"/>
          <a:stretch/>
        </p:blipFill>
        <p:spPr>
          <a:xfrm>
            <a:off x="4278" y="1456268"/>
            <a:ext cx="12235348" cy="39454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67B76DBD-BC78-4DEF-885C-96A4263172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5137" y="2089551"/>
            <a:ext cx="428400" cy="183600"/>
          </a:xfrm>
          <a:prstGeom prst="rect">
            <a:avLst/>
          </a:prstGeom>
          <a:effectLst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9059BBE-B45F-4531-B13D-1F66F7D47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5915137" y="4608568"/>
            <a:ext cx="428400" cy="18360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xmlns="" id="{1D6FA203-7BBB-47F1-96C8-B4C40C5EA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038" y="2526651"/>
            <a:ext cx="9511755" cy="1787236"/>
          </a:xfrm>
        </p:spPr>
        <p:txBody>
          <a:bodyPr>
            <a:normAutofit/>
          </a:bodyPr>
          <a:lstStyle>
            <a:lvl1pPr algn="ctr">
              <a:defRPr sz="3200" b="1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Espaço para frases </a:t>
            </a:r>
            <a:br>
              <a:rPr lang="pt-BR" dirty="0"/>
            </a:br>
            <a:r>
              <a:rPr lang="pt-BR" dirty="0"/>
              <a:t>destaques.</a:t>
            </a:r>
            <a:br>
              <a:rPr lang="pt-BR" dirty="0"/>
            </a:br>
            <a:r>
              <a:rPr lang="pt-BR" dirty="0"/>
              <a:t>Até 3 linhas</a:t>
            </a:r>
          </a:p>
        </p:txBody>
      </p:sp>
    </p:spTree>
    <p:extLst>
      <p:ext uri="{BB962C8B-B14F-4D97-AF65-F5344CB8AC3E}">
        <p14:creationId xmlns:p14="http://schemas.microsoft.com/office/powerpoint/2010/main" val="11305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esquerda e texto em to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01C77DCF-81A0-4B0B-912B-F176CE2923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9144" y="0"/>
            <a:ext cx="6303962" cy="68405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CC90CE62-2299-4914-8B36-A852196B0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C8461D6F-47E4-4061-901B-F67C1F00E933}"/>
              </a:ext>
            </a:extLst>
          </p:cNvPr>
          <p:cNvSpPr/>
          <p:nvPr userDrawn="1"/>
        </p:nvSpPr>
        <p:spPr>
          <a:xfrm>
            <a:off x="7004357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6">
            <a:extLst>
              <a:ext uri="{FF2B5EF4-FFF2-40B4-BE49-F238E27FC236}">
                <a16:creationId xmlns:a16="http://schemas.microsoft.com/office/drawing/2014/main" xmlns="" id="{C71B125D-B152-49C2-99B3-AF5F8631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691" y="592428"/>
            <a:ext cx="4229142" cy="1056069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xmlns="" id="{17B9C420-3A1E-47AB-8315-A764165C0D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1691" y="2000920"/>
            <a:ext cx="4229142" cy="948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xmlns="" id="{6D6811C2-B987-46C7-908B-335CFC47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71692" y="3301684"/>
            <a:ext cx="4229142" cy="2699871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8D31691C-BD50-4B74-B16E-31F61E2FB351}"/>
              </a:ext>
            </a:extLst>
          </p:cNvPr>
          <p:cNvSpPr/>
          <p:nvPr userDrawn="1"/>
        </p:nvSpPr>
        <p:spPr>
          <a:xfrm>
            <a:off x="7004357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0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direita e texto em to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01C77DCF-81A0-4B0B-912B-F176CE2923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35663" y="0"/>
            <a:ext cx="6303962" cy="68405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CC90CE62-2299-4914-8B36-A852196B0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C8461D6F-47E4-4061-901B-F67C1F00E933}"/>
              </a:ext>
            </a:extLst>
          </p:cNvPr>
          <p:cNvSpPr/>
          <p:nvPr userDrawn="1"/>
        </p:nvSpPr>
        <p:spPr>
          <a:xfrm>
            <a:off x="780503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6">
            <a:extLst>
              <a:ext uri="{FF2B5EF4-FFF2-40B4-BE49-F238E27FC236}">
                <a16:creationId xmlns:a16="http://schemas.microsoft.com/office/drawing/2014/main" xmlns="" id="{C71B125D-B152-49C2-99B3-AF5F8631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837" y="592428"/>
            <a:ext cx="4229142" cy="1056069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xmlns="" id="{17B9C420-3A1E-47AB-8315-A764165C0D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837" y="2000920"/>
            <a:ext cx="4229142" cy="948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xmlns="" id="{6D6811C2-B987-46C7-908B-335CFC47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7838" y="3301684"/>
            <a:ext cx="4229142" cy="2699871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8D31691C-BD50-4B74-B16E-31F61E2FB351}"/>
              </a:ext>
            </a:extLst>
          </p:cNvPr>
          <p:cNvSpPr/>
          <p:nvPr userDrawn="1"/>
        </p:nvSpPr>
        <p:spPr>
          <a:xfrm>
            <a:off x="780503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4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horizontal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01C77DCF-81A0-4B0B-912B-F176CE2923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9143" y="1"/>
            <a:ext cx="11880481" cy="49084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CC90CE62-2299-4914-8B36-A852196B0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C8461D6F-47E4-4061-901B-F67C1F00E933}"/>
              </a:ext>
            </a:extLst>
          </p:cNvPr>
          <p:cNvSpPr/>
          <p:nvPr userDrawn="1"/>
        </p:nvSpPr>
        <p:spPr>
          <a:xfrm>
            <a:off x="592407" y="4182678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6">
            <a:extLst>
              <a:ext uri="{FF2B5EF4-FFF2-40B4-BE49-F238E27FC236}">
                <a16:creationId xmlns:a16="http://schemas.microsoft.com/office/drawing/2014/main" xmlns="" id="{C71B125D-B152-49C2-99B3-AF5F8631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41" y="5095839"/>
            <a:ext cx="3476969" cy="1056069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xmlns="" id="{6D6811C2-B987-46C7-908B-335CFC475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3016" y="5095838"/>
            <a:ext cx="5284563" cy="1056069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8D31691C-BD50-4B74-B16E-31F61E2FB351}"/>
              </a:ext>
            </a:extLst>
          </p:cNvPr>
          <p:cNvSpPr/>
          <p:nvPr userDrawn="1"/>
        </p:nvSpPr>
        <p:spPr>
          <a:xfrm>
            <a:off x="592407" y="6446511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 -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F38FDFD-548F-4FDD-A105-82E58ECA59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9" y="-30"/>
            <a:ext cx="13117201" cy="72216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09268" y="2312297"/>
            <a:ext cx="7123390" cy="221594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182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Nova seção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501DC78-63CA-4F9D-86D0-8A56C4DF4C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0492" y="650019"/>
            <a:ext cx="4133478" cy="77564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D4B55954-B214-48A6-B22F-0B75CC2B69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668" y="3206069"/>
            <a:ext cx="1836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1437" y="2694757"/>
            <a:ext cx="4754112" cy="346647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397"/>
            </a:lvl4pPr>
            <a:lvl5pPr>
              <a:defRPr sz="1397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84076" y="2694757"/>
            <a:ext cx="4820540" cy="346647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397"/>
            </a:lvl4pPr>
            <a:lvl5pPr>
              <a:defRPr sz="1397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14" name="Retângulo: Cantos Superiores Arredondados 13"/>
          <p:cNvSpPr/>
          <p:nvPr userDrawn="1"/>
        </p:nvSpPr>
        <p:spPr>
          <a:xfrm>
            <a:off x="1101437" y="1989973"/>
            <a:ext cx="4754112" cy="56659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5" dirty="0"/>
          </a:p>
        </p:txBody>
      </p:sp>
      <p:sp>
        <p:nvSpPr>
          <p:cNvPr id="15" name="Retângulo: Cantos Superiores Arredondados 14"/>
          <p:cNvSpPr/>
          <p:nvPr userDrawn="1"/>
        </p:nvSpPr>
        <p:spPr>
          <a:xfrm>
            <a:off x="6384077" y="1989973"/>
            <a:ext cx="4820539" cy="566592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5" dirty="0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1088945" y="2092903"/>
            <a:ext cx="4453657" cy="399426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995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 userDrawn="1"/>
        </p:nvSpPr>
        <p:spPr>
          <a:xfrm>
            <a:off x="6697026" y="2079335"/>
            <a:ext cx="4453655" cy="399426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995" dirty="0">
              <a:solidFill>
                <a:schemeClr val="bg1"/>
              </a:solidFill>
            </a:endParaRPr>
          </a:p>
        </p:txBody>
      </p:sp>
      <p:cxnSp>
        <p:nvCxnSpPr>
          <p:cNvPr id="12" name="Conector reto 16"/>
          <p:cNvCxnSpPr>
            <a:cxnSpLocks/>
          </p:cNvCxnSpPr>
          <p:nvPr userDrawn="1"/>
        </p:nvCxnSpPr>
        <p:spPr>
          <a:xfrm>
            <a:off x="6115429" y="2694757"/>
            <a:ext cx="0" cy="3466477"/>
          </a:xfrm>
          <a:prstGeom prst="line">
            <a:avLst/>
          </a:prstGeom>
          <a:ln w="228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xmlns="" id="{76B72DD9-B0A6-409D-9642-230AB5A86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978" y="2092325"/>
            <a:ext cx="4438650" cy="38576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xmlns="" id="{DE0AFE36-E2ED-487B-92A6-485AEC0912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62881" y="2092325"/>
            <a:ext cx="4438650" cy="38576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8" name="Título 16">
            <a:extLst>
              <a:ext uri="{FF2B5EF4-FFF2-40B4-BE49-F238E27FC236}">
                <a16:creationId xmlns:a16="http://schemas.microsoft.com/office/drawing/2014/main" xmlns="" id="{F670B9E7-6A83-474F-BCE3-0D5EBE13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DD44712F-E017-43B0-8CF9-F8C41F133547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F36F09CF-E0BB-4AD4-9B12-C76E052DC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xmlns="" id="{07362433-C34C-4752-A72D-75BD4924DDB5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1437" y="2704430"/>
            <a:ext cx="2915460" cy="3466477"/>
          </a:xfrm>
          <a:ln>
            <a:noFill/>
          </a:ln>
        </p:spPr>
        <p:txBody>
          <a:bodyPr>
            <a:normAutofit/>
          </a:bodyPr>
          <a:lstStyle>
            <a:lvl1pPr>
              <a:defRPr sz="1800" i="0">
                <a:solidFill>
                  <a:srgbClr val="5F5F5F"/>
                </a:solidFill>
              </a:defRPr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</a:lstStyle>
          <a:p>
            <a:pPr marL="228029" marR="0" lvl="0" indent="-228029" algn="l" defTabSz="912114" rtl="0" eaLnBrk="1" fontAlgn="auto" latinLnBrk="0" hangingPunct="1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14" name="Retângulo: Cantos Superiores Arredondados 13"/>
          <p:cNvSpPr/>
          <p:nvPr userDrawn="1"/>
        </p:nvSpPr>
        <p:spPr>
          <a:xfrm>
            <a:off x="1101436" y="1989973"/>
            <a:ext cx="2915461" cy="56659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4695297" y="2704430"/>
            <a:ext cx="2915460" cy="3466477"/>
          </a:xfrm>
          <a:ln>
            <a:noFill/>
          </a:ln>
        </p:spPr>
        <p:txBody>
          <a:bodyPr>
            <a:normAutofit/>
          </a:bodyPr>
          <a:lstStyle>
            <a:lvl1pPr>
              <a:defRPr sz="1800" i="0">
                <a:solidFill>
                  <a:srgbClr val="5F5F5F"/>
                </a:solidFill>
              </a:defRPr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</a:lstStyle>
          <a:p>
            <a:pPr marL="228029" marR="0" lvl="0" indent="-228029" algn="l" defTabSz="912114" rtl="0" eaLnBrk="1" fontAlgn="auto" latinLnBrk="0" hangingPunct="1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10" name="Retângulo: Cantos Diagonais Arredondados 13"/>
          <p:cNvSpPr/>
          <p:nvPr userDrawn="1"/>
        </p:nvSpPr>
        <p:spPr>
          <a:xfrm>
            <a:off x="4667034" y="2009320"/>
            <a:ext cx="2943723" cy="566592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5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/>
          </p:nvPr>
        </p:nvSpPr>
        <p:spPr>
          <a:xfrm>
            <a:off x="8289156" y="2704430"/>
            <a:ext cx="2915460" cy="3466477"/>
          </a:xfrm>
          <a:ln>
            <a:noFill/>
          </a:ln>
        </p:spPr>
        <p:txBody>
          <a:bodyPr>
            <a:normAutofit/>
          </a:bodyPr>
          <a:lstStyle>
            <a:lvl1pPr>
              <a:defRPr sz="1800" i="0">
                <a:solidFill>
                  <a:srgbClr val="5F5F5F"/>
                </a:solidFill>
              </a:defRPr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</a:lstStyle>
          <a:p>
            <a:pPr marL="228029" marR="0" lvl="0" indent="-228029" algn="l" defTabSz="912114" rtl="0" eaLnBrk="1" fontAlgn="auto" latinLnBrk="0" hangingPunct="1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12" name="Retângulo: Cantos Diagonais Arredondados 13"/>
          <p:cNvSpPr/>
          <p:nvPr userDrawn="1"/>
        </p:nvSpPr>
        <p:spPr>
          <a:xfrm>
            <a:off x="8260893" y="1989973"/>
            <a:ext cx="2943723" cy="566592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95" dirty="0"/>
          </a:p>
        </p:txBody>
      </p:sp>
      <p:cxnSp>
        <p:nvCxnSpPr>
          <p:cNvPr id="20" name="Conector reto 16"/>
          <p:cNvCxnSpPr>
            <a:cxnSpLocks/>
          </p:cNvCxnSpPr>
          <p:nvPr userDrawn="1"/>
        </p:nvCxnSpPr>
        <p:spPr>
          <a:xfrm>
            <a:off x="4322324" y="2704430"/>
            <a:ext cx="0" cy="3466477"/>
          </a:xfrm>
          <a:prstGeom prst="line">
            <a:avLst/>
          </a:prstGeom>
          <a:ln w="228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16"/>
          <p:cNvCxnSpPr>
            <a:cxnSpLocks/>
          </p:cNvCxnSpPr>
          <p:nvPr userDrawn="1"/>
        </p:nvCxnSpPr>
        <p:spPr>
          <a:xfrm>
            <a:off x="7926894" y="2704430"/>
            <a:ext cx="0" cy="3466477"/>
          </a:xfrm>
          <a:prstGeom prst="line">
            <a:avLst/>
          </a:prstGeom>
          <a:ln w="228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D2D8E686-1EA8-4844-B9D7-59FC81D84B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29112" y="2078006"/>
            <a:ext cx="2449496" cy="390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4" name="Espaço Reservado para Texto 4">
            <a:extLst>
              <a:ext uri="{FF2B5EF4-FFF2-40B4-BE49-F238E27FC236}">
                <a16:creationId xmlns:a16="http://schemas.microsoft.com/office/drawing/2014/main" xmlns="" id="{1BCFED0B-39CA-4BE8-B1B4-2F6EAC911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9562" y="2078006"/>
            <a:ext cx="2449496" cy="390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Espaço Reservado para Texto 4">
            <a:extLst>
              <a:ext uri="{FF2B5EF4-FFF2-40B4-BE49-F238E27FC236}">
                <a16:creationId xmlns:a16="http://schemas.microsoft.com/office/drawing/2014/main" xmlns="" id="{0F6DB622-6444-4E88-ACFA-58B4988A28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53812" y="2078006"/>
            <a:ext cx="2449496" cy="390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xmlns="" id="{F70E5882-0EBF-461F-AA03-E0B250ED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B3127104-AA61-4A9B-9AED-256DF1D3963F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5A5B485B-0CB9-4835-AEC4-C292299D58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xmlns="" id="{B2B2D1AC-BF92-481B-BCC5-4611D26B4588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Gráfico 7"/>
          <p:cNvSpPr>
            <a:spLocks noGrp="1"/>
          </p:cNvSpPr>
          <p:nvPr>
            <p:ph type="chart" sz="quarter" idx="12"/>
          </p:nvPr>
        </p:nvSpPr>
        <p:spPr>
          <a:xfrm>
            <a:off x="6634433" y="814784"/>
            <a:ext cx="5021028" cy="521004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795">
                <a:solidFill>
                  <a:srgbClr val="5F5F5F"/>
                </a:solidFill>
                <a:latin typeface="+mj-lt"/>
              </a:defRPr>
            </a:lvl1pPr>
          </a:lstStyle>
          <a:p>
            <a:r>
              <a:rPr lang="pt-BR"/>
              <a:t>Clique no ícone para adicionar gráfico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1436" y="2892559"/>
            <a:ext cx="5219527" cy="313226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F5F5F"/>
                </a:solidFill>
              </a:defRPr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3" name="Conector reto 16"/>
          <p:cNvCxnSpPr>
            <a:cxnSpLocks/>
          </p:cNvCxnSpPr>
          <p:nvPr userDrawn="1"/>
        </p:nvCxnSpPr>
        <p:spPr>
          <a:xfrm>
            <a:off x="6458139" y="649507"/>
            <a:ext cx="0" cy="5375321"/>
          </a:xfrm>
          <a:prstGeom prst="line">
            <a:avLst/>
          </a:prstGeom>
          <a:ln w="228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FFDF1B0B-EFCD-43B2-9972-D67E493473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A5539642-C875-4992-B4E5-6E5EA3F2421B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946E90F5-690D-4E8E-89B6-A6BBBEB88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6" name="Título 16">
            <a:extLst>
              <a:ext uri="{FF2B5EF4-FFF2-40B4-BE49-F238E27FC236}">
                <a16:creationId xmlns:a16="http://schemas.microsoft.com/office/drawing/2014/main" xmlns="" id="{5CA9FCBD-AAF7-49B8-8ED1-998540B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914401"/>
            <a:ext cx="5219535" cy="953884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xmlns="" id="{E6628125-08C2-4A47-98D4-2594194CD3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7" y="1911876"/>
            <a:ext cx="5219548" cy="64198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903696E7-E051-4590-874C-53AF249F2FCF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u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80A3D287-733C-430E-9381-7F00F2F748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13" t="45397" r="4536" b="1227"/>
          <a:stretch/>
        </p:blipFill>
        <p:spPr>
          <a:xfrm>
            <a:off x="1" y="0"/>
            <a:ext cx="12234358" cy="43659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631D51E5-650C-4856-9081-2D71A76FF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96271" y="766548"/>
            <a:ext cx="3294600" cy="61608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464188" y="3732204"/>
            <a:ext cx="5236507" cy="543145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389" b="1" spc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Assunto Apresentação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4188" y="4486298"/>
            <a:ext cx="5236507" cy="421063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793">
                <a:solidFill>
                  <a:schemeClr val="bg1">
                    <a:lumMod val="50000"/>
                  </a:schemeClr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pt-BR" dirty="0"/>
              <a:t>Nome do palestrante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D87CA8E-AE8F-40EB-9C38-D3664FB9F27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7100" y="3783518"/>
            <a:ext cx="1836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5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to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6">
            <a:extLst>
              <a:ext uri="{FF2B5EF4-FFF2-40B4-BE49-F238E27FC236}">
                <a16:creationId xmlns:a16="http://schemas.microsoft.com/office/drawing/2014/main" xmlns="" id="{05F1E939-706A-46FD-85C3-C512D69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914401"/>
            <a:ext cx="10618337" cy="708338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B38B284-C47F-4C2E-A131-7E98B054EB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9" name="Espaço Reservado para Texto 14">
            <a:extLst>
              <a:ext uri="{FF2B5EF4-FFF2-40B4-BE49-F238E27FC236}">
                <a16:creationId xmlns:a16="http://schemas.microsoft.com/office/drawing/2014/main" xmlns="" id="{AEE0D70D-F0B6-4743-9420-A93C36B7A3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1438" y="1943100"/>
            <a:ext cx="4140264" cy="4380427"/>
          </a:xfrm>
        </p:spPr>
        <p:txBody>
          <a:bodyPr anchor="ctr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  <a:p>
            <a:pPr lvl="0"/>
            <a:r>
              <a:rPr lang="pt-BR" dirty="0"/>
              <a:t>Você também pode remover o marcador se preferir.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3C755F91-ED75-47DB-A26A-9FFDB3908F7A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04A63F64-B2D3-4536-98EC-9B6DA329F34E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to iPhone e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98C0044-4CCE-4869-A197-933FBCFA8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9" name="Título 16">
            <a:extLst>
              <a:ext uri="{FF2B5EF4-FFF2-40B4-BE49-F238E27FC236}">
                <a16:creationId xmlns:a16="http://schemas.microsoft.com/office/drawing/2014/main" xmlns="" id="{7474871A-3B06-4BE8-B2F6-3A4103EE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914401"/>
            <a:ext cx="10618337" cy="708338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0829E94F-BB88-42D0-9767-D9B6C0F51E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xmlns="" id="{EF6808A5-B9D6-4F6F-A364-B6CA37B8B5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1437" y="1943100"/>
            <a:ext cx="5018375" cy="4380427"/>
          </a:xfrm>
        </p:spPr>
        <p:txBody>
          <a:bodyPr anchor="ctr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  <a:p>
            <a:pPr lvl="0"/>
            <a:r>
              <a:rPr lang="pt-BR" dirty="0"/>
              <a:t>Você também pode remover o marcador se preferir.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9737F664-3AE5-48C6-B22F-C6EFA6AC1EF0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2FAD85AA-5DF8-436F-B259-A13C8DDC9269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+textos cur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669387CA-5E3E-4EC3-8133-38830D4C14AA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904269DF-EFEE-495D-971D-9BE84188A1D1}"/>
              </a:ext>
            </a:extLst>
          </p:cNvPr>
          <p:cNvSpPr/>
          <p:nvPr userDrawn="1"/>
        </p:nvSpPr>
        <p:spPr>
          <a:xfrm>
            <a:off x="838200" y="1943100"/>
            <a:ext cx="123825" cy="12382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5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36900EDC-9665-48EE-AF4D-F2535F131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xmlns="" id="{CAF60877-A02A-4826-9A24-AA4E815D99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3" y="4972254"/>
            <a:ext cx="3243912" cy="100400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5" name="Espaço Reservado para Texto 7">
            <a:extLst>
              <a:ext uri="{FF2B5EF4-FFF2-40B4-BE49-F238E27FC236}">
                <a16:creationId xmlns:a16="http://schemas.microsoft.com/office/drawing/2014/main" xmlns="" id="{D6B30035-DACB-4B57-A001-3C27907908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249" y="4499179"/>
            <a:ext cx="3242377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8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21A0898A-9026-4ED1-B78D-B6DCA59B4C2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2429" y="297221"/>
            <a:ext cx="3625401" cy="3967163"/>
          </a:xfrm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17" name="Espaço Reservado para Imagem 3">
            <a:extLst>
              <a:ext uri="{FF2B5EF4-FFF2-40B4-BE49-F238E27FC236}">
                <a16:creationId xmlns:a16="http://schemas.microsoft.com/office/drawing/2014/main" xmlns="" id="{3CCAD30C-1028-43C4-82B0-4CC9375D00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41648" y="297221"/>
            <a:ext cx="3625401" cy="3967163"/>
          </a:xfrm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3">
            <a:extLst>
              <a:ext uri="{FF2B5EF4-FFF2-40B4-BE49-F238E27FC236}">
                <a16:creationId xmlns:a16="http://schemas.microsoft.com/office/drawing/2014/main" xmlns="" id="{59991D96-2CD3-4567-82A7-2EB6F00D8CD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360867" y="297221"/>
            <a:ext cx="3625401" cy="3967163"/>
          </a:xfrm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xmlns="" id="{2EB7EBC4-FC99-43D8-B826-32E87B0746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01938" y="4972254"/>
            <a:ext cx="3243912" cy="100400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xmlns="" id="{1748427D-7DEB-4ABA-A4D1-4DCA803303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96434" y="4499179"/>
            <a:ext cx="3242377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8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xmlns="" id="{0795600A-8ED7-4E59-867E-9A85CC6A23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86110" y="4972254"/>
            <a:ext cx="3243912" cy="100400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3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xmlns="" id="{96FDD51D-AD17-4F17-9853-888582FE43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80606" y="4499179"/>
            <a:ext cx="3242377" cy="47307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8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28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C0A9B140-7AB7-4DED-8B9C-D6FD8DFA67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715" b="5290"/>
          <a:stretch/>
        </p:blipFill>
        <p:spPr>
          <a:xfrm>
            <a:off x="3416" y="977"/>
            <a:ext cx="12236209" cy="6839561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C05D61E-A85F-4258-A666-8AC3FC5665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5675" y="2863850"/>
            <a:ext cx="4035425" cy="82145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  <a:lvl2pPr marL="456057" indent="0">
              <a:buNone/>
              <a:defRPr/>
            </a:lvl2pPr>
          </a:lstStyle>
          <a:p>
            <a:pPr lvl="0"/>
            <a:r>
              <a:rPr lang="pt-BR" dirty="0"/>
              <a:t>Obrigado (a)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75110593-6483-4E5A-A6EA-FF05CD615EC1}"/>
              </a:ext>
            </a:extLst>
          </p:cNvPr>
          <p:cNvSpPr txBox="1"/>
          <p:nvPr userDrawn="1"/>
        </p:nvSpPr>
        <p:spPr>
          <a:xfrm>
            <a:off x="3671824" y="5972582"/>
            <a:ext cx="180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0800.648.3300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E6EB1D21-1910-4002-95C6-1058B9AA9716}"/>
              </a:ext>
            </a:extLst>
          </p:cNvPr>
          <p:cNvSpPr txBox="1"/>
          <p:nvPr userDrawn="1"/>
        </p:nvSpPr>
        <p:spPr>
          <a:xfrm>
            <a:off x="1007485" y="5972582"/>
            <a:ext cx="180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senior</a:t>
            </a:r>
            <a:r>
              <a:rPr lang="pt-BR" sz="1600" dirty="0">
                <a:solidFill>
                  <a:schemeClr val="bg1"/>
                </a:solidFill>
              </a:rPr>
              <a:t>.com.br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6737A6D7-3525-42A9-9F55-4981E08BF0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50655" y="5972582"/>
            <a:ext cx="346908" cy="3295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130DACC-D919-4B8D-8C1F-9198D45E8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14697" y="5972583"/>
            <a:ext cx="346908" cy="32956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0362B61A-607F-4B34-9F2D-271A127A48AA}"/>
              </a:ext>
            </a:extLst>
          </p:cNvPr>
          <p:cNvSpPr txBox="1"/>
          <p:nvPr userDrawn="1"/>
        </p:nvSpPr>
        <p:spPr>
          <a:xfrm>
            <a:off x="6703312" y="5972582"/>
            <a:ext cx="180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(11) 95485-0300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530C17A5-702D-4779-81B7-642457F1AD96}"/>
              </a:ext>
            </a:extLst>
          </p:cNvPr>
          <p:cNvSpPr txBox="1"/>
          <p:nvPr userDrawn="1"/>
        </p:nvSpPr>
        <p:spPr>
          <a:xfrm>
            <a:off x="9452289" y="5972582"/>
            <a:ext cx="180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senior.sistemas1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E94CD72-5C76-4DBE-9D3D-AE2C12E44B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3673" y="5985218"/>
            <a:ext cx="346908" cy="346908"/>
          </a:xfrm>
          <a:prstGeom prst="rect">
            <a:avLst/>
          </a:prstGeo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xmlns="" id="{4A9D21B1-348A-4BB9-B630-67CA12C9C0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3" y="3831647"/>
            <a:ext cx="4002087" cy="590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pt-BR" dirty="0"/>
              <a:t>Contatos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xmlns="" id="{47DEBF17-166D-4C7C-81DC-60ED09BA33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49357" y="3004247"/>
            <a:ext cx="3049800" cy="11322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ic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49350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xmlns="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3" y="2837180"/>
            <a:ext cx="6003925" cy="624840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2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D769D79C-76B7-458F-BCB3-5C2413A64256}"/>
              </a:ext>
            </a:extLst>
          </p:cNvPr>
          <p:cNvSpPr/>
          <p:nvPr userDrawn="1"/>
        </p:nvSpPr>
        <p:spPr>
          <a:xfrm>
            <a:off x="5094978" y="-22034"/>
            <a:ext cx="45719" cy="33111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A8AD197D-6DBF-4D0D-96E4-A5DBD57E7DF6}"/>
              </a:ext>
            </a:extLst>
          </p:cNvPr>
          <p:cNvSpPr/>
          <p:nvPr userDrawn="1"/>
        </p:nvSpPr>
        <p:spPr>
          <a:xfrm>
            <a:off x="5094978" y="3363972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xmlns="" id="{6D5961E6-7B4A-4391-BB1D-0D6EE6845C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7813" y="3690938"/>
            <a:ext cx="6003925" cy="2362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  <a:p>
            <a:pPr lvl="0"/>
            <a:r>
              <a:rPr lang="pt-BR" dirty="0"/>
              <a:t>Você também pode remover o marcador se preferir. </a:t>
            </a:r>
          </a:p>
          <a:p>
            <a:pPr lvl="0"/>
            <a:r>
              <a:rPr lang="pt-BR" dirty="0"/>
              <a:t>Observe para que fique sempre centralizado verticalmente.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xmlns="" id="{BD7E8B95-6614-4FCA-94B6-AED3E52B51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73238" y="2398312"/>
            <a:ext cx="2362200" cy="2362200"/>
          </a:xfrm>
          <a:prstGeom prst="round2DiagRect">
            <a:avLst/>
          </a:prstGeom>
          <a:ln>
            <a:noFill/>
          </a:ln>
        </p:spPr>
        <p:txBody>
          <a:bodyPr/>
          <a:lstStyle/>
          <a:p>
            <a:r>
              <a:rPr lang="pt-BR"/>
              <a:t>Clique no ícone para adicionar uma imagem</a:t>
            </a: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xmlns="" id="{9F79C2B7-A533-48A1-9890-AE4130EF74FE}"/>
              </a:ext>
            </a:extLst>
          </p:cNvPr>
          <p:cNvSpPr/>
          <p:nvPr userDrawn="1"/>
        </p:nvSpPr>
        <p:spPr>
          <a:xfrm>
            <a:off x="1704244" y="2338153"/>
            <a:ext cx="2362201" cy="2362200"/>
          </a:xfrm>
          <a:prstGeom prst="round2Diag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vertical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xmlns="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8" y="914400"/>
            <a:ext cx="2427373" cy="1957589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D769D79C-76B7-458F-BCB3-5C2413A6425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A8AD197D-6DBF-4D0D-96E4-A5DBD57E7DF6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xmlns="" id="{9D3CC520-FC20-453D-B2CE-A0A001EB2EB0}"/>
              </a:ext>
            </a:extLst>
          </p:cNvPr>
          <p:cNvCxnSpPr/>
          <p:nvPr userDrawn="1"/>
        </p:nvCxnSpPr>
        <p:spPr>
          <a:xfrm>
            <a:off x="5057086" y="914400"/>
            <a:ext cx="0" cy="5321300"/>
          </a:xfrm>
          <a:prstGeom prst="line">
            <a:avLst/>
          </a:prstGeom>
          <a:ln>
            <a:solidFill>
              <a:srgbClr val="14C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xmlns="" id="{94801B63-59EB-4B74-87B8-2F124EDAD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725" y="3421063"/>
            <a:ext cx="2427288" cy="2362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xmlns="" id="{6D5961E6-7B4A-4391-BB1D-0D6EE6845C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7813" y="914400"/>
            <a:ext cx="6003925" cy="5138738"/>
          </a:xfrm>
        </p:spPr>
        <p:txBody>
          <a:bodyPr anchor="ctr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  <a:p>
            <a:pPr lvl="0"/>
            <a:r>
              <a:rPr lang="pt-BR" dirty="0"/>
              <a:t>Você também pode remover o marcador se preferir. </a:t>
            </a:r>
          </a:p>
          <a:p>
            <a:pPr lvl="0"/>
            <a:r>
              <a:rPr lang="pt-BR" dirty="0"/>
              <a:t>Observe para que fique sempre centralizado verticalmente.</a:t>
            </a:r>
          </a:p>
        </p:txBody>
      </p:sp>
    </p:spTree>
    <p:extLst>
      <p:ext uri="{BB962C8B-B14F-4D97-AF65-F5344CB8AC3E}">
        <p14:creationId xmlns:p14="http://schemas.microsoft.com/office/powerpoint/2010/main" val="33774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lulo horizontal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xmlns="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D769D79C-76B7-458F-BCB3-5C2413A6425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xmlns="" id="{9D3CC520-FC20-453D-B2CE-A0A001EB2EB0}"/>
              </a:ext>
            </a:extLst>
          </p:cNvPr>
          <p:cNvCxnSpPr>
            <a:cxnSpLocks/>
          </p:cNvCxnSpPr>
          <p:nvPr userDrawn="1"/>
        </p:nvCxnSpPr>
        <p:spPr>
          <a:xfrm>
            <a:off x="6154139" y="2717442"/>
            <a:ext cx="0" cy="3670479"/>
          </a:xfrm>
          <a:prstGeom prst="line">
            <a:avLst/>
          </a:prstGeom>
          <a:ln>
            <a:solidFill>
              <a:srgbClr val="14C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xmlns="" id="{94801B63-59EB-4B74-87B8-2F124EDAD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9253171" cy="4726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xmlns="" id="{6D5961E6-7B4A-4391-BB1D-0D6EE6845C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7516" y="2717442"/>
            <a:ext cx="4327100" cy="3335696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xmlns="" id="{0E704D30-F44B-4C3D-B6C7-CC5511657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665" y="2717442"/>
            <a:ext cx="4327100" cy="3335696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8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xmlns="" id="{AE55367B-A47C-430B-84AE-AFF894D5C64B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e texto 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3926D334-5F33-44E5-A180-C98BCDFF0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3" name="Título 16">
            <a:extLst>
              <a:ext uri="{FF2B5EF4-FFF2-40B4-BE49-F238E27FC236}">
                <a16:creationId xmlns:a16="http://schemas.microsoft.com/office/drawing/2014/main" xmlns="" id="{DFCA6BC3-53A6-4C30-93F6-B0158AD8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475F2645-9C90-48BC-B24E-A45668A499C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2FE6548-5A36-46BF-9A85-37C000145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7" name="Espaço Reservado para Texto 12">
            <a:extLst>
              <a:ext uri="{FF2B5EF4-FFF2-40B4-BE49-F238E27FC236}">
                <a16:creationId xmlns:a16="http://schemas.microsoft.com/office/drawing/2014/main" xmlns="" id="{D251201B-8FEA-4C0A-A8EF-FCED72CC74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10122407" cy="5370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E2AEE2CF-1927-4066-9B5A-0B6DD7B15E73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xmlns="" id="{8EAEA27A-7521-4652-92E0-32362D2823D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01725" y="2509025"/>
            <a:ext cx="10121900" cy="34171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00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, imagem ou gra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3926D334-5F33-44E5-A180-C98BCDFF0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3" name="Título 16">
            <a:extLst>
              <a:ext uri="{FF2B5EF4-FFF2-40B4-BE49-F238E27FC236}">
                <a16:creationId xmlns:a16="http://schemas.microsoft.com/office/drawing/2014/main" xmlns="" id="{DFCA6BC3-53A6-4C30-93F6-B0158AD8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475F2645-9C90-48BC-B24E-A45668A499C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2FE6548-5A36-46BF-9A85-37C0001450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7" name="Espaço Reservado para Texto 12">
            <a:extLst>
              <a:ext uri="{FF2B5EF4-FFF2-40B4-BE49-F238E27FC236}">
                <a16:creationId xmlns:a16="http://schemas.microsoft.com/office/drawing/2014/main" xmlns="" id="{D251201B-8FEA-4C0A-A8EF-FCED72CC74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10122407" cy="5370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FAA6E489-31DD-4F5C-9E5E-9BE477C380E2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9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lulo horizontal + texto em to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xmlns="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D769D79C-76B7-458F-BCB3-5C2413A6425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xmlns="" id="{94801B63-59EB-4B74-87B8-2F124EDAD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9253171" cy="4726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xmlns="" id="{0E704D30-F44B-4C3D-B6C7-CC5511657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0099" y="3420268"/>
            <a:ext cx="2034109" cy="2362345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4" name="Espaço Reservado para Texto 14">
            <a:extLst>
              <a:ext uri="{FF2B5EF4-FFF2-40B4-BE49-F238E27FC236}">
                <a16:creationId xmlns:a16="http://schemas.microsoft.com/office/drawing/2014/main" xmlns="" id="{2850C96F-0028-4496-BEA8-4A603C1778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73440" y="3420268"/>
            <a:ext cx="2034109" cy="2362345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xmlns="" id="{288FE569-2C68-4587-BBEC-7E0EBBCBF6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0421" y="3420268"/>
            <a:ext cx="2034109" cy="2362345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xmlns="" id="{5B70DAB0-880F-49EC-BBEC-F5E3306584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82757" y="3420268"/>
            <a:ext cx="2034109" cy="2362345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6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xmlns="" id="{11138021-C15F-4DED-9F6A-220EB3AF3016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lulo + texto topicos com 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823EFCBA-BDF2-4A9F-AA5B-24D4324A1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3098"/>
            <a:ext cx="3294600" cy="6160801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xmlns="" id="{34DA180B-0F2B-4CEC-9F55-E1D10D0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914401"/>
            <a:ext cx="10103179" cy="734096"/>
          </a:xfrm>
        </p:spPr>
        <p:txBody>
          <a:bodyPr anchor="t">
            <a:noAutofit/>
          </a:bodyPr>
          <a:lstStyle>
            <a:lvl1pPr>
              <a:lnSpc>
                <a:spcPts val="3500"/>
              </a:lnSpc>
              <a:defRPr sz="3500" b="0" cap="none" spc="-150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D769D79C-76B7-458F-BCB3-5C2413A64256}"/>
              </a:ext>
            </a:extLst>
          </p:cNvPr>
          <p:cNvSpPr/>
          <p:nvPr userDrawn="1"/>
        </p:nvSpPr>
        <p:spPr>
          <a:xfrm>
            <a:off x="877252" y="-320733"/>
            <a:ext cx="45719" cy="21890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5F22B1A-79A3-45C1-8642-1E97B595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2034"/>
            <a:ext cx="359144" cy="6929610"/>
          </a:xfrm>
          <a:prstGeom prst="rect">
            <a:avLst/>
          </a:prstGeom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xmlns="" id="{94801B63-59EB-4B74-87B8-2F124EDAD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436" y="1742529"/>
            <a:ext cx="9253171" cy="47263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pt-BR" dirty="0"/>
              <a:t>Aqui você pode inserir subtítulos, ou alguma frase que mereça destaque no seu slide.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xmlns="" id="{0E704D30-F44B-4C3D-B6C7-CC5511657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4454" y="4714581"/>
            <a:ext cx="2067160" cy="132652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7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4" name="Espaço Reservado para Texto 14">
            <a:extLst>
              <a:ext uri="{FF2B5EF4-FFF2-40B4-BE49-F238E27FC236}">
                <a16:creationId xmlns:a16="http://schemas.microsoft.com/office/drawing/2014/main" xmlns="" id="{2850C96F-0028-4496-BEA8-4A603C1778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87605" y="4714581"/>
            <a:ext cx="2067160" cy="132652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7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xmlns="" id="{288FE569-2C68-4587-BBEC-7E0EBBCBF6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65108" y="4714581"/>
            <a:ext cx="2067160" cy="132652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7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xmlns="" id="{5B70DAB0-880F-49EC-BBEC-F5E3306584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2430" y="4714581"/>
            <a:ext cx="2067160" cy="1326523"/>
          </a:xfrm>
        </p:spPr>
        <p:txBody>
          <a:bodyPr anchor="t">
            <a:normAutofit/>
          </a:bodyPr>
          <a:lstStyle>
            <a:lvl1pPr marL="228029" indent="-228029">
              <a:buFontTx/>
              <a:buBlip>
                <a:blip r:embed="rId4"/>
              </a:buBlip>
              <a:defRPr sz="1700"/>
            </a:lvl1pPr>
          </a:lstStyle>
          <a:p>
            <a:pPr lvl="0"/>
            <a:r>
              <a:rPr lang="pt-BR" dirty="0"/>
              <a:t>Espaço reservado para seu texto.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xmlns="" id="{6F691F4C-B453-4701-A108-0112EF7A9B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3175" y="4152298"/>
            <a:ext cx="2066182" cy="47307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7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xmlns="" id="{CF504096-4367-4FE8-8BF8-483EE5F8EB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88094" y="4152298"/>
            <a:ext cx="2066182" cy="47307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7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xmlns="" id="{03386302-C0D9-48D3-9292-909085FDE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53990" y="4152298"/>
            <a:ext cx="2066182" cy="47307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7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2" name="Espaço Reservado para Texto 7">
            <a:extLst>
              <a:ext uri="{FF2B5EF4-FFF2-40B4-BE49-F238E27FC236}">
                <a16:creationId xmlns:a16="http://schemas.microsoft.com/office/drawing/2014/main" xmlns="" id="{F5E2F9D8-8735-43B5-ABF8-EEC58A0776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25698" y="4152298"/>
            <a:ext cx="2066182" cy="47307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700" b="1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xmlns="" id="{F984C9ED-48AD-4F6F-98DC-4A0E80F2870E}"/>
              </a:ext>
            </a:extLst>
          </p:cNvPr>
          <p:cNvSpPr/>
          <p:nvPr userDrawn="1"/>
        </p:nvSpPr>
        <p:spPr>
          <a:xfrm>
            <a:off x="873498" y="1943100"/>
            <a:ext cx="56297" cy="562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0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1694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89" r:id="rId3"/>
    <p:sldLayoutId id="2147483669" r:id="rId4"/>
    <p:sldLayoutId id="2147483681" r:id="rId5"/>
    <p:sldLayoutId id="2147483653" r:id="rId6"/>
    <p:sldLayoutId id="2147483686" r:id="rId7"/>
    <p:sldLayoutId id="2147483682" r:id="rId8"/>
    <p:sldLayoutId id="2147483683" r:id="rId9"/>
    <p:sldLayoutId id="2147483684" r:id="rId10"/>
    <p:sldLayoutId id="2147483650" r:id="rId11"/>
    <p:sldLayoutId id="2147483685" r:id="rId12"/>
    <p:sldLayoutId id="2147483679" r:id="rId13"/>
    <p:sldLayoutId id="2147483688" r:id="rId14"/>
    <p:sldLayoutId id="2147483687" r:id="rId15"/>
    <p:sldLayoutId id="2147483655" r:id="rId16"/>
    <p:sldLayoutId id="2147483652" r:id="rId17"/>
    <p:sldLayoutId id="2147483673" r:id="rId18"/>
    <p:sldLayoutId id="2147483657" r:id="rId19"/>
    <p:sldLayoutId id="2147483662" r:id="rId20"/>
    <p:sldLayoutId id="2147483666" r:id="rId21"/>
    <p:sldLayoutId id="2147483656" r:id="rId22"/>
    <p:sldLayoutId id="2147483670" r:id="rId23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500" kern="1200" spc="-15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Tx/>
        <a:buBlip>
          <a:blip r:embed="rId26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Tx/>
        <a:buBlip>
          <a:blip r:embed="rId26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Tx/>
        <a:buBlip>
          <a:blip r:embed="rId26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Tx/>
        <a:buBlip>
          <a:blip r:embed="rId26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Tx/>
        <a:buBlip>
          <a:blip r:embed="rId26"/>
        </a:buBlip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derbona/NovaAvaliacaoSD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2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01 – SDK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3582A4E-922E-45CA-BEF8-E22818D80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SOLUÇÃO 02 – Livre: </a:t>
            </a:r>
            <a:r>
              <a:rPr lang="pt-BR" dirty="0" smtClean="0"/>
              <a:t>Validação do Histórico de Escalas</a:t>
            </a:r>
            <a:endParaRPr lang="pt-BR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3" y="2367330"/>
            <a:ext cx="10187399" cy="112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3" y="3470031"/>
            <a:ext cx="10187399" cy="311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1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A4D3CE-894F-4F1D-B2B2-7EE58552B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Etapa 2 – BPM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4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02 - BPM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01436" y="1472898"/>
            <a:ext cx="10122407" cy="537032"/>
          </a:xfrm>
        </p:spPr>
        <p:txBody>
          <a:bodyPr/>
          <a:lstStyle/>
          <a:p>
            <a:r>
              <a:rPr lang="pt-BR" dirty="0" smtClean="0"/>
              <a:t>Esboço - Fluxo BPM do Processo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56043"/>
            <a:ext cx="6101601" cy="479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9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02 - BPM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Elaboração do Esboço do projeto Ferramenta </a:t>
            </a:r>
            <a:r>
              <a:rPr lang="pt-BR" dirty="0" err="1" smtClean="0"/>
              <a:t>Pencil</a:t>
            </a:r>
            <a:r>
              <a:rPr lang="pt-BR" dirty="0" smtClean="0"/>
              <a:t> – SOLICITAÇÃO FÉRIAS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7" y="2410190"/>
            <a:ext cx="8571141" cy="353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5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02 - BPM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Elaboração do Esboço do projeto Ferramenta </a:t>
            </a:r>
            <a:r>
              <a:rPr lang="pt-BR" dirty="0" err="1" smtClean="0"/>
              <a:t>Pencil</a:t>
            </a:r>
            <a:r>
              <a:rPr lang="pt-BR" dirty="0" smtClean="0"/>
              <a:t> – APROVAÇÃO GESTOR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67" y="2363664"/>
            <a:ext cx="8888739" cy="38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4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02 - BPM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Elaboração do Esboço do projeto Ferramenta </a:t>
            </a:r>
            <a:r>
              <a:rPr lang="pt-BR" dirty="0" err="1" smtClean="0"/>
              <a:t>Pencil</a:t>
            </a:r>
            <a:r>
              <a:rPr lang="pt-BR" dirty="0" smtClean="0"/>
              <a:t> – APROVAÇÃO RH 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79" y="2371357"/>
            <a:ext cx="8557121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6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02 - BPM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60" y="2331678"/>
            <a:ext cx="10261356" cy="415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0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02 - BPM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44" y="2429608"/>
            <a:ext cx="10897914" cy="32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02 - BPM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1544821"/>
            <a:ext cx="8499963" cy="45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2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714" y="375139"/>
            <a:ext cx="10103179" cy="734096"/>
          </a:xfrm>
        </p:spPr>
        <p:txBody>
          <a:bodyPr/>
          <a:lstStyle/>
          <a:p>
            <a:r>
              <a:rPr lang="pt-BR" dirty="0" smtClean="0"/>
              <a:t>Etapa 02 - BPM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60051" y="1121206"/>
            <a:ext cx="10122407" cy="53703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329" y="3443652"/>
            <a:ext cx="6019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4" y="3176952"/>
            <a:ext cx="51339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1519234"/>
            <a:ext cx="66865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3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6B169D-A31C-40CE-B19E-1144BF99B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188" y="3732204"/>
            <a:ext cx="6179258" cy="54314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Apresentação CASE - CI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79E43C7-2338-4FDB-A8E2-3DC6DCEF0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Consultor: Jader Bona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398585"/>
            <a:ext cx="10103179" cy="734096"/>
          </a:xfrm>
        </p:spPr>
        <p:txBody>
          <a:bodyPr/>
          <a:lstStyle/>
          <a:p>
            <a:r>
              <a:rPr lang="pt-BR" dirty="0" smtClean="0"/>
              <a:t>Etapa 02 - BPM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6" y="1535722"/>
            <a:ext cx="10394706" cy="482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8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433754"/>
            <a:ext cx="10103179" cy="734096"/>
          </a:xfrm>
        </p:spPr>
        <p:txBody>
          <a:bodyPr/>
          <a:lstStyle/>
          <a:p>
            <a:r>
              <a:rPr lang="pt-BR" dirty="0" smtClean="0"/>
              <a:t>Etapa 02 - BPM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4" y="1512906"/>
            <a:ext cx="11460939" cy="521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398585"/>
            <a:ext cx="10103179" cy="734096"/>
          </a:xfrm>
        </p:spPr>
        <p:txBody>
          <a:bodyPr/>
          <a:lstStyle/>
          <a:p>
            <a:r>
              <a:rPr lang="pt-BR" dirty="0" smtClean="0"/>
              <a:t>Etapa 02 - BPM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1794767"/>
            <a:ext cx="11413554" cy="431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A4D3CE-894F-4F1D-B2B2-7EE58552B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Etapa 3 – Criação Livre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606850-93F1-4F67-B5B1-F6EF8E02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Objetivo: Controlar processo de solicitação de veículos com aprovação em vários níveis.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9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398585"/>
            <a:ext cx="10103179" cy="734096"/>
          </a:xfrm>
        </p:spPr>
        <p:txBody>
          <a:bodyPr/>
          <a:lstStyle/>
          <a:p>
            <a:r>
              <a:rPr lang="pt-BR" dirty="0" smtClean="0"/>
              <a:t>Etapa 03 – Processo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Fluxo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62" y="0"/>
            <a:ext cx="8093714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398585"/>
            <a:ext cx="10103179" cy="734096"/>
          </a:xfrm>
        </p:spPr>
        <p:txBody>
          <a:bodyPr/>
          <a:lstStyle/>
          <a:p>
            <a:r>
              <a:rPr lang="pt-BR" dirty="0" smtClean="0"/>
              <a:t>Etapa 03 – Processo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Fluxo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40940"/>
            <a:ext cx="12239625" cy="309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9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398585"/>
            <a:ext cx="10103179" cy="734096"/>
          </a:xfrm>
        </p:spPr>
        <p:txBody>
          <a:bodyPr/>
          <a:lstStyle/>
          <a:p>
            <a:r>
              <a:rPr lang="pt-BR" dirty="0" smtClean="0"/>
              <a:t>Etapa 03 – Processo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Grupos (Papeis e responsabilidade)</a:t>
            </a:r>
            <a:endParaRPr lang="pt-BR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xmlns="" id="{5E37AA79-7ECD-44C2-A7BF-598146B7A2F7}"/>
              </a:ext>
            </a:extLst>
          </p:cNvPr>
          <p:cNvSpPr txBox="1">
            <a:spLocks/>
          </p:cNvSpPr>
          <p:nvPr/>
        </p:nvSpPr>
        <p:spPr>
          <a:xfrm>
            <a:off x="1130099" y="2658268"/>
            <a:ext cx="7978732" cy="2362345"/>
          </a:xfrm>
          <a:prstGeom prst="rect">
            <a:avLst/>
          </a:prstGeom>
        </p:spPr>
        <p:txBody>
          <a:bodyPr/>
          <a:lstStyle>
            <a:lvl1pPr marL="228029" indent="-228029" algn="l" defTabSz="912114" rtl="0" eaLnBrk="1" latinLnBrk="0" hangingPunct="1">
              <a:lnSpc>
                <a:spcPct val="90000"/>
              </a:lnSpc>
              <a:spcBef>
                <a:spcPts val="998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RH </a:t>
            </a:r>
            <a:r>
              <a:rPr lang="pt-BR" dirty="0"/>
              <a:t>– Aprovador de </a:t>
            </a:r>
            <a:r>
              <a:rPr lang="pt-BR" dirty="0" smtClean="0"/>
              <a:t>Propostas</a:t>
            </a:r>
          </a:p>
          <a:p>
            <a:r>
              <a:rPr lang="pt-BR" dirty="0" smtClean="0"/>
              <a:t>Cotação</a:t>
            </a:r>
          </a:p>
          <a:p>
            <a:r>
              <a:rPr lang="pt-BR" dirty="0"/>
              <a:t>Gestor </a:t>
            </a:r>
            <a:r>
              <a:rPr lang="pt-BR" dirty="0" smtClean="0"/>
              <a:t>Veículos</a:t>
            </a:r>
          </a:p>
          <a:p>
            <a:r>
              <a:rPr lang="pt-BR" dirty="0" err="1" smtClean="0"/>
              <a:t>Comite</a:t>
            </a:r>
            <a:r>
              <a:rPr lang="pt-BR" dirty="0" smtClean="0"/>
              <a:t> de Aprovação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7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398585"/>
            <a:ext cx="10103179" cy="734096"/>
          </a:xfrm>
        </p:spPr>
        <p:txBody>
          <a:bodyPr/>
          <a:lstStyle/>
          <a:p>
            <a:r>
              <a:rPr lang="pt-BR" dirty="0" smtClean="0"/>
              <a:t>Etapa 03 – Processo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Grupos (Papeis e responsabilidade)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1645463"/>
            <a:ext cx="10316675" cy="459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398585"/>
            <a:ext cx="10103179" cy="734096"/>
          </a:xfrm>
        </p:spPr>
        <p:txBody>
          <a:bodyPr/>
          <a:lstStyle/>
          <a:p>
            <a:r>
              <a:rPr lang="pt-BR" dirty="0" smtClean="0"/>
              <a:t>Etapa 03 – Processo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Regras e campos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2133600"/>
            <a:ext cx="7491046" cy="96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46" y="3227066"/>
            <a:ext cx="6831261" cy="284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4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AFE32439-0527-47F0-A134-62A76C83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Jader Bona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Consultor de Implantação na </a:t>
            </a:r>
            <a:r>
              <a:rPr lang="pt-BR" dirty="0" err="1" smtClean="0"/>
              <a:t>Senior</a:t>
            </a:r>
            <a:r>
              <a:rPr lang="pt-BR" dirty="0" smtClean="0"/>
              <a:t> Sistemas. Atuo desde 2004 e iniciei na áreas de qualidade de software e depois migrei pra a Gestão de Conhecimento </a:t>
            </a:r>
            <a:r>
              <a:rPr lang="pt-BR" dirty="0" err="1" smtClean="0"/>
              <a:t>Senior</a:t>
            </a:r>
            <a:r>
              <a:rPr lang="pt-BR" dirty="0" smtClean="0"/>
              <a:t>. Atualmente atuo junto as equipes de CI e UCS. </a:t>
            </a:r>
            <a:endParaRPr lang="pt-BR" dirty="0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6" y="2269146"/>
            <a:ext cx="2802997" cy="2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3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398585"/>
            <a:ext cx="10103179" cy="734096"/>
          </a:xfrm>
        </p:spPr>
        <p:txBody>
          <a:bodyPr/>
          <a:lstStyle/>
          <a:p>
            <a:r>
              <a:rPr lang="pt-BR" dirty="0" smtClean="0"/>
              <a:t>Etapa 03 – Processo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Regras e campos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2133600"/>
            <a:ext cx="7491046" cy="96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46" y="3227066"/>
            <a:ext cx="6831261" cy="284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2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398585"/>
            <a:ext cx="10103179" cy="734096"/>
          </a:xfrm>
        </p:spPr>
        <p:txBody>
          <a:bodyPr/>
          <a:lstStyle/>
          <a:p>
            <a:r>
              <a:rPr lang="pt-BR" dirty="0" smtClean="0"/>
              <a:t>Etapa 03 – Processo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Fontes de Dados – JSON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5" y="1461240"/>
            <a:ext cx="10367597" cy="499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0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398585"/>
            <a:ext cx="10103179" cy="734096"/>
          </a:xfrm>
        </p:spPr>
        <p:txBody>
          <a:bodyPr/>
          <a:lstStyle/>
          <a:p>
            <a:r>
              <a:rPr lang="pt-BR" dirty="0" smtClean="0"/>
              <a:t>Etapa 03 – Processo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Fontes de Dados – Tabela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2" y="1381276"/>
            <a:ext cx="10163909" cy="518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6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7" y="398585"/>
            <a:ext cx="10103179" cy="734096"/>
          </a:xfrm>
        </p:spPr>
        <p:txBody>
          <a:bodyPr/>
          <a:lstStyle/>
          <a:p>
            <a:r>
              <a:rPr lang="pt-BR" dirty="0" smtClean="0"/>
              <a:t>Etapa 03 – Processo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113159" y="1007789"/>
            <a:ext cx="10122407" cy="537032"/>
          </a:xfrm>
        </p:spPr>
        <p:txBody>
          <a:bodyPr/>
          <a:lstStyle/>
          <a:p>
            <a:r>
              <a:rPr lang="pt-BR" dirty="0" smtClean="0"/>
              <a:t>Processo BPM</a:t>
            </a:r>
            <a:endParaRPr lang="pt-BR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21" y="1608207"/>
            <a:ext cx="11550894" cy="45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46469AF2-E568-4B07-8888-4DB05BAAA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BC7E6A5-B86E-4CD0-BF8C-FE59530D0D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Jader.bona@senior.com.br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3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do Projeto	</a:t>
            </a:r>
            <a:endParaRPr lang="pt-BR" dirty="0"/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xmlns="" id="{5E37AA79-7ECD-44C2-A7BF-598146B7A2F7}"/>
              </a:ext>
            </a:extLst>
          </p:cNvPr>
          <p:cNvSpPr txBox="1">
            <a:spLocks/>
          </p:cNvSpPr>
          <p:nvPr/>
        </p:nvSpPr>
        <p:spPr>
          <a:xfrm>
            <a:off x="1130099" y="2658268"/>
            <a:ext cx="7978732" cy="2362345"/>
          </a:xfrm>
          <a:prstGeom prst="rect">
            <a:avLst/>
          </a:prstGeom>
        </p:spPr>
        <p:txBody>
          <a:bodyPr/>
          <a:lstStyle>
            <a:lvl1pPr marL="228029" indent="-228029" algn="l" defTabSz="912114" rtl="0" eaLnBrk="1" latinLnBrk="0" hangingPunct="1">
              <a:lnSpc>
                <a:spcPct val="90000"/>
              </a:lnSpc>
              <a:spcBef>
                <a:spcPts val="998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Fontes </a:t>
            </a:r>
            <a:r>
              <a:rPr lang="pt-BR" dirty="0"/>
              <a:t>disponíveis em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github.com/jaderbona/NovaAvaliacaoSDK</a:t>
            </a:r>
            <a:endParaRPr lang="pt-BR" dirty="0" smtClean="0"/>
          </a:p>
          <a:p>
            <a:r>
              <a:rPr lang="pt-BR" dirty="0" err="1"/>
              <a:t>Tenant</a:t>
            </a:r>
            <a:r>
              <a:rPr lang="pt-BR" dirty="0" smtClean="0"/>
              <a:t>: trn06325988 / Senha</a:t>
            </a:r>
            <a:r>
              <a:rPr lang="pt-BR" dirty="0"/>
              <a:t>: RFdsV684 </a:t>
            </a:r>
            <a:endParaRPr lang="pt-BR" dirty="0" smtClean="0"/>
          </a:p>
          <a:p>
            <a:r>
              <a:rPr lang="pt-BR" dirty="0" smtClean="0"/>
              <a:t>Cloud9 AWS: </a:t>
            </a:r>
          </a:p>
          <a:p>
            <a:endParaRPr lang="pt-BR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338879"/>
            <a:ext cx="36004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 explicativo em forma de nuvem 6"/>
          <p:cNvSpPr/>
          <p:nvPr/>
        </p:nvSpPr>
        <p:spPr>
          <a:xfrm>
            <a:off x="5416061" y="4271595"/>
            <a:ext cx="2696307" cy="584725"/>
          </a:xfrm>
          <a:prstGeom prst="cloudCallout">
            <a:avLst>
              <a:gd name="adj1" fmla="val -68902"/>
              <a:gd name="adj2" fmla="val 69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Senha: #kZTY|z$hH?yP64</a:t>
            </a:r>
          </a:p>
        </p:txBody>
      </p:sp>
    </p:spTree>
    <p:extLst>
      <p:ext uri="{BB962C8B-B14F-4D97-AF65-F5344CB8AC3E}">
        <p14:creationId xmlns:p14="http://schemas.microsoft.com/office/powerpoint/2010/main" val="19316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A4D3CE-894F-4F1D-B2B2-7EE58552B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Etapa 1 – SDK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0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01 – SDK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3582A4E-922E-45CA-BEF8-E22818D80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Desenvolvimento Cloud</a:t>
            </a:r>
            <a:r>
              <a:rPr lang="pt-BR" dirty="0"/>
              <a:t>9 </a:t>
            </a:r>
            <a:r>
              <a:rPr lang="pt-BR" dirty="0" smtClean="0"/>
              <a:t>utilizando </a:t>
            </a:r>
            <a:r>
              <a:rPr lang="pt-BR" dirty="0"/>
              <a:t>a biblioteca </a:t>
            </a:r>
            <a:r>
              <a:rPr lang="pt-BR" dirty="0" err="1" smtClean="0"/>
              <a:t>Axios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20" y="2418252"/>
            <a:ext cx="10988685" cy="359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8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01 – SDK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3582A4E-922E-45CA-BEF8-E22818D80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 </a:t>
            </a:r>
            <a:r>
              <a:rPr lang="pt-BR" dirty="0" smtClean="0"/>
              <a:t>01 – </a:t>
            </a:r>
            <a:r>
              <a:rPr lang="pt-BR" dirty="0" smtClean="0"/>
              <a:t>Parte 01 </a:t>
            </a:r>
            <a:r>
              <a:rPr lang="pt-BR" dirty="0" smtClean="0"/>
              <a:t>– Obrigatoriedade número de matrícula e Indicativo de demissão.</a:t>
            </a:r>
            <a:endParaRPr lang="pt-B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96" y="2422648"/>
            <a:ext cx="10911135" cy="294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4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01 – SDK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3582A4E-922E-45CA-BEF8-E22818D80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 </a:t>
            </a:r>
            <a:r>
              <a:rPr lang="pt-BR" dirty="0" smtClean="0"/>
              <a:t>01 – </a:t>
            </a:r>
            <a:r>
              <a:rPr lang="pt-BR" dirty="0" smtClean="0"/>
              <a:t>Parte 02 </a:t>
            </a:r>
            <a:r>
              <a:rPr lang="pt-BR" dirty="0" smtClean="0"/>
              <a:t>– Não permitir alterar o nome do Colaborador</a:t>
            </a: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552334"/>
            <a:ext cx="9867167" cy="358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4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B6054D-996D-4113-BF12-9B846192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01 – SDK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3582A4E-922E-45CA-BEF8-E22818D80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 01– </a:t>
            </a:r>
            <a:r>
              <a:rPr lang="pt-BR" dirty="0" smtClean="0"/>
              <a:t>Parte 03 </a:t>
            </a:r>
            <a:r>
              <a:rPr lang="pt-BR" dirty="0" smtClean="0"/>
              <a:t>– Validação das escalas</a:t>
            </a:r>
            <a:endParaRPr lang="pt-B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51" y="2704734"/>
            <a:ext cx="10524752" cy="327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6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Senior 2018">
  <a:themeElements>
    <a:clrScheme name="Senior">
      <a:dk1>
        <a:srgbClr val="3C3C3C"/>
      </a:dk1>
      <a:lt1>
        <a:srgbClr val="FFFFFF"/>
      </a:lt1>
      <a:dk2>
        <a:srgbClr val="9B9B9B"/>
      </a:dk2>
      <a:lt2>
        <a:srgbClr val="C8C8C8"/>
      </a:lt2>
      <a:accent1>
        <a:srgbClr val="00968C"/>
      </a:accent1>
      <a:accent2>
        <a:srgbClr val="00AF9B"/>
      </a:accent2>
      <a:accent3>
        <a:srgbClr val="00C89B"/>
      </a:accent3>
      <a:accent4>
        <a:srgbClr val="008269"/>
      </a:accent4>
      <a:accent5>
        <a:srgbClr val="FF8200"/>
      </a:accent5>
      <a:accent6>
        <a:srgbClr val="F5F0E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_2018" id="{D10E6AF0-4F2D-4946-8B44-7F69B4F734AB}" vid="{9AAD1044-41C1-4106-B5E6-45117561E57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2499FE5EC05A49B66EE31B656B0BAD" ma:contentTypeVersion="10" ma:contentTypeDescription="Crie um novo documento." ma:contentTypeScope="" ma:versionID="8c9fb3a1497da39003f898b5adf9c912">
  <xsd:schema xmlns:xsd="http://www.w3.org/2001/XMLSchema" xmlns:xs="http://www.w3.org/2001/XMLSchema" xmlns:p="http://schemas.microsoft.com/office/2006/metadata/properties" xmlns:ns2="5dea477f-3a95-4129-a756-9c719a20b659" xmlns:ns3="57ea2faa-6b2c-42c3-8508-b380f9996a6d" targetNamespace="http://schemas.microsoft.com/office/2006/metadata/properties" ma:root="true" ma:fieldsID="c386947ab5407ef2271fc11f09452017" ns2:_="" ns3:_="">
    <xsd:import namespace="5dea477f-3a95-4129-a756-9c719a20b659"/>
    <xsd:import namespace="57ea2faa-6b2c-42c3-8508-b380f9996a6d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a477f-3a95-4129-a756-9c719a20b659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071f6a8e-40ea-4b1a-b3bd-29b1f6675edb}" ma:internalName="TaxCatchAll" ma:readOnly="false" ma:showField="CatchAllData" ma:web="5dea477f-3a95-4129-a756-9c719a20b6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071f6a8e-40ea-4b1a-b3bd-29b1f6675edb}" ma:internalName="TaxCatchAllLabel" ma:readOnly="true" ma:showField="CatchAllDataLabel" ma:web="5dea477f-3a95-4129-a756-9c719a20b6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a2faa-6b2c-42c3-8508-b380f9996a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7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ea477f-3a95-4129-a756-9c719a20b659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16B4A2-E2A2-4EBA-9905-419627B304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a477f-3a95-4129-a756-9c719a20b659"/>
    <ds:schemaRef ds:uri="57ea2faa-6b2c-42c3-8508-b380f9996a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3548AE-837E-4181-8D5D-D463870B59D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57ea2faa-6b2c-42c3-8508-b380f9996a6d"/>
    <ds:schemaRef ds:uri="5dea477f-3a95-4129-a756-9c719a20b65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E7D516-AB6D-4C5A-977F-E698FA7EE2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template-senior_2018</Template>
  <TotalTime>641</TotalTime>
  <Words>339</Words>
  <Application>Microsoft Office PowerPoint</Application>
  <PresentationFormat>Personalizar</PresentationFormat>
  <Paragraphs>69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Template Senior 2018</vt:lpstr>
      <vt:lpstr>Apresentação do PowerPoint</vt:lpstr>
      <vt:lpstr>Apresentação CASE - CI</vt:lpstr>
      <vt:lpstr>Jader Bona</vt:lpstr>
      <vt:lpstr>Dados do Projeto </vt:lpstr>
      <vt:lpstr>Etapa 1 – SDK</vt:lpstr>
      <vt:lpstr>Etapa 01 – SDK</vt:lpstr>
      <vt:lpstr>Etapa 01 – SDK</vt:lpstr>
      <vt:lpstr>Etapa 01 – SDK</vt:lpstr>
      <vt:lpstr>Etapa 01 – SDK</vt:lpstr>
      <vt:lpstr>Etapa 01 – SDK</vt:lpstr>
      <vt:lpstr>Etapa 2 – BPM</vt:lpstr>
      <vt:lpstr>Etapa 02 - BPM</vt:lpstr>
      <vt:lpstr>Etapa 02 - BPM</vt:lpstr>
      <vt:lpstr>Etapa 02 - BPM</vt:lpstr>
      <vt:lpstr>Etapa 02 - BPM</vt:lpstr>
      <vt:lpstr>Etapa 02 - BPM</vt:lpstr>
      <vt:lpstr>Etapa 02 - BPM</vt:lpstr>
      <vt:lpstr>Etapa 02 - BPM</vt:lpstr>
      <vt:lpstr>Etapa 02 - BPM</vt:lpstr>
      <vt:lpstr>Etapa 02 - BPM</vt:lpstr>
      <vt:lpstr>Etapa 02 - BPM</vt:lpstr>
      <vt:lpstr>Etapa 02 - BPM</vt:lpstr>
      <vt:lpstr>Etapa 3 – Criação Livre</vt:lpstr>
      <vt:lpstr>Objetivo: Controlar processo de solicitação de veículos com aprovação em vários níveis.</vt:lpstr>
      <vt:lpstr>Etapa 03 – Processo</vt:lpstr>
      <vt:lpstr>Etapa 03 – Processo</vt:lpstr>
      <vt:lpstr>Etapa 03 – Processo</vt:lpstr>
      <vt:lpstr>Etapa 03 – Processo</vt:lpstr>
      <vt:lpstr>Etapa 03 – Processo</vt:lpstr>
      <vt:lpstr>Etapa 03 – Processo</vt:lpstr>
      <vt:lpstr>Etapa 03 – Processo</vt:lpstr>
      <vt:lpstr>Etapa 03 – Processo</vt:lpstr>
      <vt:lpstr>Etapa 03 – Processo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Valquiria Ortiz</dc:creator>
  <cp:lastModifiedBy>jader</cp:lastModifiedBy>
  <cp:revision>29</cp:revision>
  <dcterms:created xsi:type="dcterms:W3CDTF">2018-06-04T17:46:09Z</dcterms:created>
  <dcterms:modified xsi:type="dcterms:W3CDTF">2020-11-07T12:57:05Z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0x0101006E2499FE5EC05A49B66EE31B656B0BAD</vt:lpwstr>
  </property>
</Properties>
</file>