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4"/>
  </p:sldMasterIdLst>
  <p:notesMasterIdLst>
    <p:notesMasterId r:id="rId23"/>
  </p:notesMasterIdLst>
  <p:sldIdLst>
    <p:sldId id="261" r:id="rId5"/>
    <p:sldId id="265" r:id="rId6"/>
    <p:sldId id="282" r:id="rId7"/>
    <p:sldId id="283" r:id="rId8"/>
    <p:sldId id="284" r:id="rId9"/>
    <p:sldId id="263" r:id="rId10"/>
    <p:sldId id="266" r:id="rId11"/>
    <p:sldId id="268" r:id="rId12"/>
    <p:sldId id="267" r:id="rId13"/>
    <p:sldId id="276" r:id="rId14"/>
    <p:sldId id="277" r:id="rId15"/>
    <p:sldId id="269" r:id="rId16"/>
    <p:sldId id="279" r:id="rId17"/>
    <p:sldId id="280" r:id="rId18"/>
    <p:sldId id="281" r:id="rId19"/>
    <p:sldId id="272" r:id="rId20"/>
    <p:sldId id="273" r:id="rId21"/>
    <p:sldId id="275"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Jade" initials="ZJ" lastIdx="8" clrIdx="0">
    <p:extLst>
      <p:ext uri="{19B8F6BF-5375-455C-9EA6-DF929625EA0E}">
        <p15:presenceInfo xmlns:p15="http://schemas.microsoft.com/office/powerpoint/2012/main" userId="Zhang, Jad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CED3D9"/>
    <a:srgbClr val="1B2833"/>
    <a:srgbClr val="E87722"/>
    <a:srgbClr val="003073"/>
    <a:srgbClr val="0C4A7D"/>
    <a:srgbClr val="1EB1C0"/>
    <a:srgbClr val="528C49"/>
    <a:srgbClr val="395052"/>
    <a:srgbClr val="75787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63D951-1ACD-49FA-A875-3F3BC2E86E9C}" v="50" dt="2020-11-16T00:09:54.895"/>
    <p1510:client id="{C51AFC15-1791-4854-9EAF-972BB957140A}" v="163" dt="2020-11-16T00:07:30.0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ang, Jade" userId="691a4201-4c8a-433c-ab8c-0f7637a2e784" providerId="ADAL" clId="{F6B23CBB-9787-4B7B-81AC-8488B1073502}"/>
    <pc:docChg chg="undo custSel addSld delSld modSld">
      <pc:chgData name="Zhang, Jade" userId="691a4201-4c8a-433c-ab8c-0f7637a2e784" providerId="ADAL" clId="{F6B23CBB-9787-4B7B-81AC-8488B1073502}" dt="2020-10-12T23:23:33.116" v="4441" actId="14100"/>
      <pc:docMkLst>
        <pc:docMk/>
      </pc:docMkLst>
      <pc:sldChg chg="modSp del mod addCm modCm">
        <pc:chgData name="Zhang, Jade" userId="691a4201-4c8a-433c-ab8c-0f7637a2e784" providerId="ADAL" clId="{F6B23CBB-9787-4B7B-81AC-8488B1073502}" dt="2020-10-12T23:16:12.066" v="4378" actId="47"/>
        <pc:sldMkLst>
          <pc:docMk/>
          <pc:sldMk cId="1548424682" sldId="262"/>
        </pc:sldMkLst>
        <pc:spChg chg="mod">
          <ac:chgData name="Zhang, Jade" userId="691a4201-4c8a-433c-ab8c-0f7637a2e784" providerId="ADAL" clId="{F6B23CBB-9787-4B7B-81AC-8488B1073502}" dt="2020-10-09T17:48:21.662" v="564" actId="20577"/>
          <ac:spMkLst>
            <pc:docMk/>
            <pc:sldMk cId="1548424682" sldId="262"/>
            <ac:spMk id="2" creationId="{34B2FFF6-F3F0-B747-A151-CE621648E44D}"/>
          </ac:spMkLst>
        </pc:spChg>
      </pc:sldChg>
      <pc:sldChg chg="addSp delSp modSp mod">
        <pc:chgData name="Zhang, Jade" userId="691a4201-4c8a-433c-ab8c-0f7637a2e784" providerId="ADAL" clId="{F6B23CBB-9787-4B7B-81AC-8488B1073502}" dt="2020-10-12T00:06:45.809" v="2731" actId="5793"/>
        <pc:sldMkLst>
          <pc:docMk/>
          <pc:sldMk cId="3827053944" sldId="263"/>
        </pc:sldMkLst>
        <pc:spChg chg="mod">
          <ac:chgData name="Zhang, Jade" userId="691a4201-4c8a-433c-ab8c-0f7637a2e784" providerId="ADAL" clId="{F6B23CBB-9787-4B7B-81AC-8488B1073502}" dt="2020-10-12T00:06:45.809" v="2731" actId="5793"/>
          <ac:spMkLst>
            <pc:docMk/>
            <pc:sldMk cId="3827053944" sldId="263"/>
            <ac:spMk id="2" creationId="{F4E62385-E37F-F548-BA6D-19ABF6399D77}"/>
          </ac:spMkLst>
        </pc:spChg>
        <pc:spChg chg="mod">
          <ac:chgData name="Zhang, Jade" userId="691a4201-4c8a-433c-ab8c-0f7637a2e784" providerId="ADAL" clId="{F6B23CBB-9787-4B7B-81AC-8488B1073502}" dt="2020-10-09T17:38:21.542" v="176" actId="20577"/>
          <ac:spMkLst>
            <pc:docMk/>
            <pc:sldMk cId="3827053944" sldId="263"/>
            <ac:spMk id="4" creationId="{850D97F8-E35F-7A40-BCD3-3E8029A80EA4}"/>
          </ac:spMkLst>
        </pc:spChg>
        <pc:spChg chg="del mod">
          <ac:chgData name="Zhang, Jade" userId="691a4201-4c8a-433c-ab8c-0f7637a2e784" providerId="ADAL" clId="{F6B23CBB-9787-4B7B-81AC-8488B1073502}" dt="2020-10-11T21:03:57.560" v="1490"/>
          <ac:spMkLst>
            <pc:docMk/>
            <pc:sldMk cId="3827053944" sldId="263"/>
            <ac:spMk id="7" creationId="{414FE504-26BC-4FF4-80C3-A8764995DE98}"/>
          </ac:spMkLst>
        </pc:spChg>
        <pc:spChg chg="add mod">
          <ac:chgData name="Zhang, Jade" userId="691a4201-4c8a-433c-ab8c-0f7637a2e784" providerId="ADAL" clId="{F6B23CBB-9787-4B7B-81AC-8488B1073502}" dt="2020-10-11T21:04:54.898" v="1534" actId="20577"/>
          <ac:spMkLst>
            <pc:docMk/>
            <pc:sldMk cId="3827053944" sldId="263"/>
            <ac:spMk id="8" creationId="{B6CB69DB-3EEE-4A25-BF01-D365C93E431C}"/>
          </ac:spMkLst>
        </pc:spChg>
        <pc:picChg chg="add mod">
          <ac:chgData name="Zhang, Jade" userId="691a4201-4c8a-433c-ab8c-0f7637a2e784" providerId="ADAL" clId="{F6B23CBB-9787-4B7B-81AC-8488B1073502}" dt="2020-10-11T21:04:07.696" v="1496" actId="1076"/>
          <ac:picMkLst>
            <pc:docMk/>
            <pc:sldMk cId="3827053944" sldId="263"/>
            <ac:picMk id="6" creationId="{9AB02A4A-EF16-48E8-A7F0-D3F56A200CFA}"/>
          </ac:picMkLst>
        </pc:picChg>
      </pc:sldChg>
      <pc:sldChg chg="del">
        <pc:chgData name="Zhang, Jade" userId="691a4201-4c8a-433c-ab8c-0f7637a2e784" providerId="ADAL" clId="{F6B23CBB-9787-4B7B-81AC-8488B1073502}" dt="2020-10-09T17:47:01.853" v="539" actId="47"/>
        <pc:sldMkLst>
          <pc:docMk/>
          <pc:sldMk cId="3290872730" sldId="264"/>
        </pc:sldMkLst>
      </pc:sldChg>
      <pc:sldChg chg="modSp mod">
        <pc:chgData name="Zhang, Jade" userId="691a4201-4c8a-433c-ab8c-0f7637a2e784" providerId="ADAL" clId="{F6B23CBB-9787-4B7B-81AC-8488B1073502}" dt="2020-10-12T21:44:08.548" v="3787"/>
        <pc:sldMkLst>
          <pc:docMk/>
          <pc:sldMk cId="286315167" sldId="265"/>
        </pc:sldMkLst>
        <pc:spChg chg="mod">
          <ac:chgData name="Zhang, Jade" userId="691a4201-4c8a-433c-ab8c-0f7637a2e784" providerId="ADAL" clId="{F6B23CBB-9787-4B7B-81AC-8488B1073502}" dt="2020-10-12T21:44:08.548" v="3787"/>
          <ac:spMkLst>
            <pc:docMk/>
            <pc:sldMk cId="286315167" sldId="265"/>
            <ac:spMk id="2" creationId="{F959A10B-EB34-9F47-886E-46066A519A67}"/>
          </ac:spMkLst>
        </pc:spChg>
      </pc:sldChg>
      <pc:sldChg chg="new del">
        <pc:chgData name="Zhang, Jade" userId="691a4201-4c8a-433c-ab8c-0f7637a2e784" providerId="ADAL" clId="{F6B23CBB-9787-4B7B-81AC-8488B1073502}" dt="2020-10-09T17:37:59.944" v="144" actId="47"/>
        <pc:sldMkLst>
          <pc:docMk/>
          <pc:sldMk cId="3888117803" sldId="266"/>
        </pc:sldMkLst>
      </pc:sldChg>
      <pc:sldChg chg="modSp add mod">
        <pc:chgData name="Zhang, Jade" userId="691a4201-4c8a-433c-ab8c-0f7637a2e784" providerId="ADAL" clId="{F6B23CBB-9787-4B7B-81AC-8488B1073502}" dt="2020-10-11T21:05:49.669" v="1540" actId="1076"/>
        <pc:sldMkLst>
          <pc:docMk/>
          <pc:sldMk cId="3970601313" sldId="266"/>
        </pc:sldMkLst>
        <pc:spChg chg="mod">
          <ac:chgData name="Zhang, Jade" userId="691a4201-4c8a-433c-ab8c-0f7637a2e784" providerId="ADAL" clId="{F6B23CBB-9787-4B7B-81AC-8488B1073502}" dt="2020-10-11T21:05:24.461" v="1537" actId="2710"/>
          <ac:spMkLst>
            <pc:docMk/>
            <pc:sldMk cId="3970601313" sldId="266"/>
            <ac:spMk id="2" creationId="{F4E62385-E37F-F548-BA6D-19ABF6399D77}"/>
          </ac:spMkLst>
        </pc:spChg>
        <pc:spChg chg="mod">
          <ac:chgData name="Zhang, Jade" userId="691a4201-4c8a-433c-ab8c-0f7637a2e784" providerId="ADAL" clId="{F6B23CBB-9787-4B7B-81AC-8488B1073502}" dt="2020-10-11T21:05:49.669" v="1540" actId="1076"/>
          <ac:spMkLst>
            <pc:docMk/>
            <pc:sldMk cId="3970601313" sldId="266"/>
            <ac:spMk id="3" creationId="{650CBFC9-5DDA-8E4E-AD81-D9348C0F8C73}"/>
          </ac:spMkLst>
        </pc:spChg>
        <pc:spChg chg="mod">
          <ac:chgData name="Zhang, Jade" userId="691a4201-4c8a-433c-ab8c-0f7637a2e784" providerId="ADAL" clId="{F6B23CBB-9787-4B7B-81AC-8488B1073502}" dt="2020-10-09T17:48:35.937" v="565" actId="108"/>
          <ac:spMkLst>
            <pc:docMk/>
            <pc:sldMk cId="3970601313" sldId="266"/>
            <ac:spMk id="4" creationId="{850D97F8-E35F-7A40-BCD3-3E8029A80EA4}"/>
          </ac:spMkLst>
        </pc:spChg>
      </pc:sldChg>
      <pc:sldChg chg="addSp delSp modSp add mod">
        <pc:chgData name="Zhang, Jade" userId="691a4201-4c8a-433c-ab8c-0f7637a2e784" providerId="ADAL" clId="{F6B23CBB-9787-4B7B-81AC-8488B1073502}" dt="2020-10-11T21:19:34.739" v="2054" actId="255"/>
        <pc:sldMkLst>
          <pc:docMk/>
          <pc:sldMk cId="3867723861" sldId="267"/>
        </pc:sldMkLst>
        <pc:spChg chg="mod">
          <ac:chgData name="Zhang, Jade" userId="691a4201-4c8a-433c-ab8c-0f7637a2e784" providerId="ADAL" clId="{F6B23CBB-9787-4B7B-81AC-8488B1073502}" dt="2020-10-11T21:19:34.739" v="2054" actId="255"/>
          <ac:spMkLst>
            <pc:docMk/>
            <pc:sldMk cId="3867723861" sldId="267"/>
            <ac:spMk id="2" creationId="{F4E62385-E37F-F548-BA6D-19ABF6399D77}"/>
          </ac:spMkLst>
        </pc:spChg>
        <pc:spChg chg="del">
          <ac:chgData name="Zhang, Jade" userId="691a4201-4c8a-433c-ab8c-0f7637a2e784" providerId="ADAL" clId="{F6B23CBB-9787-4B7B-81AC-8488B1073502}" dt="2020-10-09T17:40:47.848" v="257" actId="478"/>
          <ac:spMkLst>
            <pc:docMk/>
            <pc:sldMk cId="3867723861" sldId="267"/>
            <ac:spMk id="3" creationId="{650CBFC9-5DDA-8E4E-AD81-D9348C0F8C73}"/>
          </ac:spMkLst>
        </pc:spChg>
        <pc:spChg chg="mod">
          <ac:chgData name="Zhang, Jade" userId="691a4201-4c8a-433c-ab8c-0f7637a2e784" providerId="ADAL" clId="{F6B23CBB-9787-4B7B-81AC-8488B1073502}" dt="2020-10-09T17:42:25.098" v="339" actId="20577"/>
          <ac:spMkLst>
            <pc:docMk/>
            <pc:sldMk cId="3867723861" sldId="267"/>
            <ac:spMk id="4" creationId="{850D97F8-E35F-7A40-BCD3-3E8029A80EA4}"/>
          </ac:spMkLst>
        </pc:spChg>
        <pc:spChg chg="add mod">
          <ac:chgData name="Zhang, Jade" userId="691a4201-4c8a-433c-ab8c-0f7637a2e784" providerId="ADAL" clId="{F6B23CBB-9787-4B7B-81AC-8488B1073502}" dt="2020-10-11T21:19:13.638" v="2048" actId="113"/>
          <ac:spMkLst>
            <pc:docMk/>
            <pc:sldMk cId="3867723861" sldId="267"/>
            <ac:spMk id="5" creationId="{5B4F3941-0402-49F7-9B30-CF0DBD075D87}"/>
          </ac:spMkLst>
        </pc:spChg>
        <pc:picChg chg="add del mod">
          <ac:chgData name="Zhang, Jade" userId="691a4201-4c8a-433c-ab8c-0f7637a2e784" providerId="ADAL" clId="{F6B23CBB-9787-4B7B-81AC-8488B1073502}" dt="2020-10-11T21:17:49.896" v="2024" actId="478"/>
          <ac:picMkLst>
            <pc:docMk/>
            <pc:sldMk cId="3867723861" sldId="267"/>
            <ac:picMk id="6" creationId="{6018C81E-C666-4169-B0BD-5EC689BCD7E9}"/>
          </ac:picMkLst>
        </pc:picChg>
        <pc:cxnChg chg="add mod">
          <ac:chgData name="Zhang, Jade" userId="691a4201-4c8a-433c-ab8c-0f7637a2e784" providerId="ADAL" clId="{F6B23CBB-9787-4B7B-81AC-8488B1073502}" dt="2020-10-11T21:18:59.429" v="2045" actId="13822"/>
          <ac:cxnSpMkLst>
            <pc:docMk/>
            <pc:sldMk cId="3867723861" sldId="267"/>
            <ac:cxnSpMk id="8" creationId="{4DF0849B-CD5E-42F0-AF59-CCFE6E096E26}"/>
          </ac:cxnSpMkLst>
        </pc:cxnChg>
        <pc:cxnChg chg="add del">
          <ac:chgData name="Zhang, Jade" userId="691a4201-4c8a-433c-ab8c-0f7637a2e784" providerId="ADAL" clId="{F6B23CBB-9787-4B7B-81AC-8488B1073502}" dt="2020-10-11T21:18:38.367" v="2036" actId="11529"/>
          <ac:cxnSpMkLst>
            <pc:docMk/>
            <pc:sldMk cId="3867723861" sldId="267"/>
            <ac:cxnSpMk id="10" creationId="{F00761B6-73CC-40AA-87C0-004ACB7C187A}"/>
          </ac:cxnSpMkLst>
        </pc:cxnChg>
      </pc:sldChg>
      <pc:sldChg chg="addSp delSp modSp new mod addCm delCm modCm">
        <pc:chgData name="Zhang, Jade" userId="691a4201-4c8a-433c-ab8c-0f7637a2e784" providerId="ADAL" clId="{F6B23CBB-9787-4B7B-81AC-8488B1073502}" dt="2020-10-12T22:46:51.912" v="4353" actId="108"/>
        <pc:sldMkLst>
          <pc:docMk/>
          <pc:sldMk cId="2671954367" sldId="268"/>
        </pc:sldMkLst>
        <pc:spChg chg="del mod">
          <ac:chgData name="Zhang, Jade" userId="691a4201-4c8a-433c-ab8c-0f7637a2e784" providerId="ADAL" clId="{F6B23CBB-9787-4B7B-81AC-8488B1073502}" dt="2020-10-11T21:07:52.629" v="1547" actId="478"/>
          <ac:spMkLst>
            <pc:docMk/>
            <pc:sldMk cId="2671954367" sldId="268"/>
            <ac:spMk id="2" creationId="{0F1D2CAC-5686-4114-AEE0-31D1AECF99D0}"/>
          </ac:spMkLst>
        </pc:spChg>
        <pc:spChg chg="mod">
          <ac:chgData name="Zhang, Jade" userId="691a4201-4c8a-433c-ab8c-0f7637a2e784" providerId="ADAL" clId="{F6B23CBB-9787-4B7B-81AC-8488B1073502}" dt="2020-10-12T22:46:51.912" v="4353" actId="108"/>
          <ac:spMkLst>
            <pc:docMk/>
            <pc:sldMk cId="2671954367" sldId="268"/>
            <ac:spMk id="3" creationId="{BCE696C8-FE8D-42C3-9A56-ABC01AB073FD}"/>
          </ac:spMkLst>
        </pc:spChg>
        <pc:spChg chg="mod">
          <ac:chgData name="Zhang, Jade" userId="691a4201-4c8a-433c-ab8c-0f7637a2e784" providerId="ADAL" clId="{F6B23CBB-9787-4B7B-81AC-8488B1073502}" dt="2020-10-11T21:10:05.075" v="1566" actId="20577"/>
          <ac:spMkLst>
            <pc:docMk/>
            <pc:sldMk cId="2671954367" sldId="268"/>
            <ac:spMk id="4" creationId="{5108023B-0C1E-4EEF-9878-A5B5961EBED5}"/>
          </ac:spMkLst>
        </pc:spChg>
        <pc:spChg chg="add mod">
          <ac:chgData name="Zhang, Jade" userId="691a4201-4c8a-433c-ab8c-0f7637a2e784" providerId="ADAL" clId="{F6B23CBB-9787-4B7B-81AC-8488B1073502}" dt="2020-10-11T21:17:23.741" v="2015" actId="1076"/>
          <ac:spMkLst>
            <pc:docMk/>
            <pc:sldMk cId="2671954367" sldId="268"/>
            <ac:spMk id="11" creationId="{572AC7BE-3FFE-44DF-9078-024C74154E0C}"/>
          </ac:spMkLst>
        </pc:spChg>
        <pc:spChg chg="add mod">
          <ac:chgData name="Zhang, Jade" userId="691a4201-4c8a-433c-ab8c-0f7637a2e784" providerId="ADAL" clId="{F6B23CBB-9787-4B7B-81AC-8488B1073502}" dt="2020-10-11T21:14:28.650" v="1990" actId="1076"/>
          <ac:spMkLst>
            <pc:docMk/>
            <pc:sldMk cId="2671954367" sldId="268"/>
            <ac:spMk id="12" creationId="{2FAB0597-B696-44AF-9F75-6EBD17639BEF}"/>
          </ac:spMkLst>
        </pc:spChg>
        <pc:picChg chg="add mod">
          <ac:chgData name="Zhang, Jade" userId="691a4201-4c8a-433c-ab8c-0f7637a2e784" providerId="ADAL" clId="{F6B23CBB-9787-4B7B-81AC-8488B1073502}" dt="2020-10-11T21:08:40.026" v="1551" actId="1076"/>
          <ac:picMkLst>
            <pc:docMk/>
            <pc:sldMk cId="2671954367" sldId="268"/>
            <ac:picMk id="6" creationId="{92CF467E-6C14-453E-8CD2-5A6FFD0F4E25}"/>
          </ac:picMkLst>
        </pc:picChg>
        <pc:picChg chg="add del mod">
          <ac:chgData name="Zhang, Jade" userId="691a4201-4c8a-433c-ab8c-0f7637a2e784" providerId="ADAL" clId="{F6B23CBB-9787-4B7B-81AC-8488B1073502}" dt="2020-10-11T21:09:26.221" v="1554" actId="478"/>
          <ac:picMkLst>
            <pc:docMk/>
            <pc:sldMk cId="2671954367" sldId="268"/>
            <ac:picMk id="8" creationId="{6FF83408-A31D-43C2-8633-3DB35C3FE3FA}"/>
          </ac:picMkLst>
        </pc:picChg>
        <pc:picChg chg="add mod">
          <ac:chgData name="Zhang, Jade" userId="691a4201-4c8a-433c-ab8c-0f7637a2e784" providerId="ADAL" clId="{F6B23CBB-9787-4B7B-81AC-8488B1073502}" dt="2020-10-11T21:09:49.213" v="1556" actId="1076"/>
          <ac:picMkLst>
            <pc:docMk/>
            <pc:sldMk cId="2671954367" sldId="268"/>
            <ac:picMk id="10" creationId="{524A482B-2E0F-4315-BA30-E196E90FF673}"/>
          </ac:picMkLst>
        </pc:picChg>
      </pc:sldChg>
      <pc:sldChg chg="addSp delSp modSp new mod delAnim modAnim">
        <pc:chgData name="Zhang, Jade" userId="691a4201-4c8a-433c-ab8c-0f7637a2e784" providerId="ADAL" clId="{F6B23CBB-9787-4B7B-81AC-8488B1073502}" dt="2020-10-12T20:26:06.976" v="3053" actId="1076"/>
        <pc:sldMkLst>
          <pc:docMk/>
          <pc:sldMk cId="765647308" sldId="269"/>
        </pc:sldMkLst>
        <pc:spChg chg="del mod">
          <ac:chgData name="Zhang, Jade" userId="691a4201-4c8a-433c-ab8c-0f7637a2e784" providerId="ADAL" clId="{F6B23CBB-9787-4B7B-81AC-8488B1073502}" dt="2020-10-12T20:09:14.416" v="2845" actId="478"/>
          <ac:spMkLst>
            <pc:docMk/>
            <pc:sldMk cId="765647308" sldId="269"/>
            <ac:spMk id="2" creationId="{8C0930FB-5D7F-4088-8F94-2362767C54DF}"/>
          </ac:spMkLst>
        </pc:spChg>
        <pc:spChg chg="del mod">
          <ac:chgData name="Zhang, Jade" userId="691a4201-4c8a-433c-ab8c-0f7637a2e784" providerId="ADAL" clId="{F6B23CBB-9787-4B7B-81AC-8488B1073502}" dt="2020-10-12T20:08:42.727" v="2768" actId="478"/>
          <ac:spMkLst>
            <pc:docMk/>
            <pc:sldMk cId="765647308" sldId="269"/>
            <ac:spMk id="3" creationId="{638D53B4-DA95-4B23-91EB-76889F4E598E}"/>
          </ac:spMkLst>
        </pc:spChg>
        <pc:spChg chg="mod">
          <ac:chgData name="Zhang, Jade" userId="691a4201-4c8a-433c-ab8c-0f7637a2e784" providerId="ADAL" clId="{F6B23CBB-9787-4B7B-81AC-8488B1073502}" dt="2020-10-12T20:20:58.644" v="2999" actId="1076"/>
          <ac:spMkLst>
            <pc:docMk/>
            <pc:sldMk cId="765647308" sldId="269"/>
            <ac:spMk id="4" creationId="{6B1B79A8-2484-4812-ADDF-15144FAC40F8}"/>
          </ac:spMkLst>
        </pc:spChg>
        <pc:spChg chg="add del mod">
          <ac:chgData name="Zhang, Jade" userId="691a4201-4c8a-433c-ab8c-0f7637a2e784" providerId="ADAL" clId="{F6B23CBB-9787-4B7B-81AC-8488B1073502}" dt="2020-10-12T20:09:11.990" v="2844" actId="478"/>
          <ac:spMkLst>
            <pc:docMk/>
            <pc:sldMk cId="765647308" sldId="269"/>
            <ac:spMk id="6" creationId="{9A6A7EF6-5B8C-4300-8BD0-BE011C2B2C4B}"/>
          </ac:spMkLst>
        </pc:spChg>
        <pc:spChg chg="add del mod">
          <ac:chgData name="Zhang, Jade" userId="691a4201-4c8a-433c-ab8c-0f7637a2e784" providerId="ADAL" clId="{F6B23CBB-9787-4B7B-81AC-8488B1073502}" dt="2020-10-12T20:09:22.840" v="2848" actId="21"/>
          <ac:spMkLst>
            <pc:docMk/>
            <pc:sldMk cId="765647308" sldId="269"/>
            <ac:spMk id="8" creationId="{5C2671A5-2B0D-4424-B99D-FBC2C0D28713}"/>
          </ac:spMkLst>
        </pc:spChg>
        <pc:spChg chg="add mod">
          <ac:chgData name="Zhang, Jade" userId="691a4201-4c8a-433c-ab8c-0f7637a2e784" providerId="ADAL" clId="{F6B23CBB-9787-4B7B-81AC-8488B1073502}" dt="2020-10-12T20:23:04.814" v="3030" actId="1076"/>
          <ac:spMkLst>
            <pc:docMk/>
            <pc:sldMk cId="765647308" sldId="269"/>
            <ac:spMk id="22" creationId="{B32F7163-4935-4D8B-B95A-64C797E98833}"/>
          </ac:spMkLst>
        </pc:spChg>
        <pc:spChg chg="add mod">
          <ac:chgData name="Zhang, Jade" userId="691a4201-4c8a-433c-ab8c-0f7637a2e784" providerId="ADAL" clId="{F6B23CBB-9787-4B7B-81AC-8488B1073502}" dt="2020-10-12T20:24:08.031" v="3041" actId="207"/>
          <ac:spMkLst>
            <pc:docMk/>
            <pc:sldMk cId="765647308" sldId="269"/>
            <ac:spMk id="23" creationId="{FC64C718-2E97-4EBF-8786-3B5842923449}"/>
          </ac:spMkLst>
        </pc:spChg>
        <pc:spChg chg="add mod">
          <ac:chgData name="Zhang, Jade" userId="691a4201-4c8a-433c-ab8c-0f7637a2e784" providerId="ADAL" clId="{F6B23CBB-9787-4B7B-81AC-8488B1073502}" dt="2020-10-12T20:24:16.902" v="3045" actId="14100"/>
          <ac:spMkLst>
            <pc:docMk/>
            <pc:sldMk cId="765647308" sldId="269"/>
            <ac:spMk id="25" creationId="{4A181271-6E45-4FB9-98CF-32D11C9CB885}"/>
          </ac:spMkLst>
        </pc:spChg>
        <pc:spChg chg="add mod">
          <ac:chgData name="Zhang, Jade" userId="691a4201-4c8a-433c-ab8c-0f7637a2e784" providerId="ADAL" clId="{F6B23CBB-9787-4B7B-81AC-8488B1073502}" dt="2020-10-12T20:24:22.549" v="3048" actId="14100"/>
          <ac:spMkLst>
            <pc:docMk/>
            <pc:sldMk cId="765647308" sldId="269"/>
            <ac:spMk id="27" creationId="{9012F133-F531-4758-8260-43339C9CC5FD}"/>
          </ac:spMkLst>
        </pc:spChg>
        <pc:spChg chg="add mod">
          <ac:chgData name="Zhang, Jade" userId="691a4201-4c8a-433c-ab8c-0f7637a2e784" providerId="ADAL" clId="{F6B23CBB-9787-4B7B-81AC-8488B1073502}" dt="2020-10-12T20:25:01.986" v="3051" actId="1076"/>
          <ac:spMkLst>
            <pc:docMk/>
            <pc:sldMk cId="765647308" sldId="269"/>
            <ac:spMk id="29" creationId="{E83B8126-B2B9-4375-8DBE-F3C1DE78CD80}"/>
          </ac:spMkLst>
        </pc:spChg>
        <pc:spChg chg="add mod">
          <ac:chgData name="Zhang, Jade" userId="691a4201-4c8a-433c-ab8c-0f7637a2e784" providerId="ADAL" clId="{F6B23CBB-9787-4B7B-81AC-8488B1073502}" dt="2020-10-12T20:26:06.976" v="3053" actId="1076"/>
          <ac:spMkLst>
            <pc:docMk/>
            <pc:sldMk cId="765647308" sldId="269"/>
            <ac:spMk id="31" creationId="{0F021630-1E1E-40D0-B967-BA8743D87F5E}"/>
          </ac:spMkLst>
        </pc:spChg>
        <pc:graphicFrameChg chg="add del mod modGraphic">
          <ac:chgData name="Zhang, Jade" userId="691a4201-4c8a-433c-ab8c-0f7637a2e784" providerId="ADAL" clId="{F6B23CBB-9787-4B7B-81AC-8488B1073502}" dt="2020-10-12T20:18:03.480" v="2975" actId="478"/>
          <ac:graphicFrameMkLst>
            <pc:docMk/>
            <pc:sldMk cId="765647308" sldId="269"/>
            <ac:graphicFrameMk id="9" creationId="{099BCBCD-AA93-4162-A769-8EFB058C52F1}"/>
          </ac:graphicFrameMkLst>
        </pc:graphicFrameChg>
        <pc:graphicFrameChg chg="add del mod modGraphic">
          <ac:chgData name="Zhang, Jade" userId="691a4201-4c8a-433c-ab8c-0f7637a2e784" providerId="ADAL" clId="{F6B23CBB-9787-4B7B-81AC-8488B1073502}" dt="2020-10-12T20:16:19.844" v="2951" actId="21"/>
          <ac:graphicFrameMkLst>
            <pc:docMk/>
            <pc:sldMk cId="765647308" sldId="269"/>
            <ac:graphicFrameMk id="10" creationId="{E0CE8691-F46E-4D05-8885-C21D08106EDA}"/>
          </ac:graphicFrameMkLst>
        </pc:graphicFrameChg>
        <pc:graphicFrameChg chg="add del mod modGraphic">
          <ac:chgData name="Zhang, Jade" userId="691a4201-4c8a-433c-ab8c-0f7637a2e784" providerId="ADAL" clId="{F6B23CBB-9787-4B7B-81AC-8488B1073502}" dt="2020-10-12T20:16:51.130" v="2962" actId="478"/>
          <ac:graphicFrameMkLst>
            <pc:docMk/>
            <pc:sldMk cId="765647308" sldId="269"/>
            <ac:graphicFrameMk id="11" creationId="{7C68CAD9-4AB1-46D4-852A-BBB7E453F788}"/>
          </ac:graphicFrameMkLst>
        </pc:graphicFrameChg>
        <pc:graphicFrameChg chg="add del mod modGraphic">
          <ac:chgData name="Zhang, Jade" userId="691a4201-4c8a-433c-ab8c-0f7637a2e784" providerId="ADAL" clId="{F6B23CBB-9787-4B7B-81AC-8488B1073502}" dt="2020-10-12T20:17:19.492" v="2967" actId="21"/>
          <ac:graphicFrameMkLst>
            <pc:docMk/>
            <pc:sldMk cId="765647308" sldId="269"/>
            <ac:graphicFrameMk id="12" creationId="{CC0E0500-96F5-4F23-BEFE-1B25F141765E}"/>
          </ac:graphicFrameMkLst>
        </pc:graphicFrameChg>
        <pc:graphicFrameChg chg="add del mod modGraphic">
          <ac:chgData name="Zhang, Jade" userId="691a4201-4c8a-433c-ab8c-0f7637a2e784" providerId="ADAL" clId="{F6B23CBB-9787-4B7B-81AC-8488B1073502}" dt="2020-10-12T20:18:03.480" v="2975" actId="478"/>
          <ac:graphicFrameMkLst>
            <pc:docMk/>
            <pc:sldMk cId="765647308" sldId="269"/>
            <ac:graphicFrameMk id="13" creationId="{3452868D-59D4-4AC2-B6C8-839CF2F01330}"/>
          </ac:graphicFrameMkLst>
        </pc:graphicFrameChg>
        <pc:picChg chg="add mod">
          <ac:chgData name="Zhang, Jade" userId="691a4201-4c8a-433c-ab8c-0f7637a2e784" providerId="ADAL" clId="{F6B23CBB-9787-4B7B-81AC-8488B1073502}" dt="2020-10-12T20:24:47.606" v="3049" actId="1076"/>
          <ac:picMkLst>
            <pc:docMk/>
            <pc:sldMk cId="765647308" sldId="269"/>
            <ac:picMk id="15" creationId="{786A86C6-4092-425F-98C0-17CAAFD2A1C1}"/>
          </ac:picMkLst>
        </pc:picChg>
        <pc:picChg chg="add del mod modCrop">
          <ac:chgData name="Zhang, Jade" userId="691a4201-4c8a-433c-ab8c-0f7637a2e784" providerId="ADAL" clId="{F6B23CBB-9787-4B7B-81AC-8488B1073502}" dt="2020-10-12T20:22:08.370" v="3019" actId="21"/>
          <ac:picMkLst>
            <pc:docMk/>
            <pc:sldMk cId="765647308" sldId="269"/>
            <ac:picMk id="17" creationId="{16947001-8AB2-475B-82C4-29CFA3852A55}"/>
          </ac:picMkLst>
        </pc:picChg>
        <pc:picChg chg="add mod">
          <ac:chgData name="Zhang, Jade" userId="691a4201-4c8a-433c-ab8c-0f7637a2e784" providerId="ADAL" clId="{F6B23CBB-9787-4B7B-81AC-8488B1073502}" dt="2020-10-12T20:22:35.203" v="3025" actId="1076"/>
          <ac:picMkLst>
            <pc:docMk/>
            <pc:sldMk cId="765647308" sldId="269"/>
            <ac:picMk id="19" creationId="{373CB323-5AB5-4FC9-895A-C9261C87EBF2}"/>
          </ac:picMkLst>
        </pc:picChg>
        <pc:picChg chg="add mod">
          <ac:chgData name="Zhang, Jade" userId="691a4201-4c8a-433c-ab8c-0f7637a2e784" providerId="ADAL" clId="{F6B23CBB-9787-4B7B-81AC-8488B1073502}" dt="2020-10-12T20:22:29.603" v="3023" actId="14100"/>
          <ac:picMkLst>
            <pc:docMk/>
            <pc:sldMk cId="765647308" sldId="269"/>
            <ac:picMk id="21" creationId="{BA65F59D-C04F-4D27-A96D-A684C2A88799}"/>
          </ac:picMkLst>
        </pc:picChg>
      </pc:sldChg>
      <pc:sldChg chg="modSp add del mod addCm modCm">
        <pc:chgData name="Zhang, Jade" userId="691a4201-4c8a-433c-ab8c-0f7637a2e784" providerId="ADAL" clId="{F6B23CBB-9787-4B7B-81AC-8488B1073502}" dt="2020-10-12T20:30:30.983" v="3127" actId="47"/>
        <pc:sldMkLst>
          <pc:docMk/>
          <pc:sldMk cId="3301588435" sldId="270"/>
        </pc:sldMkLst>
        <pc:spChg chg="mod">
          <ac:chgData name="Zhang, Jade" userId="691a4201-4c8a-433c-ab8c-0f7637a2e784" providerId="ADAL" clId="{F6B23CBB-9787-4B7B-81AC-8488B1073502}" dt="2020-10-09T17:45:40.660" v="472" actId="20577"/>
          <ac:spMkLst>
            <pc:docMk/>
            <pc:sldMk cId="3301588435" sldId="270"/>
            <ac:spMk id="4" creationId="{6B1B79A8-2484-4812-ADDF-15144FAC40F8}"/>
          </ac:spMkLst>
        </pc:spChg>
      </pc:sldChg>
      <pc:sldChg chg="modSp add del mod addCm modCm">
        <pc:chgData name="Zhang, Jade" userId="691a4201-4c8a-433c-ab8c-0f7637a2e784" providerId="ADAL" clId="{F6B23CBB-9787-4B7B-81AC-8488B1073502}" dt="2020-10-12T20:30:33.275" v="3128" actId="47"/>
        <pc:sldMkLst>
          <pc:docMk/>
          <pc:sldMk cId="3633527522" sldId="271"/>
        </pc:sldMkLst>
        <pc:spChg chg="mod">
          <ac:chgData name="Zhang, Jade" userId="691a4201-4c8a-433c-ab8c-0f7637a2e784" providerId="ADAL" clId="{F6B23CBB-9787-4B7B-81AC-8488B1073502}" dt="2020-10-09T17:46:10.332" v="479" actId="20577"/>
          <ac:spMkLst>
            <pc:docMk/>
            <pc:sldMk cId="3633527522" sldId="271"/>
            <ac:spMk id="4" creationId="{6B1B79A8-2484-4812-ADDF-15144FAC40F8}"/>
          </ac:spMkLst>
        </pc:spChg>
      </pc:sldChg>
      <pc:sldChg chg="addSp delSp modSp add mod addCm modCm">
        <pc:chgData name="Zhang, Jade" userId="691a4201-4c8a-433c-ab8c-0f7637a2e784" providerId="ADAL" clId="{F6B23CBB-9787-4B7B-81AC-8488B1073502}" dt="2020-10-12T22:44:49.175" v="4345" actId="1076"/>
        <pc:sldMkLst>
          <pc:docMk/>
          <pc:sldMk cId="2620397283" sldId="272"/>
        </pc:sldMkLst>
        <pc:spChg chg="del">
          <ac:chgData name="Zhang, Jade" userId="691a4201-4c8a-433c-ab8c-0f7637a2e784" providerId="ADAL" clId="{F6B23CBB-9787-4B7B-81AC-8488B1073502}" dt="2020-10-09T17:46:33.635" v="520" actId="478"/>
          <ac:spMkLst>
            <pc:docMk/>
            <pc:sldMk cId="2620397283" sldId="272"/>
            <ac:spMk id="2" creationId="{8C0930FB-5D7F-4088-8F94-2362767C54DF}"/>
          </ac:spMkLst>
        </pc:spChg>
        <pc:spChg chg="del">
          <ac:chgData name="Zhang, Jade" userId="691a4201-4c8a-433c-ab8c-0f7637a2e784" providerId="ADAL" clId="{F6B23CBB-9787-4B7B-81AC-8488B1073502}" dt="2020-10-09T17:46:37.055" v="521" actId="478"/>
          <ac:spMkLst>
            <pc:docMk/>
            <pc:sldMk cId="2620397283" sldId="272"/>
            <ac:spMk id="3" creationId="{638D53B4-DA95-4B23-91EB-76889F4E598E}"/>
          </ac:spMkLst>
        </pc:spChg>
        <pc:spChg chg="mod">
          <ac:chgData name="Zhang, Jade" userId="691a4201-4c8a-433c-ab8c-0f7637a2e784" providerId="ADAL" clId="{F6B23CBB-9787-4B7B-81AC-8488B1073502}" dt="2020-10-09T18:45:12.016" v="1451" actId="20577"/>
          <ac:spMkLst>
            <pc:docMk/>
            <pc:sldMk cId="2620397283" sldId="272"/>
            <ac:spMk id="4" creationId="{6B1B79A8-2484-4812-ADDF-15144FAC40F8}"/>
          </ac:spMkLst>
        </pc:spChg>
        <pc:spChg chg="add mod">
          <ac:chgData name="Zhang, Jade" userId="691a4201-4c8a-433c-ab8c-0f7637a2e784" providerId="ADAL" clId="{F6B23CBB-9787-4B7B-81AC-8488B1073502}" dt="2020-10-12T22:44:49.175" v="4345" actId="1076"/>
          <ac:spMkLst>
            <pc:docMk/>
            <pc:sldMk cId="2620397283" sldId="272"/>
            <ac:spMk id="6" creationId="{F463D115-03BD-4F78-8DF7-9239904276A7}"/>
          </ac:spMkLst>
        </pc:spChg>
        <pc:spChg chg="add del mod">
          <ac:chgData name="Zhang, Jade" userId="691a4201-4c8a-433c-ab8c-0f7637a2e784" providerId="ADAL" clId="{F6B23CBB-9787-4B7B-81AC-8488B1073502}" dt="2020-10-09T17:46:39.359" v="522" actId="478"/>
          <ac:spMkLst>
            <pc:docMk/>
            <pc:sldMk cId="2620397283" sldId="272"/>
            <ac:spMk id="8" creationId="{A50C4B6D-ACFA-4484-A98D-1B74CD6AE09A}"/>
          </ac:spMkLst>
        </pc:spChg>
      </pc:sldChg>
      <pc:sldChg chg="modSp add mod">
        <pc:chgData name="Zhang, Jade" userId="691a4201-4c8a-433c-ab8c-0f7637a2e784" providerId="ADAL" clId="{F6B23CBB-9787-4B7B-81AC-8488B1073502}" dt="2020-10-12T23:12:01.929" v="4376" actId="20577"/>
        <pc:sldMkLst>
          <pc:docMk/>
          <pc:sldMk cId="3025742851" sldId="273"/>
        </pc:sldMkLst>
        <pc:spChg chg="mod">
          <ac:chgData name="Zhang, Jade" userId="691a4201-4c8a-433c-ab8c-0f7637a2e784" providerId="ADAL" clId="{F6B23CBB-9787-4B7B-81AC-8488B1073502}" dt="2020-10-09T17:46:52.096" v="538" actId="20577"/>
          <ac:spMkLst>
            <pc:docMk/>
            <pc:sldMk cId="3025742851" sldId="273"/>
            <ac:spMk id="4" creationId="{6B1B79A8-2484-4812-ADDF-15144FAC40F8}"/>
          </ac:spMkLst>
        </pc:spChg>
        <pc:spChg chg="mod">
          <ac:chgData name="Zhang, Jade" userId="691a4201-4c8a-433c-ab8c-0f7637a2e784" providerId="ADAL" clId="{F6B23CBB-9787-4B7B-81AC-8488B1073502}" dt="2020-10-12T23:12:01.929" v="4376" actId="20577"/>
          <ac:spMkLst>
            <pc:docMk/>
            <pc:sldMk cId="3025742851" sldId="273"/>
            <ac:spMk id="6" creationId="{F463D115-03BD-4F78-8DF7-9239904276A7}"/>
          </ac:spMkLst>
        </pc:spChg>
      </pc:sldChg>
      <pc:sldChg chg="new del">
        <pc:chgData name="Zhang, Jade" userId="691a4201-4c8a-433c-ab8c-0f7637a2e784" providerId="ADAL" clId="{F6B23CBB-9787-4B7B-81AC-8488B1073502}" dt="2020-10-09T17:47:07.722" v="542" actId="47"/>
        <pc:sldMkLst>
          <pc:docMk/>
          <pc:sldMk cId="4226145482" sldId="274"/>
        </pc:sldMkLst>
      </pc:sldChg>
      <pc:sldChg chg="modSp add mod">
        <pc:chgData name="Zhang, Jade" userId="691a4201-4c8a-433c-ab8c-0f7637a2e784" providerId="ADAL" clId="{F6B23CBB-9787-4B7B-81AC-8488B1073502}" dt="2020-10-09T17:47:15.146" v="552" actId="20577"/>
        <pc:sldMkLst>
          <pc:docMk/>
          <pc:sldMk cId="2342508528" sldId="275"/>
        </pc:sldMkLst>
        <pc:spChg chg="mod">
          <ac:chgData name="Zhang, Jade" userId="691a4201-4c8a-433c-ab8c-0f7637a2e784" providerId="ADAL" clId="{F6B23CBB-9787-4B7B-81AC-8488B1073502}" dt="2020-10-09T17:47:15.146" v="552" actId="20577"/>
          <ac:spMkLst>
            <pc:docMk/>
            <pc:sldMk cId="2342508528" sldId="275"/>
            <ac:spMk id="2" creationId="{F959A10B-EB34-9F47-886E-46066A519A67}"/>
          </ac:spMkLst>
        </pc:spChg>
      </pc:sldChg>
      <pc:sldChg chg="addSp delSp modSp add mod">
        <pc:chgData name="Zhang, Jade" userId="691a4201-4c8a-433c-ab8c-0f7637a2e784" providerId="ADAL" clId="{F6B23CBB-9787-4B7B-81AC-8488B1073502}" dt="2020-10-12T22:01:29.287" v="4307" actId="20577"/>
        <pc:sldMkLst>
          <pc:docMk/>
          <pc:sldMk cId="1485694832" sldId="276"/>
        </pc:sldMkLst>
        <pc:spChg chg="del">
          <ac:chgData name="Zhang, Jade" userId="691a4201-4c8a-433c-ab8c-0f7637a2e784" providerId="ADAL" clId="{F6B23CBB-9787-4B7B-81AC-8488B1073502}" dt="2020-10-09T18:04:05.707" v="846" actId="478"/>
          <ac:spMkLst>
            <pc:docMk/>
            <pc:sldMk cId="1485694832" sldId="276"/>
            <ac:spMk id="2" creationId="{F4E62385-E37F-F548-BA6D-19ABF6399D77}"/>
          </ac:spMkLst>
        </pc:spChg>
        <pc:spChg chg="mod">
          <ac:chgData name="Zhang, Jade" userId="691a4201-4c8a-433c-ab8c-0f7637a2e784" providerId="ADAL" clId="{F6B23CBB-9787-4B7B-81AC-8488B1073502}" dt="2020-10-09T18:17:52.969" v="1439" actId="1076"/>
          <ac:spMkLst>
            <pc:docMk/>
            <pc:sldMk cId="1485694832" sldId="276"/>
            <ac:spMk id="4" creationId="{850D97F8-E35F-7A40-BCD3-3E8029A80EA4}"/>
          </ac:spMkLst>
        </pc:spChg>
        <pc:spChg chg="mod">
          <ac:chgData name="Zhang, Jade" userId="691a4201-4c8a-433c-ab8c-0f7637a2e784" providerId="ADAL" clId="{F6B23CBB-9787-4B7B-81AC-8488B1073502}" dt="2020-10-09T18:04:26.534" v="853" actId="14100"/>
          <ac:spMkLst>
            <pc:docMk/>
            <pc:sldMk cId="1485694832" sldId="276"/>
            <ac:spMk id="5" creationId="{5B4F3941-0402-49F7-9B30-CF0DBD075D87}"/>
          </ac:spMkLst>
        </pc:spChg>
        <pc:spChg chg="add del mod">
          <ac:chgData name="Zhang, Jade" userId="691a4201-4c8a-433c-ab8c-0f7637a2e784" providerId="ADAL" clId="{F6B23CBB-9787-4B7B-81AC-8488B1073502}" dt="2020-10-09T18:04:22.835" v="851" actId="478"/>
          <ac:spMkLst>
            <pc:docMk/>
            <pc:sldMk cId="1485694832" sldId="276"/>
            <ac:spMk id="6" creationId="{71176888-2644-4066-9FB3-775DF1669015}"/>
          </ac:spMkLst>
        </pc:spChg>
        <pc:spChg chg="add mod">
          <ac:chgData name="Zhang, Jade" userId="691a4201-4c8a-433c-ab8c-0f7637a2e784" providerId="ADAL" clId="{F6B23CBB-9787-4B7B-81AC-8488B1073502}" dt="2020-10-12T22:01:29.287" v="4307" actId="20577"/>
          <ac:spMkLst>
            <pc:docMk/>
            <pc:sldMk cId="1485694832" sldId="276"/>
            <ac:spMk id="7" creationId="{200F854F-F5FE-4694-ACB1-AD3EA8D6AEF4}"/>
          </ac:spMkLst>
        </pc:spChg>
      </pc:sldChg>
      <pc:sldChg chg="addSp delSp modSp new mod">
        <pc:chgData name="Zhang, Jade" userId="691a4201-4c8a-433c-ab8c-0f7637a2e784" providerId="ADAL" clId="{F6B23CBB-9787-4B7B-81AC-8488B1073502}" dt="2020-10-12T20:43:58.053" v="3259" actId="478"/>
        <pc:sldMkLst>
          <pc:docMk/>
          <pc:sldMk cId="3710059522" sldId="277"/>
        </pc:sldMkLst>
        <pc:spChg chg="del">
          <ac:chgData name="Zhang, Jade" userId="691a4201-4c8a-433c-ab8c-0f7637a2e784" providerId="ADAL" clId="{F6B23CBB-9787-4B7B-81AC-8488B1073502}" dt="2020-10-11T21:21:13.909" v="2056" actId="478"/>
          <ac:spMkLst>
            <pc:docMk/>
            <pc:sldMk cId="3710059522" sldId="277"/>
            <ac:spMk id="2" creationId="{7575CFB8-3938-479E-9A27-B1244667F11C}"/>
          </ac:spMkLst>
        </pc:spChg>
        <pc:spChg chg="del">
          <ac:chgData name="Zhang, Jade" userId="691a4201-4c8a-433c-ab8c-0f7637a2e784" providerId="ADAL" clId="{F6B23CBB-9787-4B7B-81AC-8488B1073502}" dt="2020-10-11T21:21:16.055" v="2057" actId="478"/>
          <ac:spMkLst>
            <pc:docMk/>
            <pc:sldMk cId="3710059522" sldId="277"/>
            <ac:spMk id="3" creationId="{9DA1AB21-BA70-4E90-94FA-C4A8496A421D}"/>
          </ac:spMkLst>
        </pc:spChg>
        <pc:spChg chg="del">
          <ac:chgData name="Zhang, Jade" userId="691a4201-4c8a-433c-ab8c-0f7637a2e784" providerId="ADAL" clId="{F6B23CBB-9787-4B7B-81AC-8488B1073502}" dt="2020-10-11T21:21:18.253" v="2058" actId="478"/>
          <ac:spMkLst>
            <pc:docMk/>
            <pc:sldMk cId="3710059522" sldId="277"/>
            <ac:spMk id="4" creationId="{A8AAFF24-C191-494D-B348-C5644BF4AEEE}"/>
          </ac:spMkLst>
        </pc:spChg>
        <pc:spChg chg="add del mod">
          <ac:chgData name="Zhang, Jade" userId="691a4201-4c8a-433c-ab8c-0f7637a2e784" providerId="ADAL" clId="{F6B23CBB-9787-4B7B-81AC-8488B1073502}" dt="2020-10-11T21:39:02.814" v="2498" actId="478"/>
          <ac:spMkLst>
            <pc:docMk/>
            <pc:sldMk cId="3710059522" sldId="277"/>
            <ac:spMk id="5" creationId="{18A310E4-E6B7-4251-85A2-7349892BF5B6}"/>
          </ac:spMkLst>
        </pc:spChg>
        <pc:spChg chg="add del mod">
          <ac:chgData name="Zhang, Jade" userId="691a4201-4c8a-433c-ab8c-0f7637a2e784" providerId="ADAL" clId="{F6B23CBB-9787-4B7B-81AC-8488B1073502}" dt="2020-10-11T21:27:48.296" v="2221" actId="478"/>
          <ac:spMkLst>
            <pc:docMk/>
            <pc:sldMk cId="3710059522" sldId="277"/>
            <ac:spMk id="7" creationId="{DB6F060A-F2D8-4DEA-9292-92ABB9C7A063}"/>
          </ac:spMkLst>
        </pc:spChg>
        <pc:spChg chg="add del mod">
          <ac:chgData name="Zhang, Jade" userId="691a4201-4c8a-433c-ab8c-0f7637a2e784" providerId="ADAL" clId="{F6B23CBB-9787-4B7B-81AC-8488B1073502}" dt="2020-10-11T21:27:41.029" v="2217" actId="478"/>
          <ac:spMkLst>
            <pc:docMk/>
            <pc:sldMk cId="3710059522" sldId="277"/>
            <ac:spMk id="9" creationId="{7F8EED44-8593-49D0-AB16-08F0450F9EEB}"/>
          </ac:spMkLst>
        </pc:spChg>
        <pc:spChg chg="add del mod">
          <ac:chgData name="Zhang, Jade" userId="691a4201-4c8a-433c-ab8c-0f7637a2e784" providerId="ADAL" clId="{F6B23CBB-9787-4B7B-81AC-8488B1073502}" dt="2020-10-11T21:27:42.811" v="2218" actId="478"/>
          <ac:spMkLst>
            <pc:docMk/>
            <pc:sldMk cId="3710059522" sldId="277"/>
            <ac:spMk id="11" creationId="{0D8E4F14-5915-4B23-9733-C2DDDE71C2D6}"/>
          </ac:spMkLst>
        </pc:spChg>
        <pc:spChg chg="add del mod">
          <ac:chgData name="Zhang, Jade" userId="691a4201-4c8a-433c-ab8c-0f7637a2e784" providerId="ADAL" clId="{F6B23CBB-9787-4B7B-81AC-8488B1073502}" dt="2020-10-11T21:27:53.489" v="2224" actId="478"/>
          <ac:spMkLst>
            <pc:docMk/>
            <pc:sldMk cId="3710059522" sldId="277"/>
            <ac:spMk id="12" creationId="{41BC9DD6-0432-47D3-B56B-1C8757153B7C}"/>
          </ac:spMkLst>
        </pc:spChg>
        <pc:spChg chg="add del mod">
          <ac:chgData name="Zhang, Jade" userId="691a4201-4c8a-433c-ab8c-0f7637a2e784" providerId="ADAL" clId="{F6B23CBB-9787-4B7B-81AC-8488B1073502}" dt="2020-10-11T21:27:59.196" v="2225" actId="478"/>
          <ac:spMkLst>
            <pc:docMk/>
            <pc:sldMk cId="3710059522" sldId="277"/>
            <ac:spMk id="14" creationId="{50174A8C-24A6-4D3F-AEE7-2B511B7B2EB6}"/>
          </ac:spMkLst>
        </pc:spChg>
        <pc:spChg chg="add del mod">
          <ac:chgData name="Zhang, Jade" userId="691a4201-4c8a-433c-ab8c-0f7637a2e784" providerId="ADAL" clId="{F6B23CBB-9787-4B7B-81AC-8488B1073502}" dt="2020-10-11T21:27:59.196" v="2225" actId="478"/>
          <ac:spMkLst>
            <pc:docMk/>
            <pc:sldMk cId="3710059522" sldId="277"/>
            <ac:spMk id="16" creationId="{02C41172-3E37-4052-A9CE-8027768635B3}"/>
          </ac:spMkLst>
        </pc:spChg>
        <pc:spChg chg="add del mod">
          <ac:chgData name="Zhang, Jade" userId="691a4201-4c8a-433c-ab8c-0f7637a2e784" providerId="ADAL" clId="{F6B23CBB-9787-4B7B-81AC-8488B1073502}" dt="2020-10-11T21:27:59.196" v="2225" actId="478"/>
          <ac:spMkLst>
            <pc:docMk/>
            <pc:sldMk cId="3710059522" sldId="277"/>
            <ac:spMk id="18" creationId="{72C3429C-33BC-403E-AF21-F855472EBB69}"/>
          </ac:spMkLst>
        </pc:spChg>
        <pc:spChg chg="add del mod">
          <ac:chgData name="Zhang, Jade" userId="691a4201-4c8a-433c-ab8c-0f7637a2e784" providerId="ADAL" clId="{F6B23CBB-9787-4B7B-81AC-8488B1073502}" dt="2020-10-11T21:27:59.196" v="2225" actId="478"/>
          <ac:spMkLst>
            <pc:docMk/>
            <pc:sldMk cId="3710059522" sldId="277"/>
            <ac:spMk id="20" creationId="{C9149ED4-A841-40C6-87E3-886B9B5D76CC}"/>
          </ac:spMkLst>
        </pc:spChg>
        <pc:spChg chg="add del mod">
          <ac:chgData name="Zhang, Jade" userId="691a4201-4c8a-433c-ab8c-0f7637a2e784" providerId="ADAL" clId="{F6B23CBB-9787-4B7B-81AC-8488B1073502}" dt="2020-10-11T21:27:59.196" v="2225" actId="478"/>
          <ac:spMkLst>
            <pc:docMk/>
            <pc:sldMk cId="3710059522" sldId="277"/>
            <ac:spMk id="22" creationId="{0D46AB79-2227-44B8-8785-2405856F4443}"/>
          </ac:spMkLst>
        </pc:spChg>
        <pc:spChg chg="add del">
          <ac:chgData name="Zhang, Jade" userId="691a4201-4c8a-433c-ab8c-0f7637a2e784" providerId="ADAL" clId="{F6B23CBB-9787-4B7B-81AC-8488B1073502}" dt="2020-10-11T21:28:58.125" v="2227" actId="11529"/>
          <ac:spMkLst>
            <pc:docMk/>
            <pc:sldMk cId="3710059522" sldId="277"/>
            <ac:spMk id="38" creationId="{2CBD8197-B9C8-47D8-A95A-B87322CAF6C8}"/>
          </ac:spMkLst>
        </pc:spChg>
        <pc:spChg chg="add mod">
          <ac:chgData name="Zhang, Jade" userId="691a4201-4c8a-433c-ab8c-0f7637a2e784" providerId="ADAL" clId="{F6B23CBB-9787-4B7B-81AC-8488B1073502}" dt="2020-10-11T21:51:48.385" v="2709" actId="1076"/>
          <ac:spMkLst>
            <pc:docMk/>
            <pc:sldMk cId="3710059522" sldId="277"/>
            <ac:spMk id="39" creationId="{80EEAA55-4364-4B48-A7B3-A3B8788EFAE6}"/>
          </ac:spMkLst>
        </pc:spChg>
        <pc:spChg chg="add mod">
          <ac:chgData name="Zhang, Jade" userId="691a4201-4c8a-433c-ab8c-0f7637a2e784" providerId="ADAL" clId="{F6B23CBB-9787-4B7B-81AC-8488B1073502}" dt="2020-10-11T21:51:48.385" v="2709" actId="1076"/>
          <ac:spMkLst>
            <pc:docMk/>
            <pc:sldMk cId="3710059522" sldId="277"/>
            <ac:spMk id="41" creationId="{8624EB63-6690-4DE5-AC01-9C8686817FB9}"/>
          </ac:spMkLst>
        </pc:spChg>
        <pc:spChg chg="add mod">
          <ac:chgData name="Zhang, Jade" userId="691a4201-4c8a-433c-ab8c-0f7637a2e784" providerId="ADAL" clId="{F6B23CBB-9787-4B7B-81AC-8488B1073502}" dt="2020-10-11T21:51:48.385" v="2709" actId="1076"/>
          <ac:spMkLst>
            <pc:docMk/>
            <pc:sldMk cId="3710059522" sldId="277"/>
            <ac:spMk id="43" creationId="{4CA08CD0-E82D-456F-9101-9814A626B199}"/>
          </ac:spMkLst>
        </pc:spChg>
        <pc:spChg chg="add del mod">
          <ac:chgData name="Zhang, Jade" userId="691a4201-4c8a-433c-ab8c-0f7637a2e784" providerId="ADAL" clId="{F6B23CBB-9787-4B7B-81AC-8488B1073502}" dt="2020-10-12T20:43:55.166" v="3258" actId="478"/>
          <ac:spMkLst>
            <pc:docMk/>
            <pc:sldMk cId="3710059522" sldId="277"/>
            <ac:spMk id="44" creationId="{55E01FA5-8ACB-496E-B302-6B3FC270A10A}"/>
          </ac:spMkLst>
        </pc:spChg>
        <pc:spChg chg="add del mod">
          <ac:chgData name="Zhang, Jade" userId="691a4201-4c8a-433c-ab8c-0f7637a2e784" providerId="ADAL" clId="{F6B23CBB-9787-4B7B-81AC-8488B1073502}" dt="2020-10-11T21:36:54.977" v="2467" actId="478"/>
          <ac:spMkLst>
            <pc:docMk/>
            <pc:sldMk cId="3710059522" sldId="277"/>
            <ac:spMk id="45" creationId="{389F68E0-C91C-4110-8BC3-720045D76647}"/>
          </ac:spMkLst>
        </pc:spChg>
        <pc:spChg chg="add del mod">
          <ac:chgData name="Zhang, Jade" userId="691a4201-4c8a-433c-ab8c-0f7637a2e784" providerId="ADAL" clId="{F6B23CBB-9787-4B7B-81AC-8488B1073502}" dt="2020-10-11T21:36:54.977" v="2467" actId="478"/>
          <ac:spMkLst>
            <pc:docMk/>
            <pc:sldMk cId="3710059522" sldId="277"/>
            <ac:spMk id="47" creationId="{51B52277-9E31-4D27-9357-20D1DD36F06C}"/>
          </ac:spMkLst>
        </pc:spChg>
        <pc:spChg chg="add del mod">
          <ac:chgData name="Zhang, Jade" userId="691a4201-4c8a-433c-ab8c-0f7637a2e784" providerId="ADAL" clId="{F6B23CBB-9787-4B7B-81AC-8488B1073502}" dt="2020-10-11T21:36:54.977" v="2467" actId="478"/>
          <ac:spMkLst>
            <pc:docMk/>
            <pc:sldMk cId="3710059522" sldId="277"/>
            <ac:spMk id="49" creationId="{AE63F365-1ADC-41F7-87D3-E39E5B96BD24}"/>
          </ac:spMkLst>
        </pc:spChg>
        <pc:spChg chg="add del mod">
          <ac:chgData name="Zhang, Jade" userId="691a4201-4c8a-433c-ab8c-0f7637a2e784" providerId="ADAL" clId="{F6B23CBB-9787-4B7B-81AC-8488B1073502}" dt="2020-10-11T21:32:02.512" v="2337" actId="478"/>
          <ac:spMkLst>
            <pc:docMk/>
            <pc:sldMk cId="3710059522" sldId="277"/>
            <ac:spMk id="50" creationId="{1693F72C-E06F-4006-AD4F-3070D9AA6C0F}"/>
          </ac:spMkLst>
        </pc:spChg>
        <pc:spChg chg="add mod">
          <ac:chgData name="Zhang, Jade" userId="691a4201-4c8a-433c-ab8c-0f7637a2e784" providerId="ADAL" clId="{F6B23CBB-9787-4B7B-81AC-8488B1073502}" dt="2020-10-11T21:51:48.385" v="2709" actId="1076"/>
          <ac:spMkLst>
            <pc:docMk/>
            <pc:sldMk cId="3710059522" sldId="277"/>
            <ac:spMk id="51" creationId="{EA707B2B-40B2-4A3A-8177-00F05396A2C7}"/>
          </ac:spMkLst>
        </pc:spChg>
        <pc:spChg chg="add mod">
          <ac:chgData name="Zhang, Jade" userId="691a4201-4c8a-433c-ab8c-0f7637a2e784" providerId="ADAL" clId="{F6B23CBB-9787-4B7B-81AC-8488B1073502}" dt="2020-10-11T21:51:48.385" v="2709" actId="1076"/>
          <ac:spMkLst>
            <pc:docMk/>
            <pc:sldMk cId="3710059522" sldId="277"/>
            <ac:spMk id="53" creationId="{ECD56EBB-CFDA-40ED-BF74-7F313E252E1F}"/>
          </ac:spMkLst>
        </pc:spChg>
        <pc:spChg chg="add del mod">
          <ac:chgData name="Zhang, Jade" userId="691a4201-4c8a-433c-ab8c-0f7637a2e784" providerId="ADAL" clId="{F6B23CBB-9787-4B7B-81AC-8488B1073502}" dt="2020-10-11T21:41:11.459" v="2541" actId="478"/>
          <ac:spMkLst>
            <pc:docMk/>
            <pc:sldMk cId="3710059522" sldId="277"/>
            <ac:spMk id="55" creationId="{CA46D76E-A6AC-48E0-AF3B-43AA9A2413B0}"/>
          </ac:spMkLst>
        </pc:spChg>
        <pc:spChg chg="add del mod">
          <ac:chgData name="Zhang, Jade" userId="691a4201-4c8a-433c-ab8c-0f7637a2e784" providerId="ADAL" clId="{F6B23CBB-9787-4B7B-81AC-8488B1073502}" dt="2020-10-11T21:41:11.459" v="2541" actId="478"/>
          <ac:spMkLst>
            <pc:docMk/>
            <pc:sldMk cId="3710059522" sldId="277"/>
            <ac:spMk id="56" creationId="{433C0BE2-F556-4B36-B968-7BFC6AF76EFF}"/>
          </ac:spMkLst>
        </pc:spChg>
        <pc:spChg chg="add del mod">
          <ac:chgData name="Zhang, Jade" userId="691a4201-4c8a-433c-ab8c-0f7637a2e784" providerId="ADAL" clId="{F6B23CBB-9787-4B7B-81AC-8488B1073502}" dt="2020-10-11T21:41:11.459" v="2541" actId="478"/>
          <ac:spMkLst>
            <pc:docMk/>
            <pc:sldMk cId="3710059522" sldId="277"/>
            <ac:spMk id="58" creationId="{9EDFAAA3-D72A-4B69-B7AE-0C178581023C}"/>
          </ac:spMkLst>
        </pc:spChg>
        <pc:spChg chg="add del mod">
          <ac:chgData name="Zhang, Jade" userId="691a4201-4c8a-433c-ab8c-0f7637a2e784" providerId="ADAL" clId="{F6B23CBB-9787-4B7B-81AC-8488B1073502}" dt="2020-10-11T21:41:11.459" v="2541" actId="478"/>
          <ac:spMkLst>
            <pc:docMk/>
            <pc:sldMk cId="3710059522" sldId="277"/>
            <ac:spMk id="60" creationId="{4D54C99C-184B-4E2A-B450-ABE45ADB5E0A}"/>
          </ac:spMkLst>
        </pc:spChg>
        <pc:spChg chg="add del mod">
          <ac:chgData name="Zhang, Jade" userId="691a4201-4c8a-433c-ab8c-0f7637a2e784" providerId="ADAL" clId="{F6B23CBB-9787-4B7B-81AC-8488B1073502}" dt="2020-10-11T21:41:11.459" v="2541" actId="478"/>
          <ac:spMkLst>
            <pc:docMk/>
            <pc:sldMk cId="3710059522" sldId="277"/>
            <ac:spMk id="62" creationId="{94F8267F-EB4F-4A68-BE2B-A0F056AA3300}"/>
          </ac:spMkLst>
        </pc:spChg>
        <pc:spChg chg="add del mod">
          <ac:chgData name="Zhang, Jade" userId="691a4201-4c8a-433c-ab8c-0f7637a2e784" providerId="ADAL" clId="{F6B23CBB-9787-4B7B-81AC-8488B1073502}" dt="2020-10-11T21:41:11.459" v="2541" actId="478"/>
          <ac:spMkLst>
            <pc:docMk/>
            <pc:sldMk cId="3710059522" sldId="277"/>
            <ac:spMk id="64" creationId="{5A5AD66F-C440-49B6-89DB-ECB5A54C8B5F}"/>
          </ac:spMkLst>
        </pc:spChg>
        <pc:spChg chg="add del mod">
          <ac:chgData name="Zhang, Jade" userId="691a4201-4c8a-433c-ab8c-0f7637a2e784" providerId="ADAL" clId="{F6B23CBB-9787-4B7B-81AC-8488B1073502}" dt="2020-10-11T21:41:11.459" v="2541" actId="478"/>
          <ac:spMkLst>
            <pc:docMk/>
            <pc:sldMk cId="3710059522" sldId="277"/>
            <ac:spMk id="66" creationId="{B5D212FF-691C-4696-B0A2-66C9DC2AA2B7}"/>
          </ac:spMkLst>
        </pc:spChg>
        <pc:spChg chg="add del mod">
          <ac:chgData name="Zhang, Jade" userId="691a4201-4c8a-433c-ab8c-0f7637a2e784" providerId="ADAL" clId="{F6B23CBB-9787-4B7B-81AC-8488B1073502}" dt="2020-10-11T21:41:11.459" v="2541" actId="478"/>
          <ac:spMkLst>
            <pc:docMk/>
            <pc:sldMk cId="3710059522" sldId="277"/>
            <ac:spMk id="68" creationId="{913783AB-2F64-4D9C-A6A0-4908BB3539FA}"/>
          </ac:spMkLst>
        </pc:spChg>
        <pc:spChg chg="add del mod">
          <ac:chgData name="Zhang, Jade" userId="691a4201-4c8a-433c-ab8c-0f7637a2e784" providerId="ADAL" clId="{F6B23CBB-9787-4B7B-81AC-8488B1073502}" dt="2020-10-11T21:41:11.459" v="2541" actId="478"/>
          <ac:spMkLst>
            <pc:docMk/>
            <pc:sldMk cId="3710059522" sldId="277"/>
            <ac:spMk id="70" creationId="{4DCF0D24-225C-48AE-A91F-7E703922A0F4}"/>
          </ac:spMkLst>
        </pc:spChg>
        <pc:spChg chg="add del mod">
          <ac:chgData name="Zhang, Jade" userId="691a4201-4c8a-433c-ab8c-0f7637a2e784" providerId="ADAL" clId="{F6B23CBB-9787-4B7B-81AC-8488B1073502}" dt="2020-10-11T21:41:11.459" v="2541" actId="478"/>
          <ac:spMkLst>
            <pc:docMk/>
            <pc:sldMk cId="3710059522" sldId="277"/>
            <ac:spMk id="72" creationId="{546C9B1E-8B65-4C2B-A037-601399988711}"/>
          </ac:spMkLst>
        </pc:spChg>
        <pc:spChg chg="add del mod">
          <ac:chgData name="Zhang, Jade" userId="691a4201-4c8a-433c-ab8c-0f7637a2e784" providerId="ADAL" clId="{F6B23CBB-9787-4B7B-81AC-8488B1073502}" dt="2020-10-11T21:41:11.459" v="2541" actId="478"/>
          <ac:spMkLst>
            <pc:docMk/>
            <pc:sldMk cId="3710059522" sldId="277"/>
            <ac:spMk id="74" creationId="{F109FB95-146D-4F0C-B2E2-D3C4AE029979}"/>
          </ac:spMkLst>
        </pc:spChg>
        <pc:spChg chg="add del mod">
          <ac:chgData name="Zhang, Jade" userId="691a4201-4c8a-433c-ab8c-0f7637a2e784" providerId="ADAL" clId="{F6B23CBB-9787-4B7B-81AC-8488B1073502}" dt="2020-10-11T21:41:11.459" v="2541" actId="478"/>
          <ac:spMkLst>
            <pc:docMk/>
            <pc:sldMk cId="3710059522" sldId="277"/>
            <ac:spMk id="76" creationId="{51272F53-E22C-4500-861D-47DD7C4CDAF1}"/>
          </ac:spMkLst>
        </pc:spChg>
        <pc:spChg chg="add del mod">
          <ac:chgData name="Zhang, Jade" userId="691a4201-4c8a-433c-ab8c-0f7637a2e784" providerId="ADAL" clId="{F6B23CBB-9787-4B7B-81AC-8488B1073502}" dt="2020-10-11T21:41:11.459" v="2541" actId="478"/>
          <ac:spMkLst>
            <pc:docMk/>
            <pc:sldMk cId="3710059522" sldId="277"/>
            <ac:spMk id="78" creationId="{4CA038FE-26CA-4D9F-B56D-030D1A51B48F}"/>
          </ac:spMkLst>
        </pc:spChg>
        <pc:spChg chg="add mod">
          <ac:chgData name="Zhang, Jade" userId="691a4201-4c8a-433c-ab8c-0f7637a2e784" providerId="ADAL" clId="{F6B23CBB-9787-4B7B-81AC-8488B1073502}" dt="2020-10-11T21:51:48.385" v="2709" actId="1076"/>
          <ac:spMkLst>
            <pc:docMk/>
            <pc:sldMk cId="3710059522" sldId="277"/>
            <ac:spMk id="79" creationId="{C5084CFF-FEF0-4AAC-8390-C0E362D77E0F}"/>
          </ac:spMkLst>
        </pc:spChg>
        <pc:spChg chg="add del mod">
          <ac:chgData name="Zhang, Jade" userId="691a4201-4c8a-433c-ab8c-0f7637a2e784" providerId="ADAL" clId="{F6B23CBB-9787-4B7B-81AC-8488B1073502}" dt="2020-10-11T21:43:57.936" v="2603" actId="478"/>
          <ac:spMkLst>
            <pc:docMk/>
            <pc:sldMk cId="3710059522" sldId="277"/>
            <ac:spMk id="81" creationId="{6E5B891A-20AC-464F-8612-018D07DC6E2F}"/>
          </ac:spMkLst>
        </pc:spChg>
        <pc:spChg chg="add del mod">
          <ac:chgData name="Zhang, Jade" userId="691a4201-4c8a-433c-ab8c-0f7637a2e784" providerId="ADAL" clId="{F6B23CBB-9787-4B7B-81AC-8488B1073502}" dt="2020-10-11T21:43:56.553" v="2601" actId="478"/>
          <ac:spMkLst>
            <pc:docMk/>
            <pc:sldMk cId="3710059522" sldId="277"/>
            <ac:spMk id="83" creationId="{4EEF67B3-4F69-4E67-8866-FD08CBFBBF4A}"/>
          </ac:spMkLst>
        </pc:spChg>
        <pc:spChg chg="add del mod">
          <ac:chgData name="Zhang, Jade" userId="691a4201-4c8a-433c-ab8c-0f7637a2e784" providerId="ADAL" clId="{F6B23CBB-9787-4B7B-81AC-8488B1073502}" dt="2020-10-11T21:43:57.257" v="2602" actId="478"/>
          <ac:spMkLst>
            <pc:docMk/>
            <pc:sldMk cId="3710059522" sldId="277"/>
            <ac:spMk id="85" creationId="{BBF5E44C-6C5A-4B3B-9B74-66FE85830237}"/>
          </ac:spMkLst>
        </pc:spChg>
        <pc:spChg chg="add del mod">
          <ac:chgData name="Zhang, Jade" userId="691a4201-4c8a-433c-ab8c-0f7637a2e784" providerId="ADAL" clId="{F6B23CBB-9787-4B7B-81AC-8488B1073502}" dt="2020-10-11T21:43:54.454" v="2599" actId="478"/>
          <ac:spMkLst>
            <pc:docMk/>
            <pc:sldMk cId="3710059522" sldId="277"/>
            <ac:spMk id="87" creationId="{433FA629-0E17-40AB-8244-18A0147AA1E7}"/>
          </ac:spMkLst>
        </pc:spChg>
        <pc:spChg chg="add del mod">
          <ac:chgData name="Zhang, Jade" userId="691a4201-4c8a-433c-ab8c-0f7637a2e784" providerId="ADAL" clId="{F6B23CBB-9787-4B7B-81AC-8488B1073502}" dt="2020-10-11T21:43:55.716" v="2600" actId="478"/>
          <ac:spMkLst>
            <pc:docMk/>
            <pc:sldMk cId="3710059522" sldId="277"/>
            <ac:spMk id="89" creationId="{1E12BE73-E582-4279-8367-313346CE9AE3}"/>
          </ac:spMkLst>
        </pc:spChg>
        <pc:spChg chg="add del">
          <ac:chgData name="Zhang, Jade" userId="691a4201-4c8a-433c-ab8c-0f7637a2e784" providerId="ADAL" clId="{F6B23CBB-9787-4B7B-81AC-8488B1073502}" dt="2020-10-11T21:36:23.727" v="2460" actId="478"/>
          <ac:spMkLst>
            <pc:docMk/>
            <pc:sldMk cId="3710059522" sldId="277"/>
            <ac:spMk id="90" creationId="{D132B7B4-55CD-4F62-AAEB-D1EA2ED83238}"/>
          </ac:spMkLst>
        </pc:spChg>
        <pc:spChg chg="add del mod">
          <ac:chgData name="Zhang, Jade" userId="691a4201-4c8a-433c-ab8c-0f7637a2e784" providerId="ADAL" clId="{F6B23CBB-9787-4B7B-81AC-8488B1073502}" dt="2020-10-11T21:40:51.872" v="2537" actId="21"/>
          <ac:spMkLst>
            <pc:docMk/>
            <pc:sldMk cId="3710059522" sldId="277"/>
            <ac:spMk id="91" creationId="{BD56E952-7E8C-4BA1-B405-94DCA478E077}"/>
          </ac:spMkLst>
        </pc:spChg>
        <pc:spChg chg="add mod">
          <ac:chgData name="Zhang, Jade" userId="691a4201-4c8a-433c-ab8c-0f7637a2e784" providerId="ADAL" clId="{F6B23CBB-9787-4B7B-81AC-8488B1073502}" dt="2020-10-11T21:51:48.385" v="2709" actId="1076"/>
          <ac:spMkLst>
            <pc:docMk/>
            <pc:sldMk cId="3710059522" sldId="277"/>
            <ac:spMk id="93" creationId="{778CB40D-9FE6-414F-8374-F9610DCD0F62}"/>
          </ac:spMkLst>
        </pc:spChg>
        <pc:spChg chg="add mod">
          <ac:chgData name="Zhang, Jade" userId="691a4201-4c8a-433c-ab8c-0f7637a2e784" providerId="ADAL" clId="{F6B23CBB-9787-4B7B-81AC-8488B1073502}" dt="2020-10-11T21:51:48.385" v="2709" actId="1076"/>
          <ac:spMkLst>
            <pc:docMk/>
            <pc:sldMk cId="3710059522" sldId="277"/>
            <ac:spMk id="95" creationId="{E5D24E12-2BCD-4388-820F-C9A45BEEBD1C}"/>
          </ac:spMkLst>
        </pc:spChg>
        <pc:spChg chg="add mod">
          <ac:chgData name="Zhang, Jade" userId="691a4201-4c8a-433c-ab8c-0f7637a2e784" providerId="ADAL" clId="{F6B23CBB-9787-4B7B-81AC-8488B1073502}" dt="2020-10-11T21:51:48.385" v="2709" actId="1076"/>
          <ac:spMkLst>
            <pc:docMk/>
            <pc:sldMk cId="3710059522" sldId="277"/>
            <ac:spMk id="97" creationId="{83A28733-7F30-487A-9AE9-35EB2506D5E5}"/>
          </ac:spMkLst>
        </pc:spChg>
        <pc:spChg chg="add mod">
          <ac:chgData name="Zhang, Jade" userId="691a4201-4c8a-433c-ab8c-0f7637a2e784" providerId="ADAL" clId="{F6B23CBB-9787-4B7B-81AC-8488B1073502}" dt="2020-10-11T21:51:48.385" v="2709" actId="1076"/>
          <ac:spMkLst>
            <pc:docMk/>
            <pc:sldMk cId="3710059522" sldId="277"/>
            <ac:spMk id="99" creationId="{BE1B4858-200E-446D-80C5-9F68785C1AD4}"/>
          </ac:spMkLst>
        </pc:spChg>
        <pc:spChg chg="add mod">
          <ac:chgData name="Zhang, Jade" userId="691a4201-4c8a-433c-ab8c-0f7637a2e784" providerId="ADAL" clId="{F6B23CBB-9787-4B7B-81AC-8488B1073502}" dt="2020-10-11T21:51:48.385" v="2709" actId="1076"/>
          <ac:spMkLst>
            <pc:docMk/>
            <pc:sldMk cId="3710059522" sldId="277"/>
            <ac:spMk id="101" creationId="{7606D305-D5F6-4A24-8407-C141CA89F54D}"/>
          </ac:spMkLst>
        </pc:spChg>
        <pc:spChg chg="add mod">
          <ac:chgData name="Zhang, Jade" userId="691a4201-4c8a-433c-ab8c-0f7637a2e784" providerId="ADAL" clId="{F6B23CBB-9787-4B7B-81AC-8488B1073502}" dt="2020-10-11T21:51:48.385" v="2709" actId="1076"/>
          <ac:spMkLst>
            <pc:docMk/>
            <pc:sldMk cId="3710059522" sldId="277"/>
            <ac:spMk id="103" creationId="{2B695000-A111-4D3D-AEB0-2C02692652DC}"/>
          </ac:spMkLst>
        </pc:spChg>
        <pc:spChg chg="add mod">
          <ac:chgData name="Zhang, Jade" userId="691a4201-4c8a-433c-ab8c-0f7637a2e784" providerId="ADAL" clId="{F6B23CBB-9787-4B7B-81AC-8488B1073502}" dt="2020-10-11T21:51:48.385" v="2709" actId="1076"/>
          <ac:spMkLst>
            <pc:docMk/>
            <pc:sldMk cId="3710059522" sldId="277"/>
            <ac:spMk id="105" creationId="{B3F2AE58-EB05-4410-869F-8597C5DFADF2}"/>
          </ac:spMkLst>
        </pc:spChg>
        <pc:spChg chg="add del mod">
          <ac:chgData name="Zhang, Jade" userId="691a4201-4c8a-433c-ab8c-0f7637a2e784" providerId="ADAL" clId="{F6B23CBB-9787-4B7B-81AC-8488B1073502}" dt="2020-10-12T20:43:58.053" v="3259" actId="478"/>
          <ac:spMkLst>
            <pc:docMk/>
            <pc:sldMk cId="3710059522" sldId="277"/>
            <ac:spMk id="107" creationId="{0F1C3641-4FFF-4A1D-A76F-EA21098FE304}"/>
          </ac:spMkLst>
        </pc:spChg>
        <pc:spChg chg="add mod">
          <ac:chgData name="Zhang, Jade" userId="691a4201-4c8a-433c-ab8c-0f7637a2e784" providerId="ADAL" clId="{F6B23CBB-9787-4B7B-81AC-8488B1073502}" dt="2020-10-11T21:51:48.385" v="2709" actId="1076"/>
          <ac:spMkLst>
            <pc:docMk/>
            <pc:sldMk cId="3710059522" sldId="277"/>
            <ac:spMk id="129" creationId="{5F84AE64-68AB-4A7E-B7E8-934ECBADC8B2}"/>
          </ac:spMkLst>
        </pc:spChg>
        <pc:spChg chg="add mod">
          <ac:chgData name="Zhang, Jade" userId="691a4201-4c8a-433c-ab8c-0f7637a2e784" providerId="ADAL" clId="{F6B23CBB-9787-4B7B-81AC-8488B1073502}" dt="2020-10-11T21:51:48.385" v="2709" actId="1076"/>
          <ac:spMkLst>
            <pc:docMk/>
            <pc:sldMk cId="3710059522" sldId="277"/>
            <ac:spMk id="130" creationId="{28D55FF6-542F-4B33-83F7-284EFCDCBB6A}"/>
          </ac:spMkLst>
        </pc:spChg>
        <pc:spChg chg="add del mod">
          <ac:chgData name="Zhang, Jade" userId="691a4201-4c8a-433c-ab8c-0f7637a2e784" providerId="ADAL" clId="{F6B23CBB-9787-4B7B-81AC-8488B1073502}" dt="2020-10-11T21:43:36.127" v="2594"/>
          <ac:spMkLst>
            <pc:docMk/>
            <pc:sldMk cId="3710059522" sldId="277"/>
            <ac:spMk id="131" creationId="{21AED81B-0098-4A5B-A2B7-7E346256DE45}"/>
          </ac:spMkLst>
        </pc:spChg>
        <pc:spChg chg="add del mod">
          <ac:chgData name="Zhang, Jade" userId="691a4201-4c8a-433c-ab8c-0f7637a2e784" providerId="ADAL" clId="{F6B23CBB-9787-4B7B-81AC-8488B1073502}" dt="2020-10-11T21:43:36.127" v="2594"/>
          <ac:spMkLst>
            <pc:docMk/>
            <pc:sldMk cId="3710059522" sldId="277"/>
            <ac:spMk id="133" creationId="{C3F4CA2C-1726-4B1D-983D-0EF6858409D1}"/>
          </ac:spMkLst>
        </pc:spChg>
        <pc:spChg chg="add del mod">
          <ac:chgData name="Zhang, Jade" userId="691a4201-4c8a-433c-ab8c-0f7637a2e784" providerId="ADAL" clId="{F6B23CBB-9787-4B7B-81AC-8488B1073502}" dt="2020-10-11T21:43:36.127" v="2594"/>
          <ac:spMkLst>
            <pc:docMk/>
            <pc:sldMk cId="3710059522" sldId="277"/>
            <ac:spMk id="134" creationId="{3B1A75B0-908E-4047-94A2-5A540AA7CC9D}"/>
          </ac:spMkLst>
        </pc:spChg>
        <pc:spChg chg="add mod">
          <ac:chgData name="Zhang, Jade" userId="691a4201-4c8a-433c-ab8c-0f7637a2e784" providerId="ADAL" clId="{F6B23CBB-9787-4B7B-81AC-8488B1073502}" dt="2020-10-11T21:51:48.385" v="2709" actId="1076"/>
          <ac:spMkLst>
            <pc:docMk/>
            <pc:sldMk cId="3710059522" sldId="277"/>
            <ac:spMk id="135" creationId="{27B2E594-EE59-4153-97A3-E0DC2FDD26F5}"/>
          </ac:spMkLst>
        </pc:spChg>
        <pc:spChg chg="add mod">
          <ac:chgData name="Zhang, Jade" userId="691a4201-4c8a-433c-ab8c-0f7637a2e784" providerId="ADAL" clId="{F6B23CBB-9787-4B7B-81AC-8488B1073502}" dt="2020-10-11T21:51:48.385" v="2709" actId="1076"/>
          <ac:spMkLst>
            <pc:docMk/>
            <pc:sldMk cId="3710059522" sldId="277"/>
            <ac:spMk id="140" creationId="{AB08D168-B5E9-4A37-9261-673CD2A505E0}"/>
          </ac:spMkLst>
        </pc:spChg>
        <pc:spChg chg="add mod">
          <ac:chgData name="Zhang, Jade" userId="691a4201-4c8a-433c-ab8c-0f7637a2e784" providerId="ADAL" clId="{F6B23CBB-9787-4B7B-81AC-8488B1073502}" dt="2020-10-11T21:51:48.385" v="2709" actId="1076"/>
          <ac:spMkLst>
            <pc:docMk/>
            <pc:sldMk cId="3710059522" sldId="277"/>
            <ac:spMk id="141" creationId="{BE64F685-E36D-4A4A-9BFA-96E4AAEB195C}"/>
          </ac:spMkLst>
        </pc:spChg>
        <pc:spChg chg="add mod">
          <ac:chgData name="Zhang, Jade" userId="691a4201-4c8a-433c-ab8c-0f7637a2e784" providerId="ADAL" clId="{F6B23CBB-9787-4B7B-81AC-8488B1073502}" dt="2020-10-11T21:51:48.385" v="2709" actId="1076"/>
          <ac:spMkLst>
            <pc:docMk/>
            <pc:sldMk cId="3710059522" sldId="277"/>
            <ac:spMk id="142" creationId="{1023D10B-2C33-4E23-AC7B-C491A5ECDC9F}"/>
          </ac:spMkLst>
        </pc:spChg>
        <pc:spChg chg="add mod">
          <ac:chgData name="Zhang, Jade" userId="691a4201-4c8a-433c-ab8c-0f7637a2e784" providerId="ADAL" clId="{F6B23CBB-9787-4B7B-81AC-8488B1073502}" dt="2020-10-11T21:51:48.385" v="2709" actId="1076"/>
          <ac:spMkLst>
            <pc:docMk/>
            <pc:sldMk cId="3710059522" sldId="277"/>
            <ac:spMk id="147" creationId="{E0C1A6BE-BDC9-4A97-8A31-66A52A4B301C}"/>
          </ac:spMkLst>
        </pc:spChg>
        <pc:spChg chg="add mod">
          <ac:chgData name="Zhang, Jade" userId="691a4201-4c8a-433c-ab8c-0f7637a2e784" providerId="ADAL" clId="{F6B23CBB-9787-4B7B-81AC-8488B1073502}" dt="2020-10-11T21:51:48.385" v="2709" actId="1076"/>
          <ac:spMkLst>
            <pc:docMk/>
            <pc:sldMk cId="3710059522" sldId="277"/>
            <ac:spMk id="148" creationId="{0C348ADC-7654-477D-90E9-F78F01B08BB9}"/>
          </ac:spMkLst>
        </pc:spChg>
        <pc:spChg chg="add del mod">
          <ac:chgData name="Zhang, Jade" userId="691a4201-4c8a-433c-ab8c-0f7637a2e784" providerId="ADAL" clId="{F6B23CBB-9787-4B7B-81AC-8488B1073502}" dt="2020-10-11T21:46:37.241" v="2633" actId="478"/>
          <ac:spMkLst>
            <pc:docMk/>
            <pc:sldMk cId="3710059522" sldId="277"/>
            <ac:spMk id="149" creationId="{A3F31AEA-06A2-40E7-A34A-8AC68932AC90}"/>
          </ac:spMkLst>
        </pc:spChg>
        <pc:spChg chg="add del mod">
          <ac:chgData name="Zhang, Jade" userId="691a4201-4c8a-433c-ab8c-0f7637a2e784" providerId="ADAL" clId="{F6B23CBB-9787-4B7B-81AC-8488B1073502}" dt="2020-10-11T21:46:35.139" v="2632" actId="478"/>
          <ac:spMkLst>
            <pc:docMk/>
            <pc:sldMk cId="3710059522" sldId="277"/>
            <ac:spMk id="151" creationId="{6779A915-3BD9-4715-ABC8-155CB411E828}"/>
          </ac:spMkLst>
        </pc:spChg>
        <pc:spChg chg="add del mod">
          <ac:chgData name="Zhang, Jade" userId="691a4201-4c8a-433c-ab8c-0f7637a2e784" providerId="ADAL" clId="{F6B23CBB-9787-4B7B-81AC-8488B1073502}" dt="2020-10-11T21:46:51.474" v="2636" actId="478"/>
          <ac:spMkLst>
            <pc:docMk/>
            <pc:sldMk cId="3710059522" sldId="277"/>
            <ac:spMk id="152" creationId="{09584A14-3F91-489A-9EDA-EB6A8BE0828C}"/>
          </ac:spMkLst>
        </pc:spChg>
        <pc:spChg chg="add del">
          <ac:chgData name="Zhang, Jade" userId="691a4201-4c8a-433c-ab8c-0f7637a2e784" providerId="ADAL" clId="{F6B23CBB-9787-4B7B-81AC-8488B1073502}" dt="2020-10-11T21:46:59.326" v="2638" actId="478"/>
          <ac:spMkLst>
            <pc:docMk/>
            <pc:sldMk cId="3710059522" sldId="277"/>
            <ac:spMk id="153" creationId="{30BE96CA-3008-434F-A5F1-63D9AD24558A}"/>
          </ac:spMkLst>
        </pc:spChg>
        <pc:spChg chg="add del">
          <ac:chgData name="Zhang, Jade" userId="691a4201-4c8a-433c-ab8c-0f7637a2e784" providerId="ADAL" clId="{F6B23CBB-9787-4B7B-81AC-8488B1073502}" dt="2020-10-11T21:47:05.407" v="2640" actId="478"/>
          <ac:spMkLst>
            <pc:docMk/>
            <pc:sldMk cId="3710059522" sldId="277"/>
            <ac:spMk id="154" creationId="{2B1EF7B6-6BA1-4432-876F-EA9F222142AB}"/>
          </ac:spMkLst>
        </pc:spChg>
        <pc:spChg chg="add del mod">
          <ac:chgData name="Zhang, Jade" userId="691a4201-4c8a-433c-ab8c-0f7637a2e784" providerId="ADAL" clId="{F6B23CBB-9787-4B7B-81AC-8488B1073502}" dt="2020-10-11T21:47:20.232" v="2643" actId="478"/>
          <ac:spMkLst>
            <pc:docMk/>
            <pc:sldMk cId="3710059522" sldId="277"/>
            <ac:spMk id="155" creationId="{507B9466-6B7E-4A55-986E-157B8D5FE1FE}"/>
          </ac:spMkLst>
        </pc:spChg>
        <pc:spChg chg="add mod">
          <ac:chgData name="Zhang, Jade" userId="691a4201-4c8a-433c-ab8c-0f7637a2e784" providerId="ADAL" clId="{F6B23CBB-9787-4B7B-81AC-8488B1073502}" dt="2020-10-11T21:51:48.385" v="2709" actId="1076"/>
          <ac:spMkLst>
            <pc:docMk/>
            <pc:sldMk cId="3710059522" sldId="277"/>
            <ac:spMk id="156" creationId="{CD5A91BB-ADAC-418F-9BAD-5CC0EDB22919}"/>
          </ac:spMkLst>
        </pc:spChg>
        <pc:spChg chg="add mod">
          <ac:chgData name="Zhang, Jade" userId="691a4201-4c8a-433c-ab8c-0f7637a2e784" providerId="ADAL" clId="{F6B23CBB-9787-4B7B-81AC-8488B1073502}" dt="2020-10-11T21:51:48.385" v="2709" actId="1076"/>
          <ac:spMkLst>
            <pc:docMk/>
            <pc:sldMk cId="3710059522" sldId="277"/>
            <ac:spMk id="158" creationId="{7984AD52-A202-454B-94B3-0F0CDF29502B}"/>
          </ac:spMkLst>
        </pc:spChg>
        <pc:spChg chg="add mod">
          <ac:chgData name="Zhang, Jade" userId="691a4201-4c8a-433c-ab8c-0f7637a2e784" providerId="ADAL" clId="{F6B23CBB-9787-4B7B-81AC-8488B1073502}" dt="2020-10-11T21:51:48.385" v="2709" actId="1076"/>
          <ac:spMkLst>
            <pc:docMk/>
            <pc:sldMk cId="3710059522" sldId="277"/>
            <ac:spMk id="160" creationId="{CC260743-0CF6-48B5-8E4D-13AE3D3E3085}"/>
          </ac:spMkLst>
        </pc:spChg>
        <pc:spChg chg="add mod">
          <ac:chgData name="Zhang, Jade" userId="691a4201-4c8a-433c-ab8c-0f7637a2e784" providerId="ADAL" clId="{F6B23CBB-9787-4B7B-81AC-8488B1073502}" dt="2020-10-11T21:51:48.385" v="2709" actId="1076"/>
          <ac:spMkLst>
            <pc:docMk/>
            <pc:sldMk cId="3710059522" sldId="277"/>
            <ac:spMk id="162" creationId="{04A5BA6C-AF1E-4643-AAE6-B50541CF9DF6}"/>
          </ac:spMkLst>
        </pc:spChg>
        <pc:spChg chg="add mod">
          <ac:chgData name="Zhang, Jade" userId="691a4201-4c8a-433c-ab8c-0f7637a2e784" providerId="ADAL" clId="{F6B23CBB-9787-4B7B-81AC-8488B1073502}" dt="2020-10-11T21:51:48.385" v="2709" actId="1076"/>
          <ac:spMkLst>
            <pc:docMk/>
            <pc:sldMk cId="3710059522" sldId="277"/>
            <ac:spMk id="178" creationId="{826ECF2E-5201-48CD-BE14-D38C1E998B04}"/>
          </ac:spMkLst>
        </pc:spChg>
        <pc:spChg chg="add mod">
          <ac:chgData name="Zhang, Jade" userId="691a4201-4c8a-433c-ab8c-0f7637a2e784" providerId="ADAL" clId="{F6B23CBB-9787-4B7B-81AC-8488B1073502}" dt="2020-10-11T21:51:48.385" v="2709" actId="1076"/>
          <ac:spMkLst>
            <pc:docMk/>
            <pc:sldMk cId="3710059522" sldId="277"/>
            <ac:spMk id="180" creationId="{437D8371-AA0C-415E-B9C5-955D51FD90FB}"/>
          </ac:spMkLst>
        </pc:spChg>
        <pc:spChg chg="add mod">
          <ac:chgData name="Zhang, Jade" userId="691a4201-4c8a-433c-ab8c-0f7637a2e784" providerId="ADAL" clId="{F6B23CBB-9787-4B7B-81AC-8488B1073502}" dt="2020-10-11T21:51:48.385" v="2709" actId="1076"/>
          <ac:spMkLst>
            <pc:docMk/>
            <pc:sldMk cId="3710059522" sldId="277"/>
            <ac:spMk id="182" creationId="{D72E9F08-9FFF-4FFE-BF48-BB8987E9C293}"/>
          </ac:spMkLst>
        </pc:spChg>
        <pc:spChg chg="add mod">
          <ac:chgData name="Zhang, Jade" userId="691a4201-4c8a-433c-ab8c-0f7637a2e784" providerId="ADAL" clId="{F6B23CBB-9787-4B7B-81AC-8488B1073502}" dt="2020-10-11T21:51:48.385" v="2709" actId="1076"/>
          <ac:spMkLst>
            <pc:docMk/>
            <pc:sldMk cId="3710059522" sldId="277"/>
            <ac:spMk id="184" creationId="{B427CAD7-4B0C-44F1-8C25-04072DC53FE8}"/>
          </ac:spMkLst>
        </pc:spChg>
        <pc:spChg chg="add mod">
          <ac:chgData name="Zhang, Jade" userId="691a4201-4c8a-433c-ab8c-0f7637a2e784" providerId="ADAL" clId="{F6B23CBB-9787-4B7B-81AC-8488B1073502}" dt="2020-10-11T21:51:36.033" v="2708" actId="14100"/>
          <ac:spMkLst>
            <pc:docMk/>
            <pc:sldMk cId="3710059522" sldId="277"/>
            <ac:spMk id="185" creationId="{111703AB-F962-4FF6-AB94-D8C6B9B7EE76}"/>
          </ac:spMkLst>
        </pc:spChg>
        <pc:cxnChg chg="add del mod">
          <ac:chgData name="Zhang, Jade" userId="691a4201-4c8a-433c-ab8c-0f7637a2e784" providerId="ADAL" clId="{F6B23CBB-9787-4B7B-81AC-8488B1073502}" dt="2020-10-11T21:27:49.833" v="2222" actId="478"/>
          <ac:cxnSpMkLst>
            <pc:docMk/>
            <pc:sldMk cId="3710059522" sldId="277"/>
            <ac:cxnSpMk id="24" creationId="{2ECA9A2D-DDB4-4572-8349-3B7A36BD1894}"/>
          </ac:cxnSpMkLst>
        </pc:cxnChg>
        <pc:cxnChg chg="add del mod">
          <ac:chgData name="Zhang, Jade" userId="691a4201-4c8a-433c-ab8c-0f7637a2e784" providerId="ADAL" clId="{F6B23CBB-9787-4B7B-81AC-8488B1073502}" dt="2020-10-11T21:27:51.250" v="2223" actId="478"/>
          <ac:cxnSpMkLst>
            <pc:docMk/>
            <pc:sldMk cId="3710059522" sldId="277"/>
            <ac:cxnSpMk id="26" creationId="{B104919D-C56C-401C-917F-33DA797359E3}"/>
          </ac:cxnSpMkLst>
        </pc:cxnChg>
        <pc:cxnChg chg="add del mod">
          <ac:chgData name="Zhang, Jade" userId="691a4201-4c8a-433c-ab8c-0f7637a2e784" providerId="ADAL" clId="{F6B23CBB-9787-4B7B-81AC-8488B1073502}" dt="2020-10-11T21:27:39.065" v="2216" actId="478"/>
          <ac:cxnSpMkLst>
            <pc:docMk/>
            <pc:sldMk cId="3710059522" sldId="277"/>
            <ac:cxnSpMk id="28" creationId="{976ABB1E-4D5E-4CA3-8AA5-4AFBAB4CA09D}"/>
          </ac:cxnSpMkLst>
        </pc:cxnChg>
        <pc:cxnChg chg="add del mod">
          <ac:chgData name="Zhang, Jade" userId="691a4201-4c8a-433c-ab8c-0f7637a2e784" providerId="ADAL" clId="{F6B23CBB-9787-4B7B-81AC-8488B1073502}" dt="2020-10-11T21:27:46.328" v="2220" actId="478"/>
          <ac:cxnSpMkLst>
            <pc:docMk/>
            <pc:sldMk cId="3710059522" sldId="277"/>
            <ac:cxnSpMk id="30" creationId="{F983AF9C-CBF0-4790-B6ED-D4B1E68B713C}"/>
          </ac:cxnSpMkLst>
        </pc:cxnChg>
        <pc:cxnChg chg="add del mod">
          <ac:chgData name="Zhang, Jade" userId="691a4201-4c8a-433c-ab8c-0f7637a2e784" providerId="ADAL" clId="{F6B23CBB-9787-4B7B-81AC-8488B1073502}" dt="2020-10-11T21:27:44.514" v="2219" actId="478"/>
          <ac:cxnSpMkLst>
            <pc:docMk/>
            <pc:sldMk cId="3710059522" sldId="277"/>
            <ac:cxnSpMk id="32" creationId="{F18C6D74-1C77-4392-9D41-F179E54D154A}"/>
          </ac:cxnSpMkLst>
        </pc:cxnChg>
        <pc:cxnChg chg="add del mod">
          <ac:chgData name="Zhang, Jade" userId="691a4201-4c8a-433c-ab8c-0f7637a2e784" providerId="ADAL" clId="{F6B23CBB-9787-4B7B-81AC-8488B1073502}" dt="2020-10-11T21:27:59.196" v="2225" actId="478"/>
          <ac:cxnSpMkLst>
            <pc:docMk/>
            <pc:sldMk cId="3710059522" sldId="277"/>
            <ac:cxnSpMk id="34" creationId="{2C56B9E9-AD52-4A3B-85FE-64ADFEC00432}"/>
          </ac:cxnSpMkLst>
        </pc:cxnChg>
        <pc:cxnChg chg="add del mod">
          <ac:chgData name="Zhang, Jade" userId="691a4201-4c8a-433c-ab8c-0f7637a2e784" providerId="ADAL" clId="{F6B23CBB-9787-4B7B-81AC-8488B1073502}" dt="2020-10-11T21:27:59.196" v="2225" actId="478"/>
          <ac:cxnSpMkLst>
            <pc:docMk/>
            <pc:sldMk cId="3710059522" sldId="277"/>
            <ac:cxnSpMk id="35" creationId="{A041FEC8-902B-4C29-85FD-13606829137C}"/>
          </ac:cxnSpMkLst>
        </pc:cxnChg>
        <pc:cxnChg chg="add del mod">
          <ac:chgData name="Zhang, Jade" userId="691a4201-4c8a-433c-ab8c-0f7637a2e784" providerId="ADAL" clId="{F6B23CBB-9787-4B7B-81AC-8488B1073502}" dt="2020-10-11T21:27:59.196" v="2225" actId="478"/>
          <ac:cxnSpMkLst>
            <pc:docMk/>
            <pc:sldMk cId="3710059522" sldId="277"/>
            <ac:cxnSpMk id="36" creationId="{06EF9ED8-0E81-4E8C-A6B8-035165D8F201}"/>
          </ac:cxnSpMkLst>
        </pc:cxnChg>
        <pc:cxnChg chg="add del mod">
          <ac:chgData name="Zhang, Jade" userId="691a4201-4c8a-433c-ab8c-0f7637a2e784" providerId="ADAL" clId="{F6B23CBB-9787-4B7B-81AC-8488B1073502}" dt="2020-10-11T21:27:59.196" v="2225" actId="478"/>
          <ac:cxnSpMkLst>
            <pc:docMk/>
            <pc:sldMk cId="3710059522" sldId="277"/>
            <ac:cxnSpMk id="37" creationId="{81D43877-A0EC-403C-85A2-756C9D0FDA27}"/>
          </ac:cxnSpMkLst>
        </pc:cxnChg>
        <pc:cxnChg chg="add mod">
          <ac:chgData name="Zhang, Jade" userId="691a4201-4c8a-433c-ab8c-0f7637a2e784" providerId="ADAL" clId="{F6B23CBB-9787-4B7B-81AC-8488B1073502}" dt="2020-10-11T21:51:48.385" v="2709" actId="1076"/>
          <ac:cxnSpMkLst>
            <pc:docMk/>
            <pc:sldMk cId="3710059522" sldId="277"/>
            <ac:cxnSpMk id="109" creationId="{A456BA7F-64C0-488E-A00B-BF23DDD83C67}"/>
          </ac:cxnSpMkLst>
        </pc:cxnChg>
        <pc:cxnChg chg="add mod">
          <ac:chgData name="Zhang, Jade" userId="691a4201-4c8a-433c-ab8c-0f7637a2e784" providerId="ADAL" clId="{F6B23CBB-9787-4B7B-81AC-8488B1073502}" dt="2020-10-11T21:51:48.385" v="2709" actId="1076"/>
          <ac:cxnSpMkLst>
            <pc:docMk/>
            <pc:sldMk cId="3710059522" sldId="277"/>
            <ac:cxnSpMk id="111" creationId="{2CD5835F-DBBD-4912-9458-51165B94A453}"/>
          </ac:cxnSpMkLst>
        </pc:cxnChg>
        <pc:cxnChg chg="add mod">
          <ac:chgData name="Zhang, Jade" userId="691a4201-4c8a-433c-ab8c-0f7637a2e784" providerId="ADAL" clId="{F6B23CBB-9787-4B7B-81AC-8488B1073502}" dt="2020-10-11T21:51:48.385" v="2709" actId="1076"/>
          <ac:cxnSpMkLst>
            <pc:docMk/>
            <pc:sldMk cId="3710059522" sldId="277"/>
            <ac:cxnSpMk id="113" creationId="{4234BF5E-2B74-45A7-B63C-A6922BDCF956}"/>
          </ac:cxnSpMkLst>
        </pc:cxnChg>
        <pc:cxnChg chg="add mod">
          <ac:chgData name="Zhang, Jade" userId="691a4201-4c8a-433c-ab8c-0f7637a2e784" providerId="ADAL" clId="{F6B23CBB-9787-4B7B-81AC-8488B1073502}" dt="2020-10-11T21:51:48.385" v="2709" actId="1076"/>
          <ac:cxnSpMkLst>
            <pc:docMk/>
            <pc:sldMk cId="3710059522" sldId="277"/>
            <ac:cxnSpMk id="114" creationId="{C99E63CE-E1A1-487F-904D-965ECF60185C}"/>
          </ac:cxnSpMkLst>
        </pc:cxnChg>
        <pc:cxnChg chg="add mod">
          <ac:chgData name="Zhang, Jade" userId="691a4201-4c8a-433c-ab8c-0f7637a2e784" providerId="ADAL" clId="{F6B23CBB-9787-4B7B-81AC-8488B1073502}" dt="2020-10-11T21:51:48.385" v="2709" actId="1076"/>
          <ac:cxnSpMkLst>
            <pc:docMk/>
            <pc:sldMk cId="3710059522" sldId="277"/>
            <ac:cxnSpMk id="115" creationId="{136556CD-DC70-473C-A0CA-50FA3C809C28}"/>
          </ac:cxnSpMkLst>
        </pc:cxnChg>
        <pc:cxnChg chg="add mod">
          <ac:chgData name="Zhang, Jade" userId="691a4201-4c8a-433c-ab8c-0f7637a2e784" providerId="ADAL" clId="{F6B23CBB-9787-4B7B-81AC-8488B1073502}" dt="2020-10-11T21:51:48.385" v="2709" actId="1076"/>
          <ac:cxnSpMkLst>
            <pc:docMk/>
            <pc:sldMk cId="3710059522" sldId="277"/>
            <ac:cxnSpMk id="116" creationId="{D9D2256B-F27B-4CEB-A58E-0645C7CE0DED}"/>
          </ac:cxnSpMkLst>
        </pc:cxnChg>
        <pc:cxnChg chg="add mod">
          <ac:chgData name="Zhang, Jade" userId="691a4201-4c8a-433c-ab8c-0f7637a2e784" providerId="ADAL" clId="{F6B23CBB-9787-4B7B-81AC-8488B1073502}" dt="2020-10-11T21:51:48.385" v="2709" actId="1076"/>
          <ac:cxnSpMkLst>
            <pc:docMk/>
            <pc:sldMk cId="3710059522" sldId="277"/>
            <ac:cxnSpMk id="117" creationId="{448BF801-9C51-448A-915F-7A2D7D0D7F56}"/>
          </ac:cxnSpMkLst>
        </pc:cxnChg>
        <pc:cxnChg chg="add mod">
          <ac:chgData name="Zhang, Jade" userId="691a4201-4c8a-433c-ab8c-0f7637a2e784" providerId="ADAL" clId="{F6B23CBB-9787-4B7B-81AC-8488B1073502}" dt="2020-10-11T21:51:48.385" v="2709" actId="1076"/>
          <ac:cxnSpMkLst>
            <pc:docMk/>
            <pc:sldMk cId="3710059522" sldId="277"/>
            <ac:cxnSpMk id="118" creationId="{064A12A5-A6E6-4A47-AC38-909B05027E50}"/>
          </ac:cxnSpMkLst>
        </pc:cxnChg>
        <pc:cxnChg chg="add mod">
          <ac:chgData name="Zhang, Jade" userId="691a4201-4c8a-433c-ab8c-0f7637a2e784" providerId="ADAL" clId="{F6B23CBB-9787-4B7B-81AC-8488B1073502}" dt="2020-10-11T21:51:48.385" v="2709" actId="1076"/>
          <ac:cxnSpMkLst>
            <pc:docMk/>
            <pc:sldMk cId="3710059522" sldId="277"/>
            <ac:cxnSpMk id="119" creationId="{17F6E11C-0A31-44A7-893D-93772E7D4442}"/>
          </ac:cxnSpMkLst>
        </pc:cxnChg>
        <pc:cxnChg chg="add mod">
          <ac:chgData name="Zhang, Jade" userId="691a4201-4c8a-433c-ab8c-0f7637a2e784" providerId="ADAL" clId="{F6B23CBB-9787-4B7B-81AC-8488B1073502}" dt="2020-10-11T21:51:48.385" v="2709" actId="1076"/>
          <ac:cxnSpMkLst>
            <pc:docMk/>
            <pc:sldMk cId="3710059522" sldId="277"/>
            <ac:cxnSpMk id="121" creationId="{E25F478E-2329-4BCF-BB54-40B096082464}"/>
          </ac:cxnSpMkLst>
        </pc:cxnChg>
        <pc:cxnChg chg="add mod">
          <ac:chgData name="Zhang, Jade" userId="691a4201-4c8a-433c-ab8c-0f7637a2e784" providerId="ADAL" clId="{F6B23CBB-9787-4B7B-81AC-8488B1073502}" dt="2020-10-11T21:51:48.385" v="2709" actId="1076"/>
          <ac:cxnSpMkLst>
            <pc:docMk/>
            <pc:sldMk cId="3710059522" sldId="277"/>
            <ac:cxnSpMk id="123" creationId="{115EABF1-029B-47AE-90FD-34FB8FB7CD0B}"/>
          </ac:cxnSpMkLst>
        </pc:cxnChg>
        <pc:cxnChg chg="add mod">
          <ac:chgData name="Zhang, Jade" userId="691a4201-4c8a-433c-ab8c-0f7637a2e784" providerId="ADAL" clId="{F6B23CBB-9787-4B7B-81AC-8488B1073502}" dt="2020-10-11T21:51:48.385" v="2709" actId="1076"/>
          <ac:cxnSpMkLst>
            <pc:docMk/>
            <pc:sldMk cId="3710059522" sldId="277"/>
            <ac:cxnSpMk id="125" creationId="{AA4B4B3F-7E1E-4E58-A098-1A2B9349C058}"/>
          </ac:cxnSpMkLst>
        </pc:cxnChg>
        <pc:cxnChg chg="add mod">
          <ac:chgData name="Zhang, Jade" userId="691a4201-4c8a-433c-ab8c-0f7637a2e784" providerId="ADAL" clId="{F6B23CBB-9787-4B7B-81AC-8488B1073502}" dt="2020-10-11T21:51:48.385" v="2709" actId="1076"/>
          <ac:cxnSpMkLst>
            <pc:docMk/>
            <pc:sldMk cId="3710059522" sldId="277"/>
            <ac:cxnSpMk id="127" creationId="{E695B42C-B3EB-4E16-9EC0-A1CD21B2137D}"/>
          </ac:cxnSpMkLst>
        </pc:cxnChg>
        <pc:cxnChg chg="add del mod">
          <ac:chgData name="Zhang, Jade" userId="691a4201-4c8a-433c-ab8c-0f7637a2e784" providerId="ADAL" clId="{F6B23CBB-9787-4B7B-81AC-8488B1073502}" dt="2020-10-11T21:43:36.127" v="2594"/>
          <ac:cxnSpMkLst>
            <pc:docMk/>
            <pc:sldMk cId="3710059522" sldId="277"/>
            <ac:cxnSpMk id="132" creationId="{22A06044-893A-48E7-A737-3852CB300314}"/>
          </ac:cxnSpMkLst>
        </pc:cxnChg>
        <pc:cxnChg chg="add mod">
          <ac:chgData name="Zhang, Jade" userId="691a4201-4c8a-433c-ab8c-0f7637a2e784" providerId="ADAL" clId="{F6B23CBB-9787-4B7B-81AC-8488B1073502}" dt="2020-10-11T21:51:48.385" v="2709" actId="1076"/>
          <ac:cxnSpMkLst>
            <pc:docMk/>
            <pc:sldMk cId="3710059522" sldId="277"/>
            <ac:cxnSpMk id="136" creationId="{7EA2AE81-6A60-4B52-8D0E-F8A80A409027}"/>
          </ac:cxnSpMkLst>
        </pc:cxnChg>
        <pc:cxnChg chg="add mod">
          <ac:chgData name="Zhang, Jade" userId="691a4201-4c8a-433c-ab8c-0f7637a2e784" providerId="ADAL" clId="{F6B23CBB-9787-4B7B-81AC-8488B1073502}" dt="2020-10-11T21:51:48.385" v="2709" actId="1076"/>
          <ac:cxnSpMkLst>
            <pc:docMk/>
            <pc:sldMk cId="3710059522" sldId="277"/>
            <ac:cxnSpMk id="137" creationId="{16AC51BC-BB0C-491E-824B-2E89E385CF3A}"/>
          </ac:cxnSpMkLst>
        </pc:cxnChg>
        <pc:cxnChg chg="add mod">
          <ac:chgData name="Zhang, Jade" userId="691a4201-4c8a-433c-ab8c-0f7637a2e784" providerId="ADAL" clId="{F6B23CBB-9787-4B7B-81AC-8488B1073502}" dt="2020-10-11T21:51:48.385" v="2709" actId="1076"/>
          <ac:cxnSpMkLst>
            <pc:docMk/>
            <pc:sldMk cId="3710059522" sldId="277"/>
            <ac:cxnSpMk id="138" creationId="{11BF68CA-0095-475A-A2B8-FABDD3C101D9}"/>
          </ac:cxnSpMkLst>
        </pc:cxnChg>
        <pc:cxnChg chg="add mod">
          <ac:chgData name="Zhang, Jade" userId="691a4201-4c8a-433c-ab8c-0f7637a2e784" providerId="ADAL" clId="{F6B23CBB-9787-4B7B-81AC-8488B1073502}" dt="2020-10-11T21:51:48.385" v="2709" actId="1076"/>
          <ac:cxnSpMkLst>
            <pc:docMk/>
            <pc:sldMk cId="3710059522" sldId="277"/>
            <ac:cxnSpMk id="139" creationId="{59E0FDCE-94A3-4EC6-B63C-CD0EEFD81CC0}"/>
          </ac:cxnSpMkLst>
        </pc:cxnChg>
        <pc:cxnChg chg="add mod">
          <ac:chgData name="Zhang, Jade" userId="691a4201-4c8a-433c-ab8c-0f7637a2e784" providerId="ADAL" clId="{F6B23CBB-9787-4B7B-81AC-8488B1073502}" dt="2020-10-11T21:51:48.385" v="2709" actId="1076"/>
          <ac:cxnSpMkLst>
            <pc:docMk/>
            <pc:sldMk cId="3710059522" sldId="277"/>
            <ac:cxnSpMk id="143" creationId="{B949DF5E-74F7-44FC-B381-A654267DCE15}"/>
          </ac:cxnSpMkLst>
        </pc:cxnChg>
        <pc:cxnChg chg="add mod">
          <ac:chgData name="Zhang, Jade" userId="691a4201-4c8a-433c-ab8c-0f7637a2e784" providerId="ADAL" clId="{F6B23CBB-9787-4B7B-81AC-8488B1073502}" dt="2020-10-11T21:51:48.385" v="2709" actId="1076"/>
          <ac:cxnSpMkLst>
            <pc:docMk/>
            <pc:sldMk cId="3710059522" sldId="277"/>
            <ac:cxnSpMk id="144" creationId="{63F422E7-743A-4D57-8723-693742DF36ED}"/>
          </ac:cxnSpMkLst>
        </pc:cxnChg>
        <pc:cxnChg chg="add mod">
          <ac:chgData name="Zhang, Jade" userId="691a4201-4c8a-433c-ab8c-0f7637a2e784" providerId="ADAL" clId="{F6B23CBB-9787-4B7B-81AC-8488B1073502}" dt="2020-10-11T21:51:48.385" v="2709" actId="1076"/>
          <ac:cxnSpMkLst>
            <pc:docMk/>
            <pc:sldMk cId="3710059522" sldId="277"/>
            <ac:cxnSpMk id="145" creationId="{4428211E-DDE4-4B41-835C-2E9DE6172B52}"/>
          </ac:cxnSpMkLst>
        </pc:cxnChg>
        <pc:cxnChg chg="add mod">
          <ac:chgData name="Zhang, Jade" userId="691a4201-4c8a-433c-ab8c-0f7637a2e784" providerId="ADAL" clId="{F6B23CBB-9787-4B7B-81AC-8488B1073502}" dt="2020-10-11T21:51:48.385" v="2709" actId="1076"/>
          <ac:cxnSpMkLst>
            <pc:docMk/>
            <pc:sldMk cId="3710059522" sldId="277"/>
            <ac:cxnSpMk id="146" creationId="{6260CF78-3C49-466C-A4ED-C5B23FEA3086}"/>
          </ac:cxnSpMkLst>
        </pc:cxnChg>
      </pc:sldChg>
      <pc:sldChg chg="delSp modSp add del mod">
        <pc:chgData name="Zhang, Jade" userId="691a4201-4c8a-433c-ab8c-0f7637a2e784" providerId="ADAL" clId="{F6B23CBB-9787-4B7B-81AC-8488B1073502}" dt="2020-10-12T20:30:29.797" v="3126" actId="47"/>
        <pc:sldMkLst>
          <pc:docMk/>
          <pc:sldMk cId="2893291575" sldId="278"/>
        </pc:sldMkLst>
        <pc:spChg chg="mod">
          <ac:chgData name="Zhang, Jade" userId="691a4201-4c8a-433c-ab8c-0f7637a2e784" providerId="ADAL" clId="{F6B23CBB-9787-4B7B-81AC-8488B1073502}" dt="2020-10-12T17:41:05.443" v="2767"/>
          <ac:spMkLst>
            <pc:docMk/>
            <pc:sldMk cId="2893291575" sldId="278"/>
            <ac:spMk id="2" creationId="{8C0930FB-5D7F-4088-8F94-2362767C54DF}"/>
          </ac:spMkLst>
        </pc:spChg>
        <pc:spChg chg="del mod">
          <ac:chgData name="Zhang, Jade" userId="691a4201-4c8a-433c-ab8c-0f7637a2e784" providerId="ADAL" clId="{F6B23CBB-9787-4B7B-81AC-8488B1073502}" dt="2020-10-12T17:40:46.738" v="2735" actId="478"/>
          <ac:spMkLst>
            <pc:docMk/>
            <pc:sldMk cId="2893291575" sldId="278"/>
            <ac:spMk id="3" creationId="{638D53B4-DA95-4B23-91EB-76889F4E598E}"/>
          </ac:spMkLst>
        </pc:spChg>
      </pc:sldChg>
      <pc:sldChg chg="addSp delSp modSp add mod">
        <pc:chgData name="Zhang, Jade" userId="691a4201-4c8a-433c-ab8c-0f7637a2e784" providerId="ADAL" clId="{F6B23CBB-9787-4B7B-81AC-8488B1073502}" dt="2020-10-12T22:31:02.366" v="4311" actId="20577"/>
        <pc:sldMkLst>
          <pc:docMk/>
          <pc:sldMk cId="2043736373" sldId="279"/>
        </pc:sldMkLst>
        <pc:spChg chg="mod">
          <ac:chgData name="Zhang, Jade" userId="691a4201-4c8a-433c-ab8c-0f7637a2e784" providerId="ADAL" clId="{F6B23CBB-9787-4B7B-81AC-8488B1073502}" dt="2020-10-12T20:26:24.776" v="3081" actId="20577"/>
          <ac:spMkLst>
            <pc:docMk/>
            <pc:sldMk cId="2043736373" sldId="279"/>
            <ac:spMk id="4" creationId="{6B1B79A8-2484-4812-ADDF-15144FAC40F8}"/>
          </ac:spMkLst>
        </pc:spChg>
        <pc:spChg chg="mod ord">
          <ac:chgData name="Zhang, Jade" userId="691a4201-4c8a-433c-ab8c-0f7637a2e784" providerId="ADAL" clId="{F6B23CBB-9787-4B7B-81AC-8488B1073502}" dt="2020-10-12T20:28:36.361" v="3099" actId="1076"/>
          <ac:spMkLst>
            <pc:docMk/>
            <pc:sldMk cId="2043736373" sldId="279"/>
            <ac:spMk id="23" creationId="{FC64C718-2E97-4EBF-8786-3B5842923449}"/>
          </ac:spMkLst>
        </pc:spChg>
        <pc:spChg chg="mod ord">
          <ac:chgData name="Zhang, Jade" userId="691a4201-4c8a-433c-ab8c-0f7637a2e784" providerId="ADAL" clId="{F6B23CBB-9787-4B7B-81AC-8488B1073502}" dt="2020-10-12T20:29:26.934" v="3111" actId="1076"/>
          <ac:spMkLst>
            <pc:docMk/>
            <pc:sldMk cId="2043736373" sldId="279"/>
            <ac:spMk id="25" creationId="{4A181271-6E45-4FB9-98CF-32D11C9CB885}"/>
          </ac:spMkLst>
        </pc:spChg>
        <pc:spChg chg="mod ord">
          <ac:chgData name="Zhang, Jade" userId="691a4201-4c8a-433c-ab8c-0f7637a2e784" providerId="ADAL" clId="{F6B23CBB-9787-4B7B-81AC-8488B1073502}" dt="2020-10-12T20:30:11.397" v="3124" actId="1076"/>
          <ac:spMkLst>
            <pc:docMk/>
            <pc:sldMk cId="2043736373" sldId="279"/>
            <ac:spMk id="27" creationId="{9012F133-F531-4758-8260-43339C9CC5FD}"/>
          </ac:spMkLst>
        </pc:spChg>
        <pc:spChg chg="del mod">
          <ac:chgData name="Zhang, Jade" userId="691a4201-4c8a-433c-ab8c-0f7637a2e784" providerId="ADAL" clId="{F6B23CBB-9787-4B7B-81AC-8488B1073502}" dt="2020-10-12T20:26:43.761" v="3088"/>
          <ac:spMkLst>
            <pc:docMk/>
            <pc:sldMk cId="2043736373" sldId="279"/>
            <ac:spMk id="29" creationId="{E83B8126-B2B9-4375-8DBE-F3C1DE78CD80}"/>
          </ac:spMkLst>
        </pc:spChg>
        <pc:spChg chg="mod">
          <ac:chgData name="Zhang, Jade" userId="691a4201-4c8a-433c-ab8c-0f7637a2e784" providerId="ADAL" clId="{F6B23CBB-9787-4B7B-81AC-8488B1073502}" dt="2020-10-12T22:31:02.366" v="4311" actId="20577"/>
          <ac:spMkLst>
            <pc:docMk/>
            <pc:sldMk cId="2043736373" sldId="279"/>
            <ac:spMk id="31" creationId="{0F021630-1E1E-40D0-B967-BA8743D87F5E}"/>
          </ac:spMkLst>
        </pc:spChg>
        <pc:picChg chg="add mod">
          <ac:chgData name="Zhang, Jade" userId="691a4201-4c8a-433c-ab8c-0f7637a2e784" providerId="ADAL" clId="{F6B23CBB-9787-4B7B-81AC-8488B1073502}" dt="2020-10-12T20:28:23.679" v="3094" actId="1076"/>
          <ac:picMkLst>
            <pc:docMk/>
            <pc:sldMk cId="2043736373" sldId="279"/>
            <ac:picMk id="3" creationId="{05629F92-3AB5-4010-887A-EDEAC27E8DAB}"/>
          </ac:picMkLst>
        </pc:picChg>
        <pc:picChg chg="add mod">
          <ac:chgData name="Zhang, Jade" userId="691a4201-4c8a-433c-ab8c-0f7637a2e784" providerId="ADAL" clId="{F6B23CBB-9787-4B7B-81AC-8488B1073502}" dt="2020-10-12T20:29:24.896" v="3110" actId="1076"/>
          <ac:picMkLst>
            <pc:docMk/>
            <pc:sldMk cId="2043736373" sldId="279"/>
            <ac:picMk id="6" creationId="{B3BD4519-B3AC-44F2-883C-DB497779615C}"/>
          </ac:picMkLst>
        </pc:picChg>
        <pc:picChg chg="add mod">
          <ac:chgData name="Zhang, Jade" userId="691a4201-4c8a-433c-ab8c-0f7637a2e784" providerId="ADAL" clId="{F6B23CBB-9787-4B7B-81AC-8488B1073502}" dt="2020-10-12T20:30:02.106" v="3119" actId="14100"/>
          <ac:picMkLst>
            <pc:docMk/>
            <pc:sldMk cId="2043736373" sldId="279"/>
            <ac:picMk id="8" creationId="{DA0C5B8C-A8F2-4749-A0BA-2C6A65B599B9}"/>
          </ac:picMkLst>
        </pc:picChg>
        <pc:picChg chg="del mod">
          <ac:chgData name="Zhang, Jade" userId="691a4201-4c8a-433c-ab8c-0f7637a2e784" providerId="ADAL" clId="{F6B23CBB-9787-4B7B-81AC-8488B1073502}" dt="2020-10-12T20:28:19.059" v="3091" actId="478"/>
          <ac:picMkLst>
            <pc:docMk/>
            <pc:sldMk cId="2043736373" sldId="279"/>
            <ac:picMk id="15" creationId="{786A86C6-4092-425F-98C0-17CAAFD2A1C1}"/>
          </ac:picMkLst>
        </pc:picChg>
        <pc:picChg chg="del">
          <ac:chgData name="Zhang, Jade" userId="691a4201-4c8a-433c-ab8c-0f7637a2e784" providerId="ADAL" clId="{F6B23CBB-9787-4B7B-81AC-8488B1073502}" dt="2020-10-12T20:28:42.026" v="3101" actId="478"/>
          <ac:picMkLst>
            <pc:docMk/>
            <pc:sldMk cId="2043736373" sldId="279"/>
            <ac:picMk id="19" creationId="{373CB323-5AB5-4FC9-895A-C9261C87EBF2}"/>
          </ac:picMkLst>
        </pc:picChg>
        <pc:picChg chg="del">
          <ac:chgData name="Zhang, Jade" userId="691a4201-4c8a-433c-ab8c-0f7637a2e784" providerId="ADAL" clId="{F6B23CBB-9787-4B7B-81AC-8488B1073502}" dt="2020-10-12T20:28:40.274" v="3100" actId="478"/>
          <ac:picMkLst>
            <pc:docMk/>
            <pc:sldMk cId="2043736373" sldId="279"/>
            <ac:picMk id="21" creationId="{BA65F59D-C04F-4D27-A96D-A684C2A88799}"/>
          </ac:picMkLst>
        </pc:picChg>
      </pc:sldChg>
      <pc:sldChg chg="addSp delSp modSp add mod">
        <pc:chgData name="Zhang, Jade" userId="691a4201-4c8a-433c-ab8c-0f7637a2e784" providerId="ADAL" clId="{F6B23CBB-9787-4B7B-81AC-8488B1073502}" dt="2020-10-12T20:43:45.272" v="3257" actId="1076"/>
        <pc:sldMkLst>
          <pc:docMk/>
          <pc:sldMk cId="150370780" sldId="280"/>
        </pc:sldMkLst>
        <pc:spChg chg="add del mod">
          <ac:chgData name="Zhang, Jade" userId="691a4201-4c8a-433c-ab8c-0f7637a2e784" providerId="ADAL" clId="{F6B23CBB-9787-4B7B-81AC-8488B1073502}" dt="2020-10-12T20:34:01.468" v="3163"/>
          <ac:spMkLst>
            <pc:docMk/>
            <pc:sldMk cId="150370780" sldId="280"/>
            <ac:spMk id="2" creationId="{93CDF9FE-9F7D-4A08-9CEF-48E7610A7676}"/>
          </ac:spMkLst>
        </pc:spChg>
        <pc:spChg chg="mod">
          <ac:chgData name="Zhang, Jade" userId="691a4201-4c8a-433c-ab8c-0f7637a2e784" providerId="ADAL" clId="{F6B23CBB-9787-4B7B-81AC-8488B1073502}" dt="2020-10-12T20:30:51.131" v="3135"/>
          <ac:spMkLst>
            <pc:docMk/>
            <pc:sldMk cId="150370780" sldId="280"/>
            <ac:spMk id="4" creationId="{6B1B79A8-2484-4812-ADDF-15144FAC40F8}"/>
          </ac:spMkLst>
        </pc:spChg>
        <pc:spChg chg="add del mod">
          <ac:chgData name="Zhang, Jade" userId="691a4201-4c8a-433c-ab8c-0f7637a2e784" providerId="ADAL" clId="{F6B23CBB-9787-4B7B-81AC-8488B1073502}" dt="2020-10-12T20:35:24.108" v="3174" actId="478"/>
          <ac:spMkLst>
            <pc:docMk/>
            <pc:sldMk cId="150370780" sldId="280"/>
            <ac:spMk id="5" creationId="{F3112EE3-9E46-4C80-946F-A2EE018F0F64}"/>
          </ac:spMkLst>
        </pc:spChg>
        <pc:spChg chg="del">
          <ac:chgData name="Zhang, Jade" userId="691a4201-4c8a-433c-ab8c-0f7637a2e784" providerId="ADAL" clId="{F6B23CBB-9787-4B7B-81AC-8488B1073502}" dt="2020-10-12T20:33:43.116" v="3147" actId="478"/>
          <ac:spMkLst>
            <pc:docMk/>
            <pc:sldMk cId="150370780" sldId="280"/>
            <ac:spMk id="22" creationId="{B32F7163-4935-4D8B-B95A-64C797E98833}"/>
          </ac:spMkLst>
        </pc:spChg>
        <pc:spChg chg="del">
          <ac:chgData name="Zhang, Jade" userId="691a4201-4c8a-433c-ab8c-0f7637a2e784" providerId="ADAL" clId="{F6B23CBB-9787-4B7B-81AC-8488B1073502}" dt="2020-10-12T20:33:40.293" v="3145" actId="478"/>
          <ac:spMkLst>
            <pc:docMk/>
            <pc:sldMk cId="150370780" sldId="280"/>
            <ac:spMk id="23" creationId="{FC64C718-2E97-4EBF-8786-3B5842923449}"/>
          </ac:spMkLst>
        </pc:spChg>
        <pc:spChg chg="del">
          <ac:chgData name="Zhang, Jade" userId="691a4201-4c8a-433c-ab8c-0f7637a2e784" providerId="ADAL" clId="{F6B23CBB-9787-4B7B-81AC-8488B1073502}" dt="2020-10-12T20:33:36" v="3141" actId="478"/>
          <ac:spMkLst>
            <pc:docMk/>
            <pc:sldMk cId="150370780" sldId="280"/>
            <ac:spMk id="25" creationId="{4A181271-6E45-4FB9-98CF-32D11C9CB885}"/>
          </ac:spMkLst>
        </pc:spChg>
        <pc:spChg chg="del mod">
          <ac:chgData name="Zhang, Jade" userId="691a4201-4c8a-433c-ab8c-0f7637a2e784" providerId="ADAL" clId="{F6B23CBB-9787-4B7B-81AC-8488B1073502}" dt="2020-10-12T20:33:37.470" v="3143" actId="478"/>
          <ac:spMkLst>
            <pc:docMk/>
            <pc:sldMk cId="150370780" sldId="280"/>
            <ac:spMk id="27" creationId="{9012F133-F531-4758-8260-43339C9CC5FD}"/>
          </ac:spMkLst>
        </pc:spChg>
        <pc:spChg chg="add mod">
          <ac:chgData name="Zhang, Jade" userId="691a4201-4c8a-433c-ab8c-0f7637a2e784" providerId="ADAL" clId="{F6B23CBB-9787-4B7B-81AC-8488B1073502}" dt="2020-10-12T20:43:45.272" v="3257" actId="1076"/>
          <ac:spMkLst>
            <pc:docMk/>
            <pc:sldMk cId="150370780" sldId="280"/>
            <ac:spMk id="30" creationId="{ABAFC0AA-DFFE-408C-905A-A18F82B0DDEB}"/>
          </ac:spMkLst>
        </pc:spChg>
        <pc:spChg chg="del">
          <ac:chgData name="Zhang, Jade" userId="691a4201-4c8a-433c-ab8c-0f7637a2e784" providerId="ADAL" clId="{F6B23CBB-9787-4B7B-81AC-8488B1073502}" dt="2020-10-12T20:31:11.778" v="3137" actId="478"/>
          <ac:spMkLst>
            <pc:docMk/>
            <pc:sldMk cId="150370780" sldId="280"/>
            <ac:spMk id="31" creationId="{0F021630-1E1E-40D0-B967-BA8743D87F5E}"/>
          </ac:spMkLst>
        </pc:spChg>
        <pc:spChg chg="add mod">
          <ac:chgData name="Zhang, Jade" userId="691a4201-4c8a-433c-ab8c-0f7637a2e784" providerId="ADAL" clId="{F6B23CBB-9787-4B7B-81AC-8488B1073502}" dt="2020-10-12T20:41:17.421" v="3216" actId="1076"/>
          <ac:spMkLst>
            <pc:docMk/>
            <pc:sldMk cId="150370780" sldId="280"/>
            <ac:spMk id="34" creationId="{DAB791D0-1019-4A75-B3D1-B8B672B883F5}"/>
          </ac:spMkLst>
        </pc:spChg>
        <pc:spChg chg="add mod">
          <ac:chgData name="Zhang, Jade" userId="691a4201-4c8a-433c-ab8c-0f7637a2e784" providerId="ADAL" clId="{F6B23CBB-9787-4B7B-81AC-8488B1073502}" dt="2020-10-12T20:41:21.952" v="3218" actId="1076"/>
          <ac:spMkLst>
            <pc:docMk/>
            <pc:sldMk cId="150370780" sldId="280"/>
            <ac:spMk id="36" creationId="{F55D00B3-726F-4073-A975-8A97B6FF9ABD}"/>
          </ac:spMkLst>
        </pc:spChg>
        <pc:picChg chg="del">
          <ac:chgData name="Zhang, Jade" userId="691a4201-4c8a-433c-ab8c-0f7637a2e784" providerId="ADAL" clId="{F6B23CBB-9787-4B7B-81AC-8488B1073502}" dt="2020-10-12T20:33:41.454" v="3146" actId="478"/>
          <ac:picMkLst>
            <pc:docMk/>
            <pc:sldMk cId="150370780" sldId="280"/>
            <ac:picMk id="3" creationId="{05629F92-3AB5-4010-887A-EDEAC27E8DAB}"/>
          </ac:picMkLst>
        </pc:picChg>
        <pc:picChg chg="del">
          <ac:chgData name="Zhang, Jade" userId="691a4201-4c8a-433c-ab8c-0f7637a2e784" providerId="ADAL" clId="{F6B23CBB-9787-4B7B-81AC-8488B1073502}" dt="2020-10-12T20:33:34.544" v="3140" actId="478"/>
          <ac:picMkLst>
            <pc:docMk/>
            <pc:sldMk cId="150370780" sldId="280"/>
            <ac:picMk id="6" creationId="{B3BD4519-B3AC-44F2-883C-DB497779615C}"/>
          </ac:picMkLst>
        </pc:picChg>
        <pc:picChg chg="del">
          <ac:chgData name="Zhang, Jade" userId="691a4201-4c8a-433c-ab8c-0f7637a2e784" providerId="ADAL" clId="{F6B23CBB-9787-4B7B-81AC-8488B1073502}" dt="2020-10-12T20:33:38.713" v="3144" actId="478"/>
          <ac:picMkLst>
            <pc:docMk/>
            <pc:sldMk cId="150370780" sldId="280"/>
            <ac:picMk id="8" creationId="{DA0C5B8C-A8F2-4749-A0BA-2C6A65B599B9}"/>
          </ac:picMkLst>
        </pc:picChg>
        <pc:picChg chg="add del">
          <ac:chgData name="Zhang, Jade" userId="691a4201-4c8a-433c-ab8c-0f7637a2e784" providerId="ADAL" clId="{F6B23CBB-9787-4B7B-81AC-8488B1073502}" dt="2020-10-12T20:33:49.804" v="3152" actId="478"/>
          <ac:picMkLst>
            <pc:docMk/>
            <pc:sldMk cId="150370780" sldId="280"/>
            <ac:picMk id="9" creationId="{3E3584FA-C6C4-4960-AE12-9EA2FA3A1674}"/>
          </ac:picMkLst>
        </pc:picChg>
        <pc:picChg chg="add del mod">
          <ac:chgData name="Zhang, Jade" userId="691a4201-4c8a-433c-ab8c-0f7637a2e784" providerId="ADAL" clId="{F6B23CBB-9787-4B7B-81AC-8488B1073502}" dt="2020-10-12T20:34:48.569" v="3166" actId="478"/>
          <ac:picMkLst>
            <pc:docMk/>
            <pc:sldMk cId="150370780" sldId="280"/>
            <ac:picMk id="12" creationId="{3E283C92-7F4A-4164-AB99-4E24D16DD818}"/>
          </ac:picMkLst>
        </pc:picChg>
        <pc:picChg chg="add del mod">
          <ac:chgData name="Zhang, Jade" userId="691a4201-4c8a-433c-ab8c-0f7637a2e784" providerId="ADAL" clId="{F6B23CBB-9787-4B7B-81AC-8488B1073502}" dt="2020-10-12T20:39:40.398" v="3193" actId="478"/>
          <ac:picMkLst>
            <pc:docMk/>
            <pc:sldMk cId="150370780" sldId="280"/>
            <ac:picMk id="15" creationId="{BC8539C0-59DC-42DE-AF66-B1F660245B25}"/>
          </ac:picMkLst>
        </pc:picChg>
        <pc:picChg chg="add del mod">
          <ac:chgData name="Zhang, Jade" userId="691a4201-4c8a-433c-ab8c-0f7637a2e784" providerId="ADAL" clId="{F6B23CBB-9787-4B7B-81AC-8488B1073502}" dt="2020-10-12T20:36:25.159" v="3190" actId="478"/>
          <ac:picMkLst>
            <pc:docMk/>
            <pc:sldMk cId="150370780" sldId="280"/>
            <ac:picMk id="17" creationId="{9AEA1906-1804-4228-BCAD-8691B3525276}"/>
          </ac:picMkLst>
        </pc:picChg>
        <pc:picChg chg="add del mod">
          <ac:chgData name="Zhang, Jade" userId="691a4201-4c8a-433c-ab8c-0f7637a2e784" providerId="ADAL" clId="{F6B23CBB-9787-4B7B-81AC-8488B1073502}" dt="2020-10-12T20:36:26.377" v="3191" actId="478"/>
          <ac:picMkLst>
            <pc:docMk/>
            <pc:sldMk cId="150370780" sldId="280"/>
            <ac:picMk id="19" creationId="{18E32AC6-BB17-47B7-9767-A07809042764}"/>
          </ac:picMkLst>
        </pc:picChg>
        <pc:picChg chg="add mod">
          <ac:chgData name="Zhang, Jade" userId="691a4201-4c8a-433c-ab8c-0f7637a2e784" providerId="ADAL" clId="{F6B23CBB-9787-4B7B-81AC-8488B1073502}" dt="2020-10-12T20:40:24.603" v="3203" actId="1076"/>
          <ac:picMkLst>
            <pc:docMk/>
            <pc:sldMk cId="150370780" sldId="280"/>
            <ac:picMk id="21" creationId="{9C9FBCF7-27DE-4290-86D6-020E69868AF3}"/>
          </ac:picMkLst>
        </pc:picChg>
        <pc:picChg chg="add mod">
          <ac:chgData name="Zhang, Jade" userId="691a4201-4c8a-433c-ab8c-0f7637a2e784" providerId="ADAL" clId="{F6B23CBB-9787-4B7B-81AC-8488B1073502}" dt="2020-10-12T20:40:29.531" v="3206" actId="14100"/>
          <ac:picMkLst>
            <pc:docMk/>
            <pc:sldMk cId="150370780" sldId="280"/>
            <ac:picMk id="26" creationId="{09AF0FF3-CB0A-4E48-B890-B004217262D6}"/>
          </ac:picMkLst>
        </pc:picChg>
        <pc:picChg chg="add mod">
          <ac:chgData name="Zhang, Jade" userId="691a4201-4c8a-433c-ab8c-0f7637a2e784" providerId="ADAL" clId="{F6B23CBB-9787-4B7B-81AC-8488B1073502}" dt="2020-10-12T20:40:37.800" v="3209" actId="1076"/>
          <ac:picMkLst>
            <pc:docMk/>
            <pc:sldMk cId="150370780" sldId="280"/>
            <ac:picMk id="29" creationId="{B32BA818-0272-4989-B703-D2B82C3DF66D}"/>
          </ac:picMkLst>
        </pc:picChg>
      </pc:sldChg>
      <pc:sldChg chg="addSp delSp modSp add mod">
        <pc:chgData name="Zhang, Jade" userId="691a4201-4c8a-433c-ab8c-0f7637a2e784" providerId="ADAL" clId="{F6B23CBB-9787-4B7B-81AC-8488B1073502}" dt="2020-10-12T22:31:13.373" v="4316" actId="108"/>
        <pc:sldMkLst>
          <pc:docMk/>
          <pc:sldMk cId="3287396902" sldId="281"/>
        </pc:sldMkLst>
        <pc:spChg chg="mod">
          <ac:chgData name="Zhang, Jade" userId="691a4201-4c8a-433c-ab8c-0f7637a2e784" providerId="ADAL" clId="{F6B23CBB-9787-4B7B-81AC-8488B1073502}" dt="2020-10-12T20:41:38.528" v="3245" actId="20577"/>
          <ac:spMkLst>
            <pc:docMk/>
            <pc:sldMk cId="3287396902" sldId="281"/>
            <ac:spMk id="4" creationId="{6B1B79A8-2484-4812-ADDF-15144FAC40F8}"/>
          </ac:spMkLst>
        </pc:spChg>
        <pc:spChg chg="add mod">
          <ac:chgData name="Zhang, Jade" userId="691a4201-4c8a-433c-ab8c-0f7637a2e784" providerId="ADAL" clId="{F6B23CBB-9787-4B7B-81AC-8488B1073502}" dt="2020-10-12T21:18:25.771" v="3290" actId="1076"/>
          <ac:spMkLst>
            <pc:docMk/>
            <pc:sldMk cId="3287396902" sldId="281"/>
            <ac:spMk id="12" creationId="{F159C6EC-01CB-4F45-B629-601093DCA635}"/>
          </ac:spMkLst>
        </pc:spChg>
        <pc:spChg chg="add mod">
          <ac:chgData name="Zhang, Jade" userId="691a4201-4c8a-433c-ab8c-0f7637a2e784" providerId="ADAL" clId="{F6B23CBB-9787-4B7B-81AC-8488B1073502}" dt="2020-10-12T21:19:35.313" v="3293" actId="14100"/>
          <ac:spMkLst>
            <pc:docMk/>
            <pc:sldMk cId="3287396902" sldId="281"/>
            <ac:spMk id="13" creationId="{19EBF9B6-515B-4C87-930B-5C92222606B4}"/>
          </ac:spMkLst>
        </pc:spChg>
        <pc:spChg chg="add mod">
          <ac:chgData name="Zhang, Jade" userId="691a4201-4c8a-433c-ab8c-0f7637a2e784" providerId="ADAL" clId="{F6B23CBB-9787-4B7B-81AC-8488B1073502}" dt="2020-10-12T21:19:41.865" v="3296" actId="14100"/>
          <ac:spMkLst>
            <pc:docMk/>
            <pc:sldMk cId="3287396902" sldId="281"/>
            <ac:spMk id="14" creationId="{9B639E08-3856-4FEF-9EFE-6124B0E7CDB7}"/>
          </ac:spMkLst>
        </pc:spChg>
        <pc:spChg chg="add mod">
          <ac:chgData name="Zhang, Jade" userId="691a4201-4c8a-433c-ab8c-0f7637a2e784" providerId="ADAL" clId="{F6B23CBB-9787-4B7B-81AC-8488B1073502}" dt="2020-10-12T22:31:13.373" v="4316" actId="108"/>
          <ac:spMkLst>
            <pc:docMk/>
            <pc:sldMk cId="3287396902" sldId="281"/>
            <ac:spMk id="15" creationId="{01193B9B-DF64-4F09-8104-A8C9BFEEC204}"/>
          </ac:spMkLst>
        </pc:spChg>
        <pc:spChg chg="del">
          <ac:chgData name="Zhang, Jade" userId="691a4201-4c8a-433c-ab8c-0f7637a2e784" providerId="ADAL" clId="{F6B23CBB-9787-4B7B-81AC-8488B1073502}" dt="2020-10-12T21:16:33.720" v="3260" actId="478"/>
          <ac:spMkLst>
            <pc:docMk/>
            <pc:sldMk cId="3287396902" sldId="281"/>
            <ac:spMk id="22" creationId="{B32F7163-4935-4D8B-B95A-64C797E98833}"/>
          </ac:spMkLst>
        </pc:spChg>
        <pc:spChg chg="del mod">
          <ac:chgData name="Zhang, Jade" userId="691a4201-4c8a-433c-ab8c-0f7637a2e784" providerId="ADAL" clId="{F6B23CBB-9787-4B7B-81AC-8488B1073502}" dt="2020-10-12T20:43:21.455" v="3250" actId="478"/>
          <ac:spMkLst>
            <pc:docMk/>
            <pc:sldMk cId="3287396902" sldId="281"/>
            <ac:spMk id="23" creationId="{FC64C718-2E97-4EBF-8786-3B5842923449}"/>
          </ac:spMkLst>
        </pc:spChg>
        <pc:spChg chg="del">
          <ac:chgData name="Zhang, Jade" userId="691a4201-4c8a-433c-ab8c-0f7637a2e784" providerId="ADAL" clId="{F6B23CBB-9787-4B7B-81AC-8488B1073502}" dt="2020-10-12T20:43:24.568" v="3252" actId="478"/>
          <ac:spMkLst>
            <pc:docMk/>
            <pc:sldMk cId="3287396902" sldId="281"/>
            <ac:spMk id="25" creationId="{4A181271-6E45-4FB9-98CF-32D11C9CB885}"/>
          </ac:spMkLst>
        </pc:spChg>
        <pc:spChg chg="del mod">
          <ac:chgData name="Zhang, Jade" userId="691a4201-4c8a-433c-ab8c-0f7637a2e784" providerId="ADAL" clId="{F6B23CBB-9787-4B7B-81AC-8488B1073502}" dt="2020-10-12T20:43:27.595" v="3255" actId="478"/>
          <ac:spMkLst>
            <pc:docMk/>
            <pc:sldMk cId="3287396902" sldId="281"/>
            <ac:spMk id="27" creationId="{9012F133-F531-4758-8260-43339C9CC5FD}"/>
          </ac:spMkLst>
        </pc:spChg>
        <pc:spChg chg="del mod">
          <ac:chgData name="Zhang, Jade" userId="691a4201-4c8a-433c-ab8c-0f7637a2e784" providerId="ADAL" clId="{F6B23CBB-9787-4B7B-81AC-8488B1073502}" dt="2020-10-12T20:41:39.425" v="3247"/>
          <ac:spMkLst>
            <pc:docMk/>
            <pc:sldMk cId="3287396902" sldId="281"/>
            <ac:spMk id="31" creationId="{0F021630-1E1E-40D0-B967-BA8743D87F5E}"/>
          </ac:spMkLst>
        </pc:spChg>
        <pc:picChg chg="del">
          <ac:chgData name="Zhang, Jade" userId="691a4201-4c8a-433c-ab8c-0f7637a2e784" providerId="ADAL" clId="{F6B23CBB-9787-4B7B-81AC-8488B1073502}" dt="2020-10-12T20:43:20.026" v="3248" actId="478"/>
          <ac:picMkLst>
            <pc:docMk/>
            <pc:sldMk cId="3287396902" sldId="281"/>
            <ac:picMk id="3" creationId="{05629F92-3AB5-4010-887A-EDEAC27E8DAB}"/>
          </ac:picMkLst>
        </pc:picChg>
        <pc:picChg chg="add mod modCrop">
          <ac:chgData name="Zhang, Jade" userId="691a4201-4c8a-433c-ab8c-0f7637a2e784" providerId="ADAL" clId="{F6B23CBB-9787-4B7B-81AC-8488B1073502}" dt="2020-10-12T21:18:17.788" v="3288" actId="1076"/>
          <ac:picMkLst>
            <pc:docMk/>
            <pc:sldMk cId="3287396902" sldId="281"/>
            <ac:picMk id="5" creationId="{91D37228-0C63-41D0-80DD-D73C9E347332}"/>
          </ac:picMkLst>
        </pc:picChg>
        <pc:picChg chg="del">
          <ac:chgData name="Zhang, Jade" userId="691a4201-4c8a-433c-ab8c-0f7637a2e784" providerId="ADAL" clId="{F6B23CBB-9787-4B7B-81AC-8488B1073502}" dt="2020-10-12T20:43:23.270" v="3251" actId="478"/>
          <ac:picMkLst>
            <pc:docMk/>
            <pc:sldMk cId="3287396902" sldId="281"/>
            <ac:picMk id="6" creationId="{B3BD4519-B3AC-44F2-883C-DB497779615C}"/>
          </ac:picMkLst>
        </pc:picChg>
        <pc:picChg chg="del">
          <ac:chgData name="Zhang, Jade" userId="691a4201-4c8a-433c-ab8c-0f7637a2e784" providerId="ADAL" clId="{F6B23CBB-9787-4B7B-81AC-8488B1073502}" dt="2020-10-12T20:43:26.179" v="3253" actId="478"/>
          <ac:picMkLst>
            <pc:docMk/>
            <pc:sldMk cId="3287396902" sldId="281"/>
            <ac:picMk id="8" creationId="{DA0C5B8C-A8F2-4749-A0BA-2C6A65B599B9}"/>
          </ac:picMkLst>
        </pc:picChg>
        <pc:picChg chg="add mod">
          <ac:chgData name="Zhang, Jade" userId="691a4201-4c8a-433c-ab8c-0f7637a2e784" providerId="ADAL" clId="{F6B23CBB-9787-4B7B-81AC-8488B1073502}" dt="2020-10-12T21:18:14.652" v="3287" actId="1076"/>
          <ac:picMkLst>
            <pc:docMk/>
            <pc:sldMk cId="3287396902" sldId="281"/>
            <ac:picMk id="9" creationId="{5CC0F77C-F464-4AC2-A8E1-1F0B4B4C94C1}"/>
          </ac:picMkLst>
        </pc:picChg>
        <pc:picChg chg="add mod">
          <ac:chgData name="Zhang, Jade" userId="691a4201-4c8a-433c-ab8c-0f7637a2e784" providerId="ADAL" clId="{F6B23CBB-9787-4B7B-81AC-8488B1073502}" dt="2020-10-12T21:18:04.810" v="3282" actId="1076"/>
          <ac:picMkLst>
            <pc:docMk/>
            <pc:sldMk cId="3287396902" sldId="281"/>
            <ac:picMk id="11" creationId="{0589F5DD-C48D-4590-A0DD-E0120C2C5536}"/>
          </ac:picMkLst>
        </pc:picChg>
      </pc:sldChg>
      <pc:sldChg chg="addSp modSp add mod">
        <pc:chgData name="Zhang, Jade" userId="691a4201-4c8a-433c-ab8c-0f7637a2e784" providerId="ADAL" clId="{F6B23CBB-9787-4B7B-81AC-8488B1073502}" dt="2020-10-12T23:22:50.613" v="4422" actId="1076"/>
        <pc:sldMkLst>
          <pc:docMk/>
          <pc:sldMk cId="1319284364" sldId="282"/>
        </pc:sldMkLst>
        <pc:spChg chg="mod">
          <ac:chgData name="Zhang, Jade" userId="691a4201-4c8a-433c-ab8c-0f7637a2e784" providerId="ADAL" clId="{F6B23CBB-9787-4B7B-81AC-8488B1073502}" dt="2020-10-12T23:21:57.713" v="4406" actId="27636"/>
          <ac:spMkLst>
            <pc:docMk/>
            <pc:sldMk cId="1319284364" sldId="282"/>
            <ac:spMk id="3" creationId="{3A9CBC75-0103-FA46-B1E3-A5B3BC9E082F}"/>
          </ac:spMkLst>
        </pc:spChg>
        <pc:picChg chg="add mod">
          <ac:chgData name="Zhang, Jade" userId="691a4201-4c8a-433c-ab8c-0f7637a2e784" providerId="ADAL" clId="{F6B23CBB-9787-4B7B-81AC-8488B1073502}" dt="2020-10-12T23:22:50.613" v="4422" actId="1076"/>
          <ac:picMkLst>
            <pc:docMk/>
            <pc:sldMk cId="1319284364" sldId="282"/>
            <ac:picMk id="5" creationId="{1BCC114F-0098-4B12-930C-3EF13FA6416A}"/>
          </ac:picMkLst>
        </pc:picChg>
      </pc:sldChg>
      <pc:sldChg chg="modSp add mod">
        <pc:chgData name="Zhang, Jade" userId="691a4201-4c8a-433c-ab8c-0f7637a2e784" providerId="ADAL" clId="{F6B23CBB-9787-4B7B-81AC-8488B1073502}" dt="2020-10-12T23:23:33.116" v="4441" actId="14100"/>
        <pc:sldMkLst>
          <pc:docMk/>
          <pc:sldMk cId="97474172" sldId="283"/>
        </pc:sldMkLst>
        <pc:spChg chg="mod">
          <ac:chgData name="Zhang, Jade" userId="691a4201-4c8a-433c-ab8c-0f7637a2e784" providerId="ADAL" clId="{F6B23CBB-9787-4B7B-81AC-8488B1073502}" dt="2020-10-12T23:23:24.622" v="4435" actId="1076"/>
          <ac:spMkLst>
            <pc:docMk/>
            <pc:sldMk cId="97474172" sldId="283"/>
            <ac:spMk id="2" creationId="{34B2FFF6-F3F0-B747-A151-CE621648E44D}"/>
          </ac:spMkLst>
        </pc:spChg>
        <pc:spChg chg="mod">
          <ac:chgData name="Zhang, Jade" userId="691a4201-4c8a-433c-ab8c-0f7637a2e784" providerId="ADAL" clId="{F6B23CBB-9787-4B7B-81AC-8488B1073502}" dt="2020-10-12T23:23:33.116" v="4441" actId="14100"/>
          <ac:spMkLst>
            <pc:docMk/>
            <pc:sldMk cId="97474172" sldId="283"/>
            <ac:spMk id="3" creationId="{3A9CBC75-0103-FA46-B1E3-A5B3BC9E082F}"/>
          </ac:spMkLst>
        </pc:spChg>
        <pc:picChg chg="mod">
          <ac:chgData name="Zhang, Jade" userId="691a4201-4c8a-433c-ab8c-0f7637a2e784" providerId="ADAL" clId="{F6B23CBB-9787-4B7B-81AC-8488B1073502}" dt="2020-10-12T23:23:03.479" v="4423" actId="1076"/>
          <ac:picMkLst>
            <pc:docMk/>
            <pc:sldMk cId="97474172" sldId="283"/>
            <ac:picMk id="4" creationId="{DDE77A9C-6DD0-4259-AE45-76B1F02E52E9}"/>
          </ac:picMkLst>
        </pc:picChg>
      </pc:sldChg>
      <pc:sldChg chg="add">
        <pc:chgData name="Zhang, Jade" userId="691a4201-4c8a-433c-ab8c-0f7637a2e784" providerId="ADAL" clId="{F6B23CBB-9787-4B7B-81AC-8488B1073502}" dt="2020-10-12T23:17:12.972" v="4380"/>
        <pc:sldMkLst>
          <pc:docMk/>
          <pc:sldMk cId="854447333" sldId="284"/>
        </pc:sldMkLst>
      </pc:sldChg>
    </pc:docChg>
  </pc:docChgLst>
  <pc:docChgLst>
    <pc:chgData name="Zhang, Jade" userId="S::jazhang@clarku.edu::691a4201-4c8a-433c-ab8c-0f7637a2e784" providerId="AD" clId="Web-{50D32AC5-1E3D-CFF4-9BC8-A8C4CBDB4CC8}"/>
    <pc:docChg chg="modSld">
      <pc:chgData name="Zhang, Jade" userId="S::jazhang@clarku.edu::691a4201-4c8a-433c-ab8c-0f7637a2e784" providerId="AD" clId="Web-{50D32AC5-1E3D-CFF4-9BC8-A8C4CBDB4CC8}" dt="2020-10-12T00:04:35.409" v="0" actId="1076"/>
      <pc:docMkLst>
        <pc:docMk/>
      </pc:docMkLst>
      <pc:sldChg chg="modSp">
        <pc:chgData name="Zhang, Jade" userId="S::jazhang@clarku.edu::691a4201-4c8a-433c-ab8c-0f7637a2e784" providerId="AD" clId="Web-{50D32AC5-1E3D-CFF4-9BC8-A8C4CBDB4CC8}" dt="2020-10-12T00:04:35.409" v="0" actId="1076"/>
        <pc:sldMkLst>
          <pc:docMk/>
          <pc:sldMk cId="3827053944" sldId="263"/>
        </pc:sldMkLst>
        <pc:spChg chg="mod">
          <ac:chgData name="Zhang, Jade" userId="S::jazhang@clarku.edu::691a4201-4c8a-433c-ab8c-0f7637a2e784" providerId="AD" clId="Web-{50D32AC5-1E3D-CFF4-9BC8-A8C4CBDB4CC8}" dt="2020-10-12T00:04:35.409" v="0" actId="1076"/>
          <ac:spMkLst>
            <pc:docMk/>
            <pc:sldMk cId="3827053944" sldId="263"/>
            <ac:spMk id="4" creationId="{850D97F8-E35F-7A40-BCD3-3E8029A80EA4}"/>
          </ac:spMkLst>
        </pc:spChg>
      </pc:sldChg>
    </pc:docChg>
  </pc:docChgLst>
  <pc:docChgLst>
    <pc:chgData name="Zhang, Jade" userId="S::jazhang@clarku.edu::691a4201-4c8a-433c-ab8c-0f7637a2e784" providerId="AD" clId="Web-{C51AFC15-1791-4854-9EAF-972BB957140A}"/>
    <pc:docChg chg="modSld">
      <pc:chgData name="Zhang, Jade" userId="S::jazhang@clarku.edu::691a4201-4c8a-433c-ab8c-0f7637a2e784" providerId="AD" clId="Web-{C51AFC15-1791-4854-9EAF-972BB957140A}" dt="2020-11-16T00:07:30.006" v="162"/>
      <pc:docMkLst>
        <pc:docMk/>
      </pc:docMkLst>
      <pc:sldChg chg="addSp delSp modSp">
        <pc:chgData name="Zhang, Jade" userId="S::jazhang@clarku.edu::691a4201-4c8a-433c-ab8c-0f7637a2e784" providerId="AD" clId="Web-{C51AFC15-1791-4854-9EAF-972BB957140A}" dt="2020-11-16T00:07:30.006" v="162"/>
        <pc:sldMkLst>
          <pc:docMk/>
          <pc:sldMk cId="3710059522" sldId="277"/>
        </pc:sldMkLst>
        <pc:spChg chg="add del">
          <ac:chgData name="Zhang, Jade" userId="S::jazhang@clarku.edu::691a4201-4c8a-433c-ab8c-0f7637a2e784" providerId="AD" clId="Web-{C51AFC15-1791-4854-9EAF-972BB957140A}" dt="2020-11-16T00:07:08.006" v="154"/>
          <ac:spMkLst>
            <pc:docMk/>
            <pc:sldMk cId="3710059522" sldId="277"/>
            <ac:spMk id="2" creationId="{EBA9AE5E-04F5-4556-8395-0F9A8DFF373D}"/>
          </ac:spMkLst>
        </pc:spChg>
        <pc:spChg chg="mod">
          <ac:chgData name="Zhang, Jade" userId="S::jazhang@clarku.edu::691a4201-4c8a-433c-ab8c-0f7637a2e784" providerId="AD" clId="Web-{C51AFC15-1791-4854-9EAF-972BB957140A}" dt="2020-11-16T00:06:28.163" v="99"/>
          <ac:spMkLst>
            <pc:docMk/>
            <pc:sldMk cId="3710059522" sldId="277"/>
            <ac:spMk id="39" creationId="{80EEAA55-4364-4B48-A7B3-A3B8788EFAE6}"/>
          </ac:spMkLst>
        </pc:spChg>
        <pc:spChg chg="mod">
          <ac:chgData name="Zhang, Jade" userId="S::jazhang@clarku.edu::691a4201-4c8a-433c-ab8c-0f7637a2e784" providerId="AD" clId="Web-{C51AFC15-1791-4854-9EAF-972BB957140A}" dt="2020-11-16T00:06:28.194" v="100"/>
          <ac:spMkLst>
            <pc:docMk/>
            <pc:sldMk cId="3710059522" sldId="277"/>
            <ac:spMk id="41" creationId="{8624EB63-6690-4DE5-AC01-9C8686817FB9}"/>
          </ac:spMkLst>
        </pc:spChg>
        <pc:spChg chg="mod">
          <ac:chgData name="Zhang, Jade" userId="S::jazhang@clarku.edu::691a4201-4c8a-433c-ab8c-0f7637a2e784" providerId="AD" clId="Web-{C51AFC15-1791-4854-9EAF-972BB957140A}" dt="2020-11-16T00:06:28.210" v="101"/>
          <ac:spMkLst>
            <pc:docMk/>
            <pc:sldMk cId="3710059522" sldId="277"/>
            <ac:spMk id="43" creationId="{4CA08CD0-E82D-456F-9101-9814A626B199}"/>
          </ac:spMkLst>
        </pc:spChg>
        <pc:spChg chg="mod">
          <ac:chgData name="Zhang, Jade" userId="S::jazhang@clarku.edu::691a4201-4c8a-433c-ab8c-0f7637a2e784" providerId="AD" clId="Web-{C51AFC15-1791-4854-9EAF-972BB957140A}" dt="2020-11-16T00:06:30.475" v="148"/>
          <ac:spMkLst>
            <pc:docMk/>
            <pc:sldMk cId="3710059522" sldId="277"/>
            <ac:spMk id="51" creationId="{EA707B2B-40B2-4A3A-8177-00F05396A2C7}"/>
          </ac:spMkLst>
        </pc:spChg>
        <pc:spChg chg="mod">
          <ac:chgData name="Zhang, Jade" userId="S::jazhang@clarku.edu::691a4201-4c8a-433c-ab8c-0f7637a2e784" providerId="AD" clId="Web-{C51AFC15-1791-4854-9EAF-972BB957140A}" dt="2020-11-16T00:06:28.225" v="102"/>
          <ac:spMkLst>
            <pc:docMk/>
            <pc:sldMk cId="3710059522" sldId="277"/>
            <ac:spMk id="53" creationId="{ECD56EBB-CFDA-40ED-BF74-7F313E252E1F}"/>
          </ac:spMkLst>
        </pc:spChg>
        <pc:spChg chg="mod">
          <ac:chgData name="Zhang, Jade" userId="S::jazhang@clarku.edu::691a4201-4c8a-433c-ab8c-0f7637a2e784" providerId="AD" clId="Web-{C51AFC15-1791-4854-9EAF-972BB957140A}" dt="2020-11-16T00:06:28.256" v="103"/>
          <ac:spMkLst>
            <pc:docMk/>
            <pc:sldMk cId="3710059522" sldId="277"/>
            <ac:spMk id="79" creationId="{C5084CFF-FEF0-4AAC-8390-C0E362D77E0F}"/>
          </ac:spMkLst>
        </pc:spChg>
        <pc:spChg chg="mod">
          <ac:chgData name="Zhang, Jade" userId="S::jazhang@clarku.edu::691a4201-4c8a-433c-ab8c-0f7637a2e784" providerId="AD" clId="Web-{C51AFC15-1791-4854-9EAF-972BB957140A}" dt="2020-11-16T00:06:28.272" v="104"/>
          <ac:spMkLst>
            <pc:docMk/>
            <pc:sldMk cId="3710059522" sldId="277"/>
            <ac:spMk id="93" creationId="{778CB40D-9FE6-414F-8374-F9610DCD0F62}"/>
          </ac:spMkLst>
        </pc:spChg>
        <pc:spChg chg="mod">
          <ac:chgData name="Zhang, Jade" userId="S::jazhang@clarku.edu::691a4201-4c8a-433c-ab8c-0f7637a2e784" providerId="AD" clId="Web-{C51AFC15-1791-4854-9EAF-972BB957140A}" dt="2020-11-16T00:06:28.303" v="105"/>
          <ac:spMkLst>
            <pc:docMk/>
            <pc:sldMk cId="3710059522" sldId="277"/>
            <ac:spMk id="95" creationId="{E5D24E12-2BCD-4388-820F-C9A45BEEBD1C}"/>
          </ac:spMkLst>
        </pc:spChg>
        <pc:spChg chg="mod">
          <ac:chgData name="Zhang, Jade" userId="S::jazhang@clarku.edu::691a4201-4c8a-433c-ab8c-0f7637a2e784" providerId="AD" clId="Web-{C51AFC15-1791-4854-9EAF-972BB957140A}" dt="2020-11-16T00:06:28.319" v="106"/>
          <ac:spMkLst>
            <pc:docMk/>
            <pc:sldMk cId="3710059522" sldId="277"/>
            <ac:spMk id="97" creationId="{83A28733-7F30-487A-9AE9-35EB2506D5E5}"/>
          </ac:spMkLst>
        </pc:spChg>
        <pc:spChg chg="mod">
          <ac:chgData name="Zhang, Jade" userId="S::jazhang@clarku.edu::691a4201-4c8a-433c-ab8c-0f7637a2e784" providerId="AD" clId="Web-{C51AFC15-1791-4854-9EAF-972BB957140A}" dt="2020-11-16T00:06:28.335" v="107"/>
          <ac:spMkLst>
            <pc:docMk/>
            <pc:sldMk cId="3710059522" sldId="277"/>
            <ac:spMk id="99" creationId="{BE1B4858-200E-446D-80C5-9F68785C1AD4}"/>
          </ac:spMkLst>
        </pc:spChg>
        <pc:spChg chg="mod">
          <ac:chgData name="Zhang, Jade" userId="S::jazhang@clarku.edu::691a4201-4c8a-433c-ab8c-0f7637a2e784" providerId="AD" clId="Web-{C51AFC15-1791-4854-9EAF-972BB957140A}" dt="2020-11-16T00:06:28.366" v="108"/>
          <ac:spMkLst>
            <pc:docMk/>
            <pc:sldMk cId="3710059522" sldId="277"/>
            <ac:spMk id="101" creationId="{7606D305-D5F6-4A24-8407-C141CA89F54D}"/>
          </ac:spMkLst>
        </pc:spChg>
        <pc:spChg chg="mod">
          <ac:chgData name="Zhang, Jade" userId="S::jazhang@clarku.edu::691a4201-4c8a-433c-ab8c-0f7637a2e784" providerId="AD" clId="Web-{C51AFC15-1791-4854-9EAF-972BB957140A}" dt="2020-11-16T00:06:28.381" v="109"/>
          <ac:spMkLst>
            <pc:docMk/>
            <pc:sldMk cId="3710059522" sldId="277"/>
            <ac:spMk id="103" creationId="{2B695000-A111-4D3D-AEB0-2C02692652DC}"/>
          </ac:spMkLst>
        </pc:spChg>
        <pc:spChg chg="mod">
          <ac:chgData name="Zhang, Jade" userId="S::jazhang@clarku.edu::691a4201-4c8a-433c-ab8c-0f7637a2e784" providerId="AD" clId="Web-{C51AFC15-1791-4854-9EAF-972BB957140A}" dt="2020-11-16T00:06:28.397" v="110"/>
          <ac:spMkLst>
            <pc:docMk/>
            <pc:sldMk cId="3710059522" sldId="277"/>
            <ac:spMk id="105" creationId="{B3F2AE58-EB05-4410-869F-8597C5DFADF2}"/>
          </ac:spMkLst>
        </pc:spChg>
        <pc:spChg chg="mod">
          <ac:chgData name="Zhang, Jade" userId="S::jazhang@clarku.edu::691a4201-4c8a-433c-ab8c-0f7637a2e784" providerId="AD" clId="Web-{C51AFC15-1791-4854-9EAF-972BB957140A}" dt="2020-11-16T00:06:28.647" v="124"/>
          <ac:spMkLst>
            <pc:docMk/>
            <pc:sldMk cId="3710059522" sldId="277"/>
            <ac:spMk id="129" creationId="{5F84AE64-68AB-4A7E-B7E8-934ECBADC8B2}"/>
          </ac:spMkLst>
        </pc:spChg>
        <pc:spChg chg="mod">
          <ac:chgData name="Zhang, Jade" userId="S::jazhang@clarku.edu::691a4201-4c8a-433c-ab8c-0f7637a2e784" providerId="AD" clId="Web-{C51AFC15-1791-4854-9EAF-972BB957140A}" dt="2020-11-16T00:06:28.678" v="125"/>
          <ac:spMkLst>
            <pc:docMk/>
            <pc:sldMk cId="3710059522" sldId="277"/>
            <ac:spMk id="130" creationId="{28D55FF6-542F-4B33-83F7-284EFCDCBB6A}"/>
          </ac:spMkLst>
        </pc:spChg>
        <pc:spChg chg="mod">
          <ac:chgData name="Zhang, Jade" userId="S::jazhang@clarku.edu::691a4201-4c8a-433c-ab8c-0f7637a2e784" providerId="AD" clId="Web-{C51AFC15-1791-4854-9EAF-972BB957140A}" dt="2020-11-16T00:06:28.694" v="126"/>
          <ac:spMkLst>
            <pc:docMk/>
            <pc:sldMk cId="3710059522" sldId="277"/>
            <ac:spMk id="135" creationId="{27B2E594-EE59-4153-97A3-E0DC2FDD26F5}"/>
          </ac:spMkLst>
        </pc:spChg>
        <pc:spChg chg="mod">
          <ac:chgData name="Zhang, Jade" userId="S::jazhang@clarku.edu::691a4201-4c8a-433c-ab8c-0f7637a2e784" providerId="AD" clId="Web-{C51AFC15-1791-4854-9EAF-972BB957140A}" dt="2020-11-16T00:06:28.803" v="131"/>
          <ac:spMkLst>
            <pc:docMk/>
            <pc:sldMk cId="3710059522" sldId="277"/>
            <ac:spMk id="140" creationId="{AB08D168-B5E9-4A37-9261-673CD2A505E0}"/>
          </ac:spMkLst>
        </pc:spChg>
        <pc:spChg chg="mod">
          <ac:chgData name="Zhang, Jade" userId="S::jazhang@clarku.edu::691a4201-4c8a-433c-ab8c-0f7637a2e784" providerId="AD" clId="Web-{C51AFC15-1791-4854-9EAF-972BB957140A}" dt="2020-11-16T00:06:28.835" v="132"/>
          <ac:spMkLst>
            <pc:docMk/>
            <pc:sldMk cId="3710059522" sldId="277"/>
            <ac:spMk id="141" creationId="{BE64F685-E36D-4A4A-9BFA-96E4AAEB195C}"/>
          </ac:spMkLst>
        </pc:spChg>
        <pc:spChg chg="mod">
          <ac:chgData name="Zhang, Jade" userId="S::jazhang@clarku.edu::691a4201-4c8a-433c-ab8c-0f7637a2e784" providerId="AD" clId="Web-{C51AFC15-1791-4854-9EAF-972BB957140A}" dt="2020-11-16T00:06:28.850" v="133"/>
          <ac:spMkLst>
            <pc:docMk/>
            <pc:sldMk cId="3710059522" sldId="277"/>
            <ac:spMk id="142" creationId="{1023D10B-2C33-4E23-AC7B-C491A5ECDC9F}"/>
          </ac:spMkLst>
        </pc:spChg>
        <pc:spChg chg="mod">
          <ac:chgData name="Zhang, Jade" userId="S::jazhang@clarku.edu::691a4201-4c8a-433c-ab8c-0f7637a2e784" providerId="AD" clId="Web-{C51AFC15-1791-4854-9EAF-972BB957140A}" dt="2020-11-16T00:06:28.944" v="138"/>
          <ac:spMkLst>
            <pc:docMk/>
            <pc:sldMk cId="3710059522" sldId="277"/>
            <ac:spMk id="147" creationId="{E0C1A6BE-BDC9-4A97-8A31-66A52A4B301C}"/>
          </ac:spMkLst>
        </pc:spChg>
        <pc:spChg chg="mod">
          <ac:chgData name="Zhang, Jade" userId="S::jazhang@clarku.edu::691a4201-4c8a-433c-ab8c-0f7637a2e784" providerId="AD" clId="Web-{C51AFC15-1791-4854-9EAF-972BB957140A}" dt="2020-11-16T00:06:28.960" v="139"/>
          <ac:spMkLst>
            <pc:docMk/>
            <pc:sldMk cId="3710059522" sldId="277"/>
            <ac:spMk id="148" creationId="{0C348ADC-7654-477D-90E9-F78F01B08BB9}"/>
          </ac:spMkLst>
        </pc:spChg>
        <pc:spChg chg="mod">
          <ac:chgData name="Zhang, Jade" userId="S::jazhang@clarku.edu::691a4201-4c8a-433c-ab8c-0f7637a2e784" providerId="AD" clId="Web-{C51AFC15-1791-4854-9EAF-972BB957140A}" dt="2020-11-16T00:06:28.975" v="140"/>
          <ac:spMkLst>
            <pc:docMk/>
            <pc:sldMk cId="3710059522" sldId="277"/>
            <ac:spMk id="156" creationId="{CD5A91BB-ADAC-418F-9BAD-5CC0EDB22919}"/>
          </ac:spMkLst>
        </pc:spChg>
        <pc:spChg chg="mod">
          <ac:chgData name="Zhang, Jade" userId="S::jazhang@clarku.edu::691a4201-4c8a-433c-ab8c-0f7637a2e784" providerId="AD" clId="Web-{C51AFC15-1791-4854-9EAF-972BB957140A}" dt="2020-11-16T00:06:29.006" v="141"/>
          <ac:spMkLst>
            <pc:docMk/>
            <pc:sldMk cId="3710059522" sldId="277"/>
            <ac:spMk id="158" creationId="{7984AD52-A202-454B-94B3-0F0CDF29502B}"/>
          </ac:spMkLst>
        </pc:spChg>
        <pc:spChg chg="mod">
          <ac:chgData name="Zhang, Jade" userId="S::jazhang@clarku.edu::691a4201-4c8a-433c-ab8c-0f7637a2e784" providerId="AD" clId="Web-{C51AFC15-1791-4854-9EAF-972BB957140A}" dt="2020-11-16T00:06:29.022" v="142"/>
          <ac:spMkLst>
            <pc:docMk/>
            <pc:sldMk cId="3710059522" sldId="277"/>
            <ac:spMk id="160" creationId="{CC260743-0CF6-48B5-8E4D-13AE3D3E3085}"/>
          </ac:spMkLst>
        </pc:spChg>
        <pc:spChg chg="mod">
          <ac:chgData name="Zhang, Jade" userId="S::jazhang@clarku.edu::691a4201-4c8a-433c-ab8c-0f7637a2e784" providerId="AD" clId="Web-{C51AFC15-1791-4854-9EAF-972BB957140A}" dt="2020-11-16T00:06:29.038" v="143"/>
          <ac:spMkLst>
            <pc:docMk/>
            <pc:sldMk cId="3710059522" sldId="277"/>
            <ac:spMk id="162" creationId="{04A5BA6C-AF1E-4643-AAE6-B50541CF9DF6}"/>
          </ac:spMkLst>
        </pc:spChg>
        <pc:spChg chg="del mod">
          <ac:chgData name="Zhang, Jade" userId="S::jazhang@clarku.edu::691a4201-4c8a-433c-ab8c-0f7637a2e784" providerId="AD" clId="Web-{C51AFC15-1791-4854-9EAF-972BB957140A}" dt="2020-11-16T00:07:30.006" v="162"/>
          <ac:spMkLst>
            <pc:docMk/>
            <pc:sldMk cId="3710059522" sldId="277"/>
            <ac:spMk id="178" creationId="{826ECF2E-5201-48CD-BE14-D38C1E998B04}"/>
          </ac:spMkLst>
        </pc:spChg>
        <pc:spChg chg="mod">
          <ac:chgData name="Zhang, Jade" userId="S::jazhang@clarku.edu::691a4201-4c8a-433c-ab8c-0f7637a2e784" providerId="AD" clId="Web-{C51AFC15-1791-4854-9EAF-972BB957140A}" dt="2020-11-16T00:06:29.085" v="145"/>
          <ac:spMkLst>
            <pc:docMk/>
            <pc:sldMk cId="3710059522" sldId="277"/>
            <ac:spMk id="180" creationId="{437D8371-AA0C-415E-B9C5-955D51FD90FB}"/>
          </ac:spMkLst>
        </pc:spChg>
        <pc:spChg chg="mod">
          <ac:chgData name="Zhang, Jade" userId="S::jazhang@clarku.edu::691a4201-4c8a-433c-ab8c-0f7637a2e784" providerId="AD" clId="Web-{C51AFC15-1791-4854-9EAF-972BB957140A}" dt="2020-11-16T00:07:23.459" v="160" actId="20577"/>
          <ac:spMkLst>
            <pc:docMk/>
            <pc:sldMk cId="3710059522" sldId="277"/>
            <ac:spMk id="182" creationId="{D72E9F08-9FFF-4FFE-BF48-BB8987E9C293}"/>
          </ac:spMkLst>
        </pc:spChg>
        <pc:spChg chg="mod">
          <ac:chgData name="Zhang, Jade" userId="S::jazhang@clarku.edu::691a4201-4c8a-433c-ab8c-0f7637a2e784" providerId="AD" clId="Web-{C51AFC15-1791-4854-9EAF-972BB957140A}" dt="2020-11-16T00:06:29.116" v="147"/>
          <ac:spMkLst>
            <pc:docMk/>
            <pc:sldMk cId="3710059522" sldId="277"/>
            <ac:spMk id="184" creationId="{B427CAD7-4B0C-44F1-8C25-04072DC53FE8}"/>
          </ac:spMkLst>
        </pc:spChg>
        <pc:spChg chg="mod">
          <ac:chgData name="Zhang, Jade" userId="S::jazhang@clarku.edu::691a4201-4c8a-433c-ab8c-0f7637a2e784" providerId="AD" clId="Web-{C51AFC15-1791-4854-9EAF-972BB957140A}" dt="2020-11-16T00:06:19.335" v="0" actId="1076"/>
          <ac:spMkLst>
            <pc:docMk/>
            <pc:sldMk cId="3710059522" sldId="277"/>
            <ac:spMk id="185" creationId="{111703AB-F962-4FF6-AB94-D8C6B9B7EE76}"/>
          </ac:spMkLst>
        </pc:spChg>
        <pc:cxnChg chg="mod">
          <ac:chgData name="Zhang, Jade" userId="S::jazhang@clarku.edu::691a4201-4c8a-433c-ab8c-0f7637a2e784" providerId="AD" clId="Web-{C51AFC15-1791-4854-9EAF-972BB957140A}" dt="2020-11-16T00:06:28.428" v="111"/>
          <ac:cxnSpMkLst>
            <pc:docMk/>
            <pc:sldMk cId="3710059522" sldId="277"/>
            <ac:cxnSpMk id="109" creationId="{A456BA7F-64C0-488E-A00B-BF23DDD83C67}"/>
          </ac:cxnSpMkLst>
        </pc:cxnChg>
        <pc:cxnChg chg="mod">
          <ac:chgData name="Zhang, Jade" userId="S::jazhang@clarku.edu::691a4201-4c8a-433c-ab8c-0f7637a2e784" providerId="AD" clId="Web-{C51AFC15-1791-4854-9EAF-972BB957140A}" dt="2020-11-16T00:06:28.444" v="112"/>
          <ac:cxnSpMkLst>
            <pc:docMk/>
            <pc:sldMk cId="3710059522" sldId="277"/>
            <ac:cxnSpMk id="111" creationId="{2CD5835F-DBBD-4912-9458-51165B94A453}"/>
          </ac:cxnSpMkLst>
        </pc:cxnChg>
        <pc:cxnChg chg="mod">
          <ac:chgData name="Zhang, Jade" userId="S::jazhang@clarku.edu::691a4201-4c8a-433c-ab8c-0f7637a2e784" providerId="AD" clId="Web-{C51AFC15-1791-4854-9EAF-972BB957140A}" dt="2020-11-16T00:06:28.460" v="113"/>
          <ac:cxnSpMkLst>
            <pc:docMk/>
            <pc:sldMk cId="3710059522" sldId="277"/>
            <ac:cxnSpMk id="113" creationId="{4234BF5E-2B74-45A7-B63C-A6922BDCF956}"/>
          </ac:cxnSpMkLst>
        </pc:cxnChg>
        <pc:cxnChg chg="mod">
          <ac:chgData name="Zhang, Jade" userId="S::jazhang@clarku.edu::691a4201-4c8a-433c-ab8c-0f7637a2e784" providerId="AD" clId="Web-{C51AFC15-1791-4854-9EAF-972BB957140A}" dt="2020-11-16T00:06:28.475" v="114"/>
          <ac:cxnSpMkLst>
            <pc:docMk/>
            <pc:sldMk cId="3710059522" sldId="277"/>
            <ac:cxnSpMk id="114" creationId="{C99E63CE-E1A1-487F-904D-965ECF60185C}"/>
          </ac:cxnSpMkLst>
        </pc:cxnChg>
        <pc:cxnChg chg="mod">
          <ac:chgData name="Zhang, Jade" userId="S::jazhang@clarku.edu::691a4201-4c8a-433c-ab8c-0f7637a2e784" providerId="AD" clId="Web-{C51AFC15-1791-4854-9EAF-972BB957140A}" dt="2020-11-16T00:06:28.491" v="115"/>
          <ac:cxnSpMkLst>
            <pc:docMk/>
            <pc:sldMk cId="3710059522" sldId="277"/>
            <ac:cxnSpMk id="115" creationId="{136556CD-DC70-473C-A0CA-50FA3C809C28}"/>
          </ac:cxnSpMkLst>
        </pc:cxnChg>
        <pc:cxnChg chg="mod">
          <ac:chgData name="Zhang, Jade" userId="S::jazhang@clarku.edu::691a4201-4c8a-433c-ab8c-0f7637a2e784" providerId="AD" clId="Web-{C51AFC15-1791-4854-9EAF-972BB957140A}" dt="2020-11-16T00:06:28.506" v="116"/>
          <ac:cxnSpMkLst>
            <pc:docMk/>
            <pc:sldMk cId="3710059522" sldId="277"/>
            <ac:cxnSpMk id="116" creationId="{D9D2256B-F27B-4CEB-A58E-0645C7CE0DED}"/>
          </ac:cxnSpMkLst>
        </pc:cxnChg>
        <pc:cxnChg chg="mod">
          <ac:chgData name="Zhang, Jade" userId="S::jazhang@clarku.edu::691a4201-4c8a-433c-ab8c-0f7637a2e784" providerId="AD" clId="Web-{C51AFC15-1791-4854-9EAF-972BB957140A}" dt="2020-11-16T00:06:28.522" v="117"/>
          <ac:cxnSpMkLst>
            <pc:docMk/>
            <pc:sldMk cId="3710059522" sldId="277"/>
            <ac:cxnSpMk id="117" creationId="{448BF801-9C51-448A-915F-7A2D7D0D7F56}"/>
          </ac:cxnSpMkLst>
        </pc:cxnChg>
        <pc:cxnChg chg="mod">
          <ac:chgData name="Zhang, Jade" userId="S::jazhang@clarku.edu::691a4201-4c8a-433c-ab8c-0f7637a2e784" providerId="AD" clId="Web-{C51AFC15-1791-4854-9EAF-972BB957140A}" dt="2020-11-16T00:06:28.538" v="118"/>
          <ac:cxnSpMkLst>
            <pc:docMk/>
            <pc:sldMk cId="3710059522" sldId="277"/>
            <ac:cxnSpMk id="118" creationId="{064A12A5-A6E6-4A47-AC38-909B05027E50}"/>
          </ac:cxnSpMkLst>
        </pc:cxnChg>
        <pc:cxnChg chg="mod">
          <ac:chgData name="Zhang, Jade" userId="S::jazhang@clarku.edu::691a4201-4c8a-433c-ab8c-0f7637a2e784" providerId="AD" clId="Web-{C51AFC15-1791-4854-9EAF-972BB957140A}" dt="2020-11-16T00:06:28.553" v="119"/>
          <ac:cxnSpMkLst>
            <pc:docMk/>
            <pc:sldMk cId="3710059522" sldId="277"/>
            <ac:cxnSpMk id="119" creationId="{17F6E11C-0A31-44A7-893D-93772E7D4442}"/>
          </ac:cxnSpMkLst>
        </pc:cxnChg>
        <pc:cxnChg chg="mod">
          <ac:chgData name="Zhang, Jade" userId="S::jazhang@clarku.edu::691a4201-4c8a-433c-ab8c-0f7637a2e784" providerId="AD" clId="Web-{C51AFC15-1791-4854-9EAF-972BB957140A}" dt="2020-11-16T00:06:28.585" v="120"/>
          <ac:cxnSpMkLst>
            <pc:docMk/>
            <pc:sldMk cId="3710059522" sldId="277"/>
            <ac:cxnSpMk id="121" creationId="{E25F478E-2329-4BCF-BB54-40B096082464}"/>
          </ac:cxnSpMkLst>
        </pc:cxnChg>
        <pc:cxnChg chg="mod">
          <ac:chgData name="Zhang, Jade" userId="S::jazhang@clarku.edu::691a4201-4c8a-433c-ab8c-0f7637a2e784" providerId="AD" clId="Web-{C51AFC15-1791-4854-9EAF-972BB957140A}" dt="2020-11-16T00:06:28.600" v="121"/>
          <ac:cxnSpMkLst>
            <pc:docMk/>
            <pc:sldMk cId="3710059522" sldId="277"/>
            <ac:cxnSpMk id="123" creationId="{115EABF1-029B-47AE-90FD-34FB8FB7CD0B}"/>
          </ac:cxnSpMkLst>
        </pc:cxnChg>
        <pc:cxnChg chg="mod">
          <ac:chgData name="Zhang, Jade" userId="S::jazhang@clarku.edu::691a4201-4c8a-433c-ab8c-0f7637a2e784" providerId="AD" clId="Web-{C51AFC15-1791-4854-9EAF-972BB957140A}" dt="2020-11-16T00:06:28.616" v="122"/>
          <ac:cxnSpMkLst>
            <pc:docMk/>
            <pc:sldMk cId="3710059522" sldId="277"/>
            <ac:cxnSpMk id="125" creationId="{AA4B4B3F-7E1E-4E58-A098-1A2B9349C058}"/>
          </ac:cxnSpMkLst>
        </pc:cxnChg>
        <pc:cxnChg chg="mod">
          <ac:chgData name="Zhang, Jade" userId="S::jazhang@clarku.edu::691a4201-4c8a-433c-ab8c-0f7637a2e784" providerId="AD" clId="Web-{C51AFC15-1791-4854-9EAF-972BB957140A}" dt="2020-11-16T00:06:28.631" v="123"/>
          <ac:cxnSpMkLst>
            <pc:docMk/>
            <pc:sldMk cId="3710059522" sldId="277"/>
            <ac:cxnSpMk id="127" creationId="{E695B42C-B3EB-4E16-9EC0-A1CD21B2137D}"/>
          </ac:cxnSpMkLst>
        </pc:cxnChg>
        <pc:cxnChg chg="mod">
          <ac:chgData name="Zhang, Jade" userId="S::jazhang@clarku.edu::691a4201-4c8a-433c-ab8c-0f7637a2e784" providerId="AD" clId="Web-{C51AFC15-1791-4854-9EAF-972BB957140A}" dt="2020-11-16T00:06:28.710" v="127"/>
          <ac:cxnSpMkLst>
            <pc:docMk/>
            <pc:sldMk cId="3710059522" sldId="277"/>
            <ac:cxnSpMk id="136" creationId="{7EA2AE81-6A60-4B52-8D0E-F8A80A409027}"/>
          </ac:cxnSpMkLst>
        </pc:cxnChg>
        <pc:cxnChg chg="mod">
          <ac:chgData name="Zhang, Jade" userId="S::jazhang@clarku.edu::691a4201-4c8a-433c-ab8c-0f7637a2e784" providerId="AD" clId="Web-{C51AFC15-1791-4854-9EAF-972BB957140A}" dt="2020-11-16T00:06:28.741" v="128"/>
          <ac:cxnSpMkLst>
            <pc:docMk/>
            <pc:sldMk cId="3710059522" sldId="277"/>
            <ac:cxnSpMk id="137" creationId="{16AC51BC-BB0C-491E-824B-2E89E385CF3A}"/>
          </ac:cxnSpMkLst>
        </pc:cxnChg>
        <pc:cxnChg chg="mod">
          <ac:chgData name="Zhang, Jade" userId="S::jazhang@clarku.edu::691a4201-4c8a-433c-ab8c-0f7637a2e784" providerId="AD" clId="Web-{C51AFC15-1791-4854-9EAF-972BB957140A}" dt="2020-11-16T00:06:28.772" v="129"/>
          <ac:cxnSpMkLst>
            <pc:docMk/>
            <pc:sldMk cId="3710059522" sldId="277"/>
            <ac:cxnSpMk id="138" creationId="{11BF68CA-0095-475A-A2B8-FABDD3C101D9}"/>
          </ac:cxnSpMkLst>
        </pc:cxnChg>
        <pc:cxnChg chg="mod">
          <ac:chgData name="Zhang, Jade" userId="S::jazhang@clarku.edu::691a4201-4c8a-433c-ab8c-0f7637a2e784" providerId="AD" clId="Web-{C51AFC15-1791-4854-9EAF-972BB957140A}" dt="2020-11-16T00:06:28.788" v="130"/>
          <ac:cxnSpMkLst>
            <pc:docMk/>
            <pc:sldMk cId="3710059522" sldId="277"/>
            <ac:cxnSpMk id="139" creationId="{59E0FDCE-94A3-4EC6-B63C-CD0EEFD81CC0}"/>
          </ac:cxnSpMkLst>
        </pc:cxnChg>
        <pc:cxnChg chg="mod">
          <ac:chgData name="Zhang, Jade" userId="S::jazhang@clarku.edu::691a4201-4c8a-433c-ab8c-0f7637a2e784" providerId="AD" clId="Web-{C51AFC15-1791-4854-9EAF-972BB957140A}" dt="2020-11-16T00:06:28.866" v="134"/>
          <ac:cxnSpMkLst>
            <pc:docMk/>
            <pc:sldMk cId="3710059522" sldId="277"/>
            <ac:cxnSpMk id="143" creationId="{B949DF5E-74F7-44FC-B381-A654267DCE15}"/>
          </ac:cxnSpMkLst>
        </pc:cxnChg>
        <pc:cxnChg chg="mod">
          <ac:chgData name="Zhang, Jade" userId="S::jazhang@clarku.edu::691a4201-4c8a-433c-ab8c-0f7637a2e784" providerId="AD" clId="Web-{C51AFC15-1791-4854-9EAF-972BB957140A}" dt="2020-11-16T00:06:28.881" v="135"/>
          <ac:cxnSpMkLst>
            <pc:docMk/>
            <pc:sldMk cId="3710059522" sldId="277"/>
            <ac:cxnSpMk id="144" creationId="{63F422E7-743A-4D57-8723-693742DF36ED}"/>
          </ac:cxnSpMkLst>
        </pc:cxnChg>
        <pc:cxnChg chg="mod">
          <ac:chgData name="Zhang, Jade" userId="S::jazhang@clarku.edu::691a4201-4c8a-433c-ab8c-0f7637a2e784" providerId="AD" clId="Web-{C51AFC15-1791-4854-9EAF-972BB957140A}" dt="2020-11-16T00:06:28.897" v="136"/>
          <ac:cxnSpMkLst>
            <pc:docMk/>
            <pc:sldMk cId="3710059522" sldId="277"/>
            <ac:cxnSpMk id="145" creationId="{4428211E-DDE4-4B41-835C-2E9DE6172B52}"/>
          </ac:cxnSpMkLst>
        </pc:cxnChg>
        <pc:cxnChg chg="mod">
          <ac:chgData name="Zhang, Jade" userId="S::jazhang@clarku.edu::691a4201-4c8a-433c-ab8c-0f7637a2e784" providerId="AD" clId="Web-{C51AFC15-1791-4854-9EAF-972BB957140A}" dt="2020-11-16T00:06:28.913" v="137"/>
          <ac:cxnSpMkLst>
            <pc:docMk/>
            <pc:sldMk cId="3710059522" sldId="277"/>
            <ac:cxnSpMk id="146" creationId="{6260CF78-3C49-466C-A4ED-C5B23FEA3086}"/>
          </ac:cxnSpMkLst>
        </pc:cxnChg>
      </pc:sldChg>
    </pc:docChg>
  </pc:docChgLst>
  <pc:docChgLst>
    <pc:chgData name="Zhang, Jade" userId="S::jazhang@clarku.edu::691a4201-4c8a-433c-ab8c-0f7637a2e784" providerId="AD" clId="Web-{BDD02DC9-961D-CE94-C7CE-1B8E391C22B9}"/>
    <pc:docChg chg="modSld">
      <pc:chgData name="Zhang, Jade" userId="S::jazhang@clarku.edu::691a4201-4c8a-433c-ab8c-0f7637a2e784" providerId="AD" clId="Web-{BDD02DC9-961D-CE94-C7CE-1B8E391C22B9}" dt="2020-10-11T20:59:52.954" v="144" actId="20577"/>
      <pc:docMkLst>
        <pc:docMk/>
      </pc:docMkLst>
      <pc:sldChg chg="delCm">
        <pc:chgData name="Zhang, Jade" userId="S::jazhang@clarku.edu::691a4201-4c8a-433c-ab8c-0f7637a2e784" providerId="AD" clId="Web-{BDD02DC9-961D-CE94-C7CE-1B8E391C22B9}" dt="2020-10-11T20:13:10.518" v="12"/>
        <pc:sldMkLst>
          <pc:docMk/>
          <pc:sldMk cId="1548424682" sldId="262"/>
        </pc:sldMkLst>
      </pc:sldChg>
      <pc:sldChg chg="addSp delSp modSp">
        <pc:chgData name="Zhang, Jade" userId="S::jazhang@clarku.edu::691a4201-4c8a-433c-ab8c-0f7637a2e784" providerId="AD" clId="Web-{BDD02DC9-961D-CE94-C7CE-1B8E391C22B9}" dt="2020-10-11T20:59:48.141" v="143" actId="20577"/>
        <pc:sldMkLst>
          <pc:docMk/>
          <pc:sldMk cId="3827053944" sldId="263"/>
        </pc:sldMkLst>
        <pc:spChg chg="mod">
          <ac:chgData name="Zhang, Jade" userId="S::jazhang@clarku.edu::691a4201-4c8a-433c-ab8c-0f7637a2e784" providerId="AD" clId="Web-{BDD02DC9-961D-CE94-C7CE-1B8E391C22B9}" dt="2020-10-11T20:59:22.516" v="129" actId="20577"/>
          <ac:spMkLst>
            <pc:docMk/>
            <pc:sldMk cId="3827053944" sldId="263"/>
            <ac:spMk id="2" creationId="{F4E62385-E37F-F548-BA6D-19ABF6399D77}"/>
          </ac:spMkLst>
        </pc:spChg>
        <pc:spChg chg="del mod">
          <ac:chgData name="Zhang, Jade" userId="S::jazhang@clarku.edu::691a4201-4c8a-433c-ab8c-0f7637a2e784" providerId="AD" clId="Web-{BDD02DC9-961D-CE94-C7CE-1B8E391C22B9}" dt="2020-10-11T20:56:17.422" v="87"/>
          <ac:spMkLst>
            <pc:docMk/>
            <pc:sldMk cId="3827053944" sldId="263"/>
            <ac:spMk id="3" creationId="{650CBFC9-5DDA-8E4E-AD81-D9348C0F8C73}"/>
          </ac:spMkLst>
        </pc:spChg>
        <pc:spChg chg="mod">
          <ac:chgData name="Zhang, Jade" userId="S::jazhang@clarku.edu::691a4201-4c8a-433c-ab8c-0f7637a2e784" providerId="AD" clId="Web-{BDD02DC9-961D-CE94-C7CE-1B8E391C22B9}" dt="2020-10-11T20:49:27.578" v="39" actId="1076"/>
          <ac:spMkLst>
            <pc:docMk/>
            <pc:sldMk cId="3827053944" sldId="263"/>
            <ac:spMk id="4" creationId="{850D97F8-E35F-7A40-BCD3-3E8029A80EA4}"/>
          </ac:spMkLst>
        </pc:spChg>
        <pc:spChg chg="add del">
          <ac:chgData name="Zhang, Jade" userId="S::jazhang@clarku.edu::691a4201-4c8a-433c-ab8c-0f7637a2e784" providerId="AD" clId="Web-{BDD02DC9-961D-CE94-C7CE-1B8E391C22B9}" dt="2020-10-11T20:58:06.938" v="122"/>
          <ac:spMkLst>
            <pc:docMk/>
            <pc:sldMk cId="3827053944" sldId="263"/>
            <ac:spMk id="6" creationId="{80B9A042-92D8-46FB-9B39-264BFC9C9B1D}"/>
          </ac:spMkLst>
        </pc:spChg>
        <pc:spChg chg="add mod">
          <ac:chgData name="Zhang, Jade" userId="S::jazhang@clarku.edu::691a4201-4c8a-433c-ab8c-0f7637a2e784" providerId="AD" clId="Web-{BDD02DC9-961D-CE94-C7CE-1B8E391C22B9}" dt="2020-10-11T20:59:48.141" v="143" actId="20577"/>
          <ac:spMkLst>
            <pc:docMk/>
            <pc:sldMk cId="3827053944" sldId="263"/>
            <ac:spMk id="7" creationId="{414FE504-26BC-4FF4-80C3-A8764995DE98}"/>
          </ac:spMkLst>
        </pc:spChg>
      </pc:sldChg>
      <pc:sldChg chg="modSp">
        <pc:chgData name="Zhang, Jade" userId="S::jazhang@clarku.edu::691a4201-4c8a-433c-ab8c-0f7637a2e784" providerId="AD" clId="Web-{BDD02DC9-961D-CE94-C7CE-1B8E391C22B9}" dt="2020-10-11T20:48:36.875" v="17" actId="20577"/>
        <pc:sldMkLst>
          <pc:docMk/>
          <pc:sldMk cId="286315167" sldId="265"/>
        </pc:sldMkLst>
        <pc:spChg chg="mod">
          <ac:chgData name="Zhang, Jade" userId="S::jazhang@clarku.edu::691a4201-4c8a-433c-ab8c-0f7637a2e784" providerId="AD" clId="Web-{BDD02DC9-961D-CE94-C7CE-1B8E391C22B9}" dt="2020-10-11T20:48:36.875" v="17" actId="20577"/>
          <ac:spMkLst>
            <pc:docMk/>
            <pc:sldMk cId="286315167" sldId="265"/>
            <ac:spMk id="2" creationId="{F959A10B-EB34-9F47-886E-46066A519A67}"/>
          </ac:spMkLst>
        </pc:spChg>
      </pc:sldChg>
      <pc:sldChg chg="modSp">
        <pc:chgData name="Zhang, Jade" userId="S::jazhang@clarku.edu::691a4201-4c8a-433c-ab8c-0f7637a2e784" providerId="AD" clId="Web-{BDD02DC9-961D-CE94-C7CE-1B8E391C22B9}" dt="2020-10-11T20:56:51.032" v="112" actId="20577"/>
        <pc:sldMkLst>
          <pc:docMk/>
          <pc:sldMk cId="3970601313" sldId="266"/>
        </pc:sldMkLst>
        <pc:spChg chg="mod">
          <ac:chgData name="Zhang, Jade" userId="S::jazhang@clarku.edu::691a4201-4c8a-433c-ab8c-0f7637a2e784" providerId="AD" clId="Web-{BDD02DC9-961D-CE94-C7CE-1B8E391C22B9}" dt="2020-10-11T20:48:53.828" v="24" actId="20577"/>
          <ac:spMkLst>
            <pc:docMk/>
            <pc:sldMk cId="3970601313" sldId="266"/>
            <ac:spMk id="2" creationId="{F4E62385-E37F-F548-BA6D-19ABF6399D77}"/>
          </ac:spMkLst>
        </pc:spChg>
        <pc:spChg chg="mod">
          <ac:chgData name="Zhang, Jade" userId="S::jazhang@clarku.edu::691a4201-4c8a-433c-ab8c-0f7637a2e784" providerId="AD" clId="Web-{BDD02DC9-961D-CE94-C7CE-1B8E391C22B9}" dt="2020-10-11T20:56:51.032" v="112" actId="20577"/>
          <ac:spMkLst>
            <pc:docMk/>
            <pc:sldMk cId="3970601313" sldId="266"/>
            <ac:spMk id="3" creationId="{650CBFC9-5DDA-8E4E-AD81-D9348C0F8C73}"/>
          </ac:spMkLst>
        </pc:spChg>
      </pc:sldChg>
      <pc:sldChg chg="modSp">
        <pc:chgData name="Zhang, Jade" userId="S::jazhang@clarku.edu::691a4201-4c8a-433c-ab8c-0f7637a2e784" providerId="AD" clId="Web-{BDD02DC9-961D-CE94-C7CE-1B8E391C22B9}" dt="2020-10-11T20:12:36.987" v="1" actId="20577"/>
        <pc:sldMkLst>
          <pc:docMk/>
          <pc:sldMk cId="3867723861" sldId="267"/>
        </pc:sldMkLst>
        <pc:spChg chg="mod">
          <ac:chgData name="Zhang, Jade" userId="S::jazhang@clarku.edu::691a4201-4c8a-433c-ab8c-0f7637a2e784" providerId="AD" clId="Web-{BDD02DC9-961D-CE94-C7CE-1B8E391C22B9}" dt="2020-10-11T20:12:36.987" v="1" actId="20577"/>
          <ac:spMkLst>
            <pc:docMk/>
            <pc:sldMk cId="3867723861" sldId="267"/>
            <ac:spMk id="2" creationId="{F4E62385-E37F-F548-BA6D-19ABF6399D77}"/>
          </ac:spMkLst>
        </pc:spChg>
      </pc:sldChg>
      <pc:sldChg chg="delCm">
        <pc:chgData name="Zhang, Jade" userId="S::jazhang@clarku.edu::691a4201-4c8a-433c-ab8c-0f7637a2e784" providerId="AD" clId="Web-{BDD02DC9-961D-CE94-C7CE-1B8E391C22B9}" dt="2020-10-11T20:13:07.690" v="11"/>
        <pc:sldMkLst>
          <pc:docMk/>
          <pc:sldMk cId="2620397283" sldId="272"/>
        </pc:sldMkLst>
      </pc:sldChg>
      <pc:sldChg chg="modSp">
        <pc:chgData name="Zhang, Jade" userId="S::jazhang@clarku.edu::691a4201-4c8a-433c-ab8c-0f7637a2e784" providerId="AD" clId="Web-{BDD02DC9-961D-CE94-C7CE-1B8E391C22B9}" dt="2020-10-11T20:12:51.940" v="7" actId="20577"/>
        <pc:sldMkLst>
          <pc:docMk/>
          <pc:sldMk cId="1485694832" sldId="276"/>
        </pc:sldMkLst>
        <pc:spChg chg="mod">
          <ac:chgData name="Zhang, Jade" userId="S::jazhang@clarku.edu::691a4201-4c8a-433c-ab8c-0f7637a2e784" providerId="AD" clId="Web-{BDD02DC9-961D-CE94-C7CE-1B8E391C22B9}" dt="2020-10-11T20:12:51.940" v="7" actId="20577"/>
          <ac:spMkLst>
            <pc:docMk/>
            <pc:sldMk cId="1485694832" sldId="276"/>
            <ac:spMk id="7" creationId="{200F854F-F5FE-4694-ACB1-AD3EA8D6AEF4}"/>
          </ac:spMkLst>
        </pc:spChg>
      </pc:sldChg>
    </pc:docChg>
  </pc:docChgLst>
  <pc:docChgLst>
    <pc:chgData name="Shi, Yan" userId="S::yashi@clarku.edu::3b7d8add-7f9a-4143-9554-368d1b7acf58" providerId="AD" clId="Web-{FC9C65BA-6898-F3F6-8940-558B2A928298}"/>
    <pc:docChg chg="modSld">
      <pc:chgData name="Shi, Yan" userId="S::yashi@clarku.edu::3b7d8add-7f9a-4143-9554-368d1b7acf58" providerId="AD" clId="Web-{FC9C65BA-6898-F3F6-8940-558B2A928298}" dt="2020-10-09T18:49:15.243" v="907" actId="20577"/>
      <pc:docMkLst>
        <pc:docMk/>
      </pc:docMkLst>
      <pc:sldChg chg="modSp">
        <pc:chgData name="Shi, Yan" userId="S::yashi@clarku.edu::3b7d8add-7f9a-4143-9554-368d1b7acf58" providerId="AD" clId="Web-{FC9C65BA-6898-F3F6-8940-558B2A928298}" dt="2020-10-09T18:49:15.243" v="906" actId="20577"/>
        <pc:sldMkLst>
          <pc:docMk/>
          <pc:sldMk cId="3827053944" sldId="263"/>
        </pc:sldMkLst>
        <pc:spChg chg="mod">
          <ac:chgData name="Shi, Yan" userId="S::yashi@clarku.edu::3b7d8add-7f9a-4143-9554-368d1b7acf58" providerId="AD" clId="Web-{FC9C65BA-6898-F3F6-8940-558B2A928298}" dt="2020-10-09T17:59:45.908" v="191" actId="20577"/>
          <ac:spMkLst>
            <pc:docMk/>
            <pc:sldMk cId="3827053944" sldId="263"/>
            <ac:spMk id="2" creationId="{F4E62385-E37F-F548-BA6D-19ABF6399D77}"/>
          </ac:spMkLst>
        </pc:spChg>
        <pc:spChg chg="mod">
          <ac:chgData name="Shi, Yan" userId="S::yashi@clarku.edu::3b7d8add-7f9a-4143-9554-368d1b7acf58" providerId="AD" clId="Web-{FC9C65BA-6898-F3F6-8940-558B2A928298}" dt="2020-10-09T18:49:15.243" v="906" actId="20577"/>
          <ac:spMkLst>
            <pc:docMk/>
            <pc:sldMk cId="3827053944" sldId="263"/>
            <ac:spMk id="3" creationId="{650CBFC9-5DDA-8E4E-AD81-D9348C0F8C73}"/>
          </ac:spMkLst>
        </pc:spChg>
      </pc:sldChg>
      <pc:sldChg chg="modSp">
        <pc:chgData name="Shi, Yan" userId="S::yashi@clarku.edu::3b7d8add-7f9a-4143-9554-368d1b7acf58" providerId="AD" clId="Web-{FC9C65BA-6898-F3F6-8940-558B2A928298}" dt="2020-10-09T18:48:37.008" v="902" actId="20577"/>
        <pc:sldMkLst>
          <pc:docMk/>
          <pc:sldMk cId="3970601313" sldId="266"/>
        </pc:sldMkLst>
        <pc:spChg chg="mod">
          <ac:chgData name="Shi, Yan" userId="S::yashi@clarku.edu::3b7d8add-7f9a-4143-9554-368d1b7acf58" providerId="AD" clId="Web-{FC9C65BA-6898-F3F6-8940-558B2A928298}" dt="2020-10-09T18:48:37.008" v="902" actId="20577"/>
          <ac:spMkLst>
            <pc:docMk/>
            <pc:sldMk cId="3970601313" sldId="266"/>
            <ac:spMk id="2" creationId="{F4E62385-E37F-F548-BA6D-19ABF6399D77}"/>
          </ac:spMkLst>
        </pc:spChg>
        <pc:spChg chg="mod">
          <ac:chgData name="Shi, Yan" userId="S::yashi@clarku.edu::3b7d8add-7f9a-4143-9554-368d1b7acf58" providerId="AD" clId="Web-{FC9C65BA-6898-F3F6-8940-558B2A928298}" dt="2020-10-09T18:23:25.761" v="378" actId="20577"/>
          <ac:spMkLst>
            <pc:docMk/>
            <pc:sldMk cId="3970601313" sldId="266"/>
            <ac:spMk id="3" creationId="{650CBFC9-5DDA-8E4E-AD81-D9348C0F8C73}"/>
          </ac:spMkLst>
        </pc:spChg>
      </pc:sldChg>
    </pc:docChg>
  </pc:docChgLst>
  <pc:docChgLst>
    <pc:chgData name="Zhang, Jade" userId="691a4201-4c8a-433c-ab8c-0f7637a2e784" providerId="ADAL" clId="{5063D951-1ACD-49FA-A875-3F3BC2E86E9C}"/>
    <pc:docChg chg="custSel modSld">
      <pc:chgData name="Zhang, Jade" userId="691a4201-4c8a-433c-ab8c-0f7637a2e784" providerId="ADAL" clId="{5063D951-1ACD-49FA-A875-3F3BC2E86E9C}" dt="2020-11-16T00:09:54.895" v="49" actId="1076"/>
      <pc:docMkLst>
        <pc:docMk/>
      </pc:docMkLst>
      <pc:sldChg chg="addSp delSp modSp mod">
        <pc:chgData name="Zhang, Jade" userId="691a4201-4c8a-433c-ab8c-0f7637a2e784" providerId="ADAL" clId="{5063D951-1ACD-49FA-A875-3F3BC2E86E9C}" dt="2020-11-16T00:09:54.895" v="49" actId="1076"/>
        <pc:sldMkLst>
          <pc:docMk/>
          <pc:sldMk cId="3710059522" sldId="277"/>
        </pc:sldMkLst>
        <pc:spChg chg="add mod">
          <ac:chgData name="Zhang, Jade" userId="691a4201-4c8a-433c-ab8c-0f7637a2e784" providerId="ADAL" clId="{5063D951-1ACD-49FA-A875-3F3BC2E86E9C}" dt="2020-11-16T00:08:02.959" v="1" actId="1076"/>
          <ac:spMkLst>
            <pc:docMk/>
            <pc:sldMk cId="3710059522" sldId="277"/>
            <ac:spMk id="2" creationId="{02339FE3-1C97-4347-9F36-BAE8FE9C9AA7}"/>
          </ac:spMkLst>
        </pc:spChg>
        <pc:spChg chg="add mod">
          <ac:chgData name="Zhang, Jade" userId="691a4201-4c8a-433c-ab8c-0f7637a2e784" providerId="ADAL" clId="{5063D951-1ACD-49FA-A875-3F3BC2E86E9C}" dt="2020-11-16T00:08:10.638" v="4" actId="1076"/>
          <ac:spMkLst>
            <pc:docMk/>
            <pc:sldMk cId="3710059522" sldId="277"/>
            <ac:spMk id="3" creationId="{D5425265-2FCE-44D8-96E4-5EF374CC39A5}"/>
          </ac:spMkLst>
        </pc:spChg>
        <pc:spChg chg="add mod">
          <ac:chgData name="Zhang, Jade" userId="691a4201-4c8a-433c-ab8c-0f7637a2e784" providerId="ADAL" clId="{5063D951-1ACD-49FA-A875-3F3BC2E86E9C}" dt="2020-11-16T00:08:16.979" v="7" actId="1076"/>
          <ac:spMkLst>
            <pc:docMk/>
            <pc:sldMk cId="3710059522" sldId="277"/>
            <ac:spMk id="4" creationId="{BA531832-9033-4209-9C1C-9881A3AAABE5}"/>
          </ac:spMkLst>
        </pc:spChg>
        <pc:spChg chg="add mod">
          <ac:chgData name="Zhang, Jade" userId="691a4201-4c8a-433c-ab8c-0f7637a2e784" providerId="ADAL" clId="{5063D951-1ACD-49FA-A875-3F3BC2E86E9C}" dt="2020-11-16T00:09:37.514" v="45" actId="20577"/>
          <ac:spMkLst>
            <pc:docMk/>
            <pc:sldMk cId="3710059522" sldId="277"/>
            <ac:spMk id="5" creationId="{F5F09D95-6CE5-432D-8D9E-5678C8B374DF}"/>
          </ac:spMkLst>
        </pc:spChg>
        <pc:spChg chg="add mod">
          <ac:chgData name="Zhang, Jade" userId="691a4201-4c8a-433c-ab8c-0f7637a2e784" providerId="ADAL" clId="{5063D951-1ACD-49FA-A875-3F3BC2E86E9C}" dt="2020-11-16T00:09:54.895" v="49" actId="1076"/>
          <ac:spMkLst>
            <pc:docMk/>
            <pc:sldMk cId="3710059522" sldId="277"/>
            <ac:spMk id="6" creationId="{28362172-7338-4E99-81F9-915244EE994D}"/>
          </ac:spMkLst>
        </pc:spChg>
        <pc:spChg chg="add mod">
          <ac:chgData name="Zhang, Jade" userId="691a4201-4c8a-433c-ab8c-0f7637a2e784" providerId="ADAL" clId="{5063D951-1ACD-49FA-A875-3F3BC2E86E9C}" dt="2020-11-16T00:09:49.386" v="48" actId="1076"/>
          <ac:spMkLst>
            <pc:docMk/>
            <pc:sldMk cId="3710059522" sldId="277"/>
            <ac:spMk id="7" creationId="{1E4F8BC6-9CEA-4D10-B516-6B59C0A2EFDA}"/>
          </ac:spMkLst>
        </pc:spChg>
        <pc:spChg chg="mod">
          <ac:chgData name="Zhang, Jade" userId="691a4201-4c8a-433c-ab8c-0f7637a2e784" providerId="ADAL" clId="{5063D951-1ACD-49FA-A875-3F3BC2E86E9C}" dt="2020-11-16T00:09:04.767" v="17" actId="207"/>
          <ac:spMkLst>
            <pc:docMk/>
            <pc:sldMk cId="3710059522" sldId="277"/>
            <ac:spMk id="130" creationId="{28D55FF6-542F-4B33-83F7-284EFCDCBB6A}"/>
          </ac:spMkLst>
        </pc:spChg>
        <pc:spChg chg="mod">
          <ac:chgData name="Zhang, Jade" userId="691a4201-4c8a-433c-ab8c-0f7637a2e784" providerId="ADAL" clId="{5063D951-1ACD-49FA-A875-3F3BC2E86E9C}" dt="2020-11-16T00:09:01.972" v="16" actId="207"/>
          <ac:spMkLst>
            <pc:docMk/>
            <pc:sldMk cId="3710059522" sldId="277"/>
            <ac:spMk id="141" creationId="{BE64F685-E36D-4A4A-9BFA-96E4AAEB195C}"/>
          </ac:spMkLst>
        </pc:spChg>
        <pc:spChg chg="mod">
          <ac:chgData name="Zhang, Jade" userId="691a4201-4c8a-433c-ab8c-0f7637a2e784" providerId="ADAL" clId="{5063D951-1ACD-49FA-A875-3F3BC2E86E9C}" dt="2020-11-16T00:08:59.411" v="15" actId="207"/>
          <ac:spMkLst>
            <pc:docMk/>
            <pc:sldMk cId="3710059522" sldId="277"/>
            <ac:spMk id="148" creationId="{0C348ADC-7654-477D-90E9-F78F01B08BB9}"/>
          </ac:spMkLst>
        </pc:spChg>
        <pc:spChg chg="del">
          <ac:chgData name="Zhang, Jade" userId="691a4201-4c8a-433c-ab8c-0f7637a2e784" providerId="ADAL" clId="{5063D951-1ACD-49FA-A875-3F3BC2E86E9C}" dt="2020-11-16T00:08:13.290" v="6" actId="478"/>
          <ac:spMkLst>
            <pc:docMk/>
            <pc:sldMk cId="3710059522" sldId="277"/>
            <ac:spMk id="180" creationId="{437D8371-AA0C-415E-B9C5-955D51FD90FB}"/>
          </ac:spMkLst>
        </pc:spChg>
        <pc:spChg chg="del">
          <ac:chgData name="Zhang, Jade" userId="691a4201-4c8a-433c-ab8c-0f7637a2e784" providerId="ADAL" clId="{5063D951-1ACD-49FA-A875-3F3BC2E86E9C}" dt="2020-11-16T00:08:07.152" v="3" actId="478"/>
          <ac:spMkLst>
            <pc:docMk/>
            <pc:sldMk cId="3710059522" sldId="277"/>
            <ac:spMk id="184" creationId="{B427CAD7-4B0C-44F1-8C25-04072DC53F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D55030-0B05-4A58-958F-2D5669ACC49F}" type="datetimeFigureOut">
              <a:rPr lang="en-US" smtClean="0"/>
              <a:t>11/15/2020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6320C9-109C-4600-851D-890EF73AF508}" type="slidenum">
              <a:rPr lang="en-US" smtClean="0"/>
              <a:t>‹#›</a:t>
            </a:fld>
            <a:endParaRPr lang="en-US"/>
          </a:p>
        </p:txBody>
      </p:sp>
    </p:spTree>
    <p:extLst>
      <p:ext uri="{BB962C8B-B14F-4D97-AF65-F5344CB8AC3E}">
        <p14:creationId xmlns:p14="http://schemas.microsoft.com/office/powerpoint/2010/main" val="3088808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6320C9-109C-4600-851D-890EF73AF508}" type="slidenum">
              <a:rPr lang="en-US" smtClean="0"/>
              <a:t>10</a:t>
            </a:fld>
            <a:endParaRPr lang="en-US"/>
          </a:p>
        </p:txBody>
      </p:sp>
    </p:spTree>
    <p:extLst>
      <p:ext uri="{BB962C8B-B14F-4D97-AF65-F5344CB8AC3E}">
        <p14:creationId xmlns:p14="http://schemas.microsoft.com/office/powerpoint/2010/main" val="28837590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4" name="Picture 3" descr="A drawing of a cartoon character&#10;&#10;Description automatically generated">
            <a:extLst>
              <a:ext uri="{FF2B5EF4-FFF2-40B4-BE49-F238E27FC236}">
                <a16:creationId xmlns:a16="http://schemas.microsoft.com/office/drawing/2014/main" id="{19CF0444-42D5-A24C-A2FA-28A720109FC7}"/>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53726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21" name="Picture 20" descr="A picture containing drawing&#10;&#10;Description automatically generated">
            <a:extLst>
              <a:ext uri="{FF2B5EF4-FFF2-40B4-BE49-F238E27FC236}">
                <a16:creationId xmlns:a16="http://schemas.microsoft.com/office/drawing/2014/main" id="{FEEFCC98-E21C-AA45-8709-DA3531F29227}"/>
              </a:ext>
            </a:extLst>
          </p:cNvPr>
          <p:cNvPicPr>
            <a:picLocks noChangeAspect="1"/>
          </p:cNvPicPr>
          <p:nvPr userDrawn="1"/>
        </p:nvPicPr>
        <p:blipFill>
          <a:blip r:embed="rId2"/>
          <a:stretch>
            <a:fillRect/>
          </a:stretch>
        </p:blipFill>
        <p:spPr>
          <a:xfrm>
            <a:off x="-7685" y="0"/>
            <a:ext cx="9144000" cy="5143500"/>
          </a:xfrm>
          <a:prstGeom prst="rect">
            <a:avLst/>
          </a:prstGeom>
        </p:spPr>
      </p:pic>
      <p:sp>
        <p:nvSpPr>
          <p:cNvPr id="2" name="Title 1">
            <a:extLst>
              <a:ext uri="{FF2B5EF4-FFF2-40B4-BE49-F238E27FC236}">
                <a16:creationId xmlns:a16="http://schemas.microsoft.com/office/drawing/2014/main" id="{B22633F2-1266-9848-BC6B-BC9EBE1FC17A}"/>
              </a:ext>
            </a:extLst>
          </p:cNvPr>
          <p:cNvSpPr>
            <a:spLocks noGrp="1"/>
          </p:cNvSpPr>
          <p:nvPr>
            <p:ph type="title" hasCustomPrompt="1"/>
          </p:nvPr>
        </p:nvSpPr>
        <p:spPr>
          <a:xfrm>
            <a:off x="4691106" y="1169414"/>
            <a:ext cx="4099428" cy="2804672"/>
          </a:xfrm>
        </p:spPr>
        <p:txBody>
          <a:bodyPr>
            <a:normAutofit/>
          </a:bodyPr>
          <a:lstStyle>
            <a:lvl1pPr marL="0" marR="0" indent="0" algn="l" defTabSz="457200" rtl="0" eaLnBrk="1" fontAlgn="auto" latinLnBrk="0" hangingPunct="1">
              <a:lnSpc>
                <a:spcPct val="100000"/>
              </a:lnSpc>
              <a:spcBef>
                <a:spcPct val="0"/>
              </a:spcBef>
              <a:spcAft>
                <a:spcPts val="0"/>
              </a:spcAft>
              <a:buClrTx/>
              <a:buSzTx/>
              <a:buFontTx/>
              <a:buNone/>
              <a:tabLst/>
              <a:defRPr sz="4000" b="1" i="0">
                <a:solidFill>
                  <a:srgbClr val="1B2833"/>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a:t>TITLE</a:t>
            </a:r>
            <a:br>
              <a:rPr lang="en-US"/>
            </a:br>
            <a:r>
              <a:rPr lang="en-US" sz="3600" b="0"/>
              <a:t>Speaker</a:t>
            </a:r>
            <a:endParaRPr lang="en-US"/>
          </a:p>
        </p:txBody>
      </p:sp>
    </p:spTree>
    <p:extLst>
      <p:ext uri="{BB962C8B-B14F-4D97-AF65-F5344CB8AC3E}">
        <p14:creationId xmlns:p14="http://schemas.microsoft.com/office/powerpoint/2010/main" val="3362947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F6F95EAA-79C7-5A40-890C-0F96C061878A}"/>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title" hasCustomPrompt="1"/>
          </p:nvPr>
        </p:nvSpPr>
        <p:spPr>
          <a:xfrm>
            <a:off x="362026" y="362025"/>
            <a:ext cx="6724056" cy="599318"/>
          </a:xfrm>
        </p:spPr>
        <p:txBody>
          <a:bodyPr>
            <a:noAutofit/>
          </a:bodyPr>
          <a:lstStyle>
            <a:lvl1pPr algn="l">
              <a:defRPr sz="2600" b="1" i="0" cap="none">
                <a:solidFill>
                  <a:srgbClr val="1B2833"/>
                </a:solidFill>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a:xfrm>
            <a:off x="362026" y="1208868"/>
            <a:ext cx="6724056" cy="3572607"/>
          </a:xfrm>
        </p:spPr>
        <p:txBody>
          <a:bodyPr>
            <a:normAutofit/>
          </a:bodyPr>
          <a:lstStyle>
            <a:lvl1pPr marL="0" indent="0">
              <a:buNone/>
              <a:defRPr sz="1600">
                <a:solidFill>
                  <a:srgbClr val="1B2833"/>
                </a:solidFill>
                <a:latin typeface="Arial"/>
                <a:cs typeface="Arial"/>
              </a:defRPr>
            </a:lvl1pPr>
            <a:lvl2pPr marL="742950" indent="-285750">
              <a:buFont typeface="Arial"/>
              <a:buChar char="•"/>
              <a:defRPr sz="1600">
                <a:solidFill>
                  <a:srgbClr val="1B2833"/>
                </a:solidFill>
                <a:latin typeface="Arial"/>
                <a:cs typeface="Arial"/>
              </a:defRPr>
            </a:lvl2pPr>
            <a:lvl3pPr marL="1143000" indent="-228600">
              <a:buFont typeface="Wingdings" charset="2"/>
              <a:buChar char="§"/>
              <a:defRPr sz="1600">
                <a:solidFill>
                  <a:srgbClr val="1B2833"/>
                </a:solidFill>
                <a:latin typeface="Arial"/>
                <a:cs typeface="Arial"/>
              </a:defRPr>
            </a:lvl3pPr>
            <a:lvl4pPr>
              <a:defRPr sz="1600">
                <a:solidFill>
                  <a:srgbClr val="1B2833"/>
                </a:solidFill>
                <a:latin typeface="Arial"/>
                <a:cs typeface="Arial"/>
              </a:defRPr>
            </a:lvl4pPr>
            <a:lvl5pPr>
              <a:defRPr sz="1600">
                <a:solidFill>
                  <a:srgbClr val="1B2833"/>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332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855180F9-4E8F-A645-A790-E24857AD2255}"/>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11" name="Content Placeholder 2">
            <a:extLst>
              <a:ext uri="{FF2B5EF4-FFF2-40B4-BE49-F238E27FC236}">
                <a16:creationId xmlns:a16="http://schemas.microsoft.com/office/drawing/2014/main" id="{25B03F67-8636-594D-8C54-FA66224DEE59}"/>
              </a:ext>
            </a:extLst>
          </p:cNvPr>
          <p:cNvSpPr>
            <a:spLocks noGrp="1"/>
          </p:cNvSpPr>
          <p:nvPr>
            <p:ph sz="half" idx="14"/>
          </p:nvPr>
        </p:nvSpPr>
        <p:spPr>
          <a:xfrm>
            <a:off x="362025" y="1208868"/>
            <a:ext cx="3172630" cy="3572608"/>
          </a:xfrm>
        </p:spPr>
        <p:txBody>
          <a:bodyPr>
            <a:normAutofit/>
          </a:bodyPr>
          <a:lstStyle>
            <a:lvl1pPr>
              <a:defRPr sz="1600">
                <a:solidFill>
                  <a:srgbClr val="1B2833"/>
                </a:solidFill>
                <a:latin typeface="Arial"/>
                <a:cs typeface="Arial"/>
              </a:defRPr>
            </a:lvl1pPr>
            <a:lvl2pPr>
              <a:defRPr sz="1600">
                <a:solidFill>
                  <a:srgbClr val="1B2833"/>
                </a:solidFill>
                <a:latin typeface="Arial"/>
                <a:cs typeface="Arial"/>
              </a:defRPr>
            </a:lvl2pPr>
            <a:lvl3pPr>
              <a:defRPr sz="1600">
                <a:solidFill>
                  <a:srgbClr val="1B2833"/>
                </a:solidFill>
                <a:latin typeface="Arial"/>
                <a:cs typeface="Arial"/>
              </a:defRPr>
            </a:lvl3pPr>
            <a:lvl4pPr>
              <a:defRPr sz="1600">
                <a:solidFill>
                  <a:srgbClr val="1B2833"/>
                </a:solidFill>
                <a:latin typeface="Arial"/>
                <a:cs typeface="Arial"/>
              </a:defRPr>
            </a:lvl4pPr>
            <a:lvl5pPr>
              <a:defRPr sz="1600">
                <a:solidFill>
                  <a:srgbClr val="1B2833"/>
                </a:solidFill>
                <a:latin typeface="Arial"/>
                <a:cs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2">
            <a:extLst>
              <a:ext uri="{FF2B5EF4-FFF2-40B4-BE49-F238E27FC236}">
                <a16:creationId xmlns:a16="http://schemas.microsoft.com/office/drawing/2014/main" id="{1DC928C6-C732-E948-B81F-61DE38E84B63}"/>
              </a:ext>
            </a:extLst>
          </p:cNvPr>
          <p:cNvSpPr>
            <a:spLocks noGrp="1"/>
          </p:cNvSpPr>
          <p:nvPr>
            <p:ph sz="half" idx="15"/>
          </p:nvPr>
        </p:nvSpPr>
        <p:spPr>
          <a:xfrm>
            <a:off x="3913451" y="1208868"/>
            <a:ext cx="3172630" cy="3572608"/>
          </a:xfrm>
        </p:spPr>
        <p:txBody>
          <a:bodyPr>
            <a:normAutofit/>
          </a:bodyPr>
          <a:lstStyle>
            <a:lvl1pPr>
              <a:defRPr sz="1600">
                <a:solidFill>
                  <a:srgbClr val="1B2833"/>
                </a:solidFill>
                <a:latin typeface="Arial"/>
                <a:cs typeface="Arial"/>
              </a:defRPr>
            </a:lvl1pPr>
            <a:lvl2pPr>
              <a:defRPr sz="1600">
                <a:solidFill>
                  <a:srgbClr val="1B2833"/>
                </a:solidFill>
                <a:latin typeface="Arial"/>
                <a:cs typeface="Arial"/>
              </a:defRPr>
            </a:lvl2pPr>
            <a:lvl3pPr>
              <a:defRPr sz="1600">
                <a:solidFill>
                  <a:srgbClr val="1B2833"/>
                </a:solidFill>
                <a:latin typeface="Arial"/>
                <a:cs typeface="Arial"/>
              </a:defRPr>
            </a:lvl3pPr>
            <a:lvl4pPr>
              <a:defRPr sz="1600">
                <a:solidFill>
                  <a:srgbClr val="1B2833"/>
                </a:solidFill>
                <a:latin typeface="Arial"/>
                <a:cs typeface="Arial"/>
              </a:defRPr>
            </a:lvl4pPr>
            <a:lvl5pPr>
              <a:defRPr sz="1600">
                <a:solidFill>
                  <a:srgbClr val="1B2833"/>
                </a:solidFill>
                <a:latin typeface="Arial"/>
                <a:cs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itle 1">
            <a:extLst>
              <a:ext uri="{FF2B5EF4-FFF2-40B4-BE49-F238E27FC236}">
                <a16:creationId xmlns:a16="http://schemas.microsoft.com/office/drawing/2014/main" id="{8C97F7A3-200A-9E45-A47E-CFFDFCBEA265}"/>
              </a:ext>
            </a:extLst>
          </p:cNvPr>
          <p:cNvSpPr>
            <a:spLocks noGrp="1"/>
          </p:cNvSpPr>
          <p:nvPr>
            <p:ph type="title" hasCustomPrompt="1"/>
          </p:nvPr>
        </p:nvSpPr>
        <p:spPr>
          <a:xfrm>
            <a:off x="362026" y="362025"/>
            <a:ext cx="6724056" cy="599318"/>
          </a:xfrm>
        </p:spPr>
        <p:txBody>
          <a:bodyPr>
            <a:noAutofit/>
          </a:bodyPr>
          <a:lstStyle>
            <a:lvl1pPr algn="l">
              <a:defRPr sz="2600" b="1" i="0" cap="none">
                <a:solidFill>
                  <a:srgbClr val="1B2833"/>
                </a:solidFill>
                <a:latin typeface="Arial" panose="020B0604020202020204" pitchFamily="34" charset="0"/>
                <a:cs typeface="Arial" panose="020B0604020202020204" pitchFamily="34" charset="0"/>
              </a:defRPr>
            </a:lvl1pPr>
          </a:lstStyle>
          <a:p>
            <a:r>
              <a:rPr lang="en-US"/>
              <a:t>CLICK TO EDIT MASTER TITLE STYLE</a:t>
            </a:r>
          </a:p>
        </p:txBody>
      </p:sp>
    </p:spTree>
    <p:extLst>
      <p:ext uri="{BB962C8B-B14F-4D97-AF65-F5344CB8AC3E}">
        <p14:creationId xmlns:p14="http://schemas.microsoft.com/office/powerpoint/2010/main" val="4007518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72E874D2-8CEF-B648-8113-9F036A1FFDE4}"/>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9" name="Text Placeholder 8"/>
          <p:cNvSpPr>
            <a:spLocks noGrp="1"/>
          </p:cNvSpPr>
          <p:nvPr>
            <p:ph type="body" sz="quarter" idx="11"/>
          </p:nvPr>
        </p:nvSpPr>
        <p:spPr>
          <a:xfrm>
            <a:off x="351600" y="4481465"/>
            <a:ext cx="6734482" cy="292081"/>
          </a:xfrm>
        </p:spPr>
        <p:txBody>
          <a:bodyPr>
            <a:normAutofit/>
          </a:bodyPr>
          <a:lstStyle>
            <a:lvl1pPr marL="0" indent="0" algn="ctr">
              <a:buNone/>
              <a:defRPr sz="1600">
                <a:solidFill>
                  <a:srgbClr val="1B2833"/>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0" name="Picture Placeholder 4">
            <a:extLst>
              <a:ext uri="{FF2B5EF4-FFF2-40B4-BE49-F238E27FC236}">
                <a16:creationId xmlns:a16="http://schemas.microsoft.com/office/drawing/2014/main" id="{900EA63C-EF41-A94E-871A-175AAFA75E58}"/>
              </a:ext>
            </a:extLst>
          </p:cNvPr>
          <p:cNvSpPr>
            <a:spLocks noGrp="1"/>
          </p:cNvSpPr>
          <p:nvPr>
            <p:ph type="pic" sz="quarter" idx="10"/>
          </p:nvPr>
        </p:nvSpPr>
        <p:spPr>
          <a:xfrm>
            <a:off x="362026" y="362025"/>
            <a:ext cx="6724056" cy="3827726"/>
          </a:xfrm>
        </p:spPr>
        <p:txBody>
          <a:bodyPr/>
          <a:lstStyle>
            <a:lvl1pPr marL="0" indent="0" algn="ctr">
              <a:buNone/>
              <a:defRPr>
                <a:solidFill>
                  <a:srgbClr val="1B2833"/>
                </a:solidFill>
                <a:latin typeface="Arial"/>
                <a:cs typeface="Arial"/>
              </a:defRPr>
            </a:lvl1pPr>
          </a:lstStyle>
          <a:p>
            <a:endParaRPr lang="en-US"/>
          </a:p>
        </p:txBody>
      </p:sp>
    </p:spTree>
    <p:extLst>
      <p:ext uri="{BB962C8B-B14F-4D97-AF65-F5344CB8AC3E}">
        <p14:creationId xmlns:p14="http://schemas.microsoft.com/office/powerpoint/2010/main" val="36002983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879B068-CA6D-8F47-83A0-9AFC1CD56360}" type="datetimeFigureOut">
              <a:rPr lang="en-US" smtClean="0"/>
              <a:t>11/15/2020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037063-7454-4A4C-BA5E-A8A237190243}" type="slidenum">
              <a:rPr lang="en-US" smtClean="0"/>
              <a:t>‹#›</a:t>
            </a:fld>
            <a:endParaRPr lang="en-US"/>
          </a:p>
        </p:txBody>
      </p:sp>
    </p:spTree>
    <p:extLst>
      <p:ext uri="{BB962C8B-B14F-4D97-AF65-F5344CB8AC3E}">
        <p14:creationId xmlns:p14="http://schemas.microsoft.com/office/powerpoint/2010/main" val="2900587492"/>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56" r:id="rId3"/>
    <p:sldLayoutId id="2147483657" r:id="rId4"/>
    <p:sldLayoutId id="2147483659" r:id="rId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getrealphilippines.com/2013/04/in-21st-century-philippines-discrimination-is-still-an-inescapable-way-of-life/" TargetMode="External"/><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sv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0764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0D97F8-E35F-7A40-BCD3-3E8029A80EA4}"/>
              </a:ext>
            </a:extLst>
          </p:cNvPr>
          <p:cNvSpPr>
            <a:spLocks noGrp="1"/>
          </p:cNvSpPr>
          <p:nvPr>
            <p:ph type="title"/>
          </p:nvPr>
        </p:nvSpPr>
        <p:spPr>
          <a:xfrm>
            <a:off x="371221" y="144219"/>
            <a:ext cx="6724056" cy="599318"/>
          </a:xfrm>
        </p:spPr>
        <p:txBody>
          <a:bodyPr/>
          <a:lstStyle/>
          <a:p>
            <a:r>
              <a:rPr lang="en-US"/>
              <a:t>Methodology</a:t>
            </a:r>
          </a:p>
        </p:txBody>
      </p:sp>
      <p:sp>
        <p:nvSpPr>
          <p:cNvPr id="5" name="Content Placeholder 1">
            <a:extLst>
              <a:ext uri="{FF2B5EF4-FFF2-40B4-BE49-F238E27FC236}">
                <a16:creationId xmlns:a16="http://schemas.microsoft.com/office/drawing/2014/main" id="{5B4F3941-0402-49F7-9B30-CF0DBD075D87}"/>
              </a:ext>
            </a:extLst>
          </p:cNvPr>
          <p:cNvSpPr txBox="1">
            <a:spLocks/>
          </p:cNvSpPr>
          <p:nvPr/>
        </p:nvSpPr>
        <p:spPr>
          <a:xfrm>
            <a:off x="250359" y="1125048"/>
            <a:ext cx="6965781" cy="347743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1600" kern="1200">
                <a:solidFill>
                  <a:srgbClr val="1B2833"/>
                </a:solidFill>
                <a:latin typeface="Arial"/>
                <a:ea typeface="+mn-ea"/>
                <a:cs typeface="Arial"/>
              </a:defRPr>
            </a:lvl1pPr>
            <a:lvl2pPr marL="742950" indent="-285750" algn="l" defTabSz="457200" rtl="0" eaLnBrk="1" latinLnBrk="0" hangingPunct="1">
              <a:spcBef>
                <a:spcPct val="20000"/>
              </a:spcBef>
              <a:buFont typeface="Arial"/>
              <a:buChar char="–"/>
              <a:defRPr sz="1600" kern="1200">
                <a:solidFill>
                  <a:srgbClr val="1B2833"/>
                </a:solidFill>
                <a:latin typeface="Arial"/>
                <a:ea typeface="+mn-ea"/>
                <a:cs typeface="Arial"/>
              </a:defRPr>
            </a:lvl2pPr>
            <a:lvl3pPr marL="1143000" indent="-228600" algn="l" defTabSz="457200" rtl="0" eaLnBrk="1" latinLnBrk="0" hangingPunct="1">
              <a:spcBef>
                <a:spcPct val="20000"/>
              </a:spcBef>
              <a:buFont typeface="Arial"/>
              <a:buChar char="•"/>
              <a:defRPr sz="1600" kern="1200">
                <a:solidFill>
                  <a:srgbClr val="1B2833"/>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rgbClr val="1B2833"/>
                </a:solidFill>
                <a:latin typeface="Arial"/>
                <a:ea typeface="+mn-ea"/>
                <a:cs typeface="Arial"/>
              </a:defRPr>
            </a:lvl4pPr>
            <a:lvl5pPr marL="2057400" indent="-228600" algn="l" defTabSz="457200" rtl="0" eaLnBrk="1" latinLnBrk="0" hangingPunct="1">
              <a:spcBef>
                <a:spcPct val="20000"/>
              </a:spcBef>
              <a:buFont typeface="Arial"/>
              <a:buChar char="»"/>
              <a:defRPr sz="1600" kern="1200">
                <a:solidFill>
                  <a:srgbClr val="1B2833"/>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lgn="ctr">
              <a:buNone/>
            </a:pPr>
            <a:endParaRPr lang="it-IT" b="0" i="0">
              <a:solidFill>
                <a:srgbClr val="000000"/>
              </a:solidFill>
              <a:effectLst/>
              <a:latin typeface="Segoe UI" panose="020B0502040204020203" pitchFamily="34" charset="0"/>
            </a:endParaRPr>
          </a:p>
        </p:txBody>
      </p:sp>
      <p:sp>
        <p:nvSpPr>
          <p:cNvPr id="7" name="TextBox 6">
            <a:extLst>
              <a:ext uri="{FF2B5EF4-FFF2-40B4-BE49-F238E27FC236}">
                <a16:creationId xmlns:a16="http://schemas.microsoft.com/office/drawing/2014/main" id="{200F854F-F5FE-4694-ACB1-AD3EA8D6AEF4}"/>
              </a:ext>
            </a:extLst>
          </p:cNvPr>
          <p:cNvSpPr txBox="1"/>
          <p:nvPr/>
        </p:nvSpPr>
        <p:spPr>
          <a:xfrm>
            <a:off x="371221" y="743537"/>
            <a:ext cx="6898259" cy="4093428"/>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2000"/>
              <a:t>Gender</a:t>
            </a:r>
          </a:p>
          <a:p>
            <a:pPr marL="800100" lvl="1" indent="-342900">
              <a:buFont typeface="+mj-lt"/>
              <a:buAutoNum type="arabicPeriod"/>
            </a:pPr>
            <a:r>
              <a:rPr lang="en-US" sz="2000"/>
              <a:t>Select the data generated by Logistic Regression</a:t>
            </a:r>
            <a:endParaRPr lang="en-US" sz="2000">
              <a:cs typeface="Calibri"/>
            </a:endParaRPr>
          </a:p>
          <a:p>
            <a:pPr marL="800100" lvl="1" indent="-342900">
              <a:buFont typeface="+mj-lt"/>
              <a:buAutoNum type="arabicPeriod"/>
            </a:pPr>
            <a:r>
              <a:rPr lang="en-US" sz="2000"/>
              <a:t>Test if there is significant bias between male and female in the actual survival status (0 and 1)</a:t>
            </a:r>
            <a:endParaRPr lang="en-US" sz="2000">
              <a:cs typeface="Calibri"/>
            </a:endParaRPr>
          </a:p>
          <a:p>
            <a:pPr marL="800100" lvl="1" indent="-342900">
              <a:buFont typeface="+mj-lt"/>
              <a:buAutoNum type="arabicPeriod"/>
            </a:pPr>
            <a:r>
              <a:rPr lang="en-US" sz="2000"/>
              <a:t>Test if there is significant bias between male and female in the predicted survival rate (0 and 1) </a:t>
            </a:r>
            <a:endParaRPr lang="en-US" sz="2000">
              <a:cs typeface="Calibri"/>
            </a:endParaRPr>
          </a:p>
          <a:p>
            <a:pPr marL="800100" lvl="1" indent="-342900">
              <a:buFont typeface="+mj-lt"/>
              <a:buAutoNum type="arabicPeriod"/>
            </a:pPr>
            <a:r>
              <a:rPr lang="en-US" sz="2000"/>
              <a:t>Test if there is significant bias between male and female in the predicted survival possibility (0 to 1)</a:t>
            </a:r>
            <a:endParaRPr lang="en-US" sz="2000">
              <a:cs typeface="Calibri"/>
            </a:endParaRPr>
          </a:p>
          <a:p>
            <a:pPr marL="800100" lvl="1" indent="-342900">
              <a:buFont typeface="+mj-lt"/>
              <a:buAutoNum type="arabicPeriod"/>
            </a:pPr>
            <a:r>
              <a:rPr lang="en-US" sz="2000"/>
              <a:t>Compare the test results</a:t>
            </a:r>
            <a:endParaRPr lang="en-US" sz="2000">
              <a:cs typeface="Calibri"/>
            </a:endParaRPr>
          </a:p>
          <a:p>
            <a:pPr marL="285750" indent="-285750">
              <a:buFont typeface="Arial" panose="020B0604020202020204" pitchFamily="34" charset="0"/>
              <a:buChar char="•"/>
            </a:pPr>
            <a:r>
              <a:rPr lang="en-US" sz="2000"/>
              <a:t>Region</a:t>
            </a:r>
            <a:endParaRPr lang="en-US" sz="2000">
              <a:cs typeface="Calibri"/>
            </a:endParaRPr>
          </a:p>
          <a:p>
            <a:pPr marL="742950" lvl="1" indent="-285750">
              <a:buFont typeface="Arial" panose="020B0604020202020204" pitchFamily="34" charset="0"/>
              <a:buChar char="•"/>
            </a:pPr>
            <a:r>
              <a:rPr lang="en-US" sz="2000"/>
              <a:t>Similar process</a:t>
            </a:r>
            <a:endParaRPr lang="en-US" sz="2000">
              <a:cs typeface="Calibri"/>
            </a:endParaRPr>
          </a:p>
          <a:p>
            <a:pPr marL="742950" lvl="1" indent="-285750">
              <a:buFont typeface="Arial" panose="020B0604020202020204" pitchFamily="34" charset="0"/>
              <a:buChar char="•"/>
            </a:pPr>
            <a:r>
              <a:rPr lang="en-US" sz="2000"/>
              <a:t>Detect the bias between Southeast, Middle </a:t>
            </a:r>
            <a:r>
              <a:rPr lang="en-US" altLang="zh-CN" sz="2000"/>
              <a:t>west</a:t>
            </a:r>
            <a:r>
              <a:rPr lang="en-US" sz="2000"/>
              <a:t>, and Northeast</a:t>
            </a:r>
            <a:endParaRPr lang="en-US" sz="2000">
              <a:cs typeface="Calibri"/>
            </a:endParaRPr>
          </a:p>
        </p:txBody>
      </p:sp>
    </p:spTree>
    <p:extLst>
      <p:ext uri="{BB962C8B-B14F-4D97-AF65-F5344CB8AC3E}">
        <p14:creationId xmlns:p14="http://schemas.microsoft.com/office/powerpoint/2010/main" val="1485694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80EEAA55-4364-4B48-A7B3-A3B8788EFAE6}"/>
              </a:ext>
            </a:extLst>
          </p:cNvPr>
          <p:cNvSpPr/>
          <p:nvPr/>
        </p:nvSpPr>
        <p:spPr>
          <a:xfrm>
            <a:off x="189309" y="1025592"/>
            <a:ext cx="1864518" cy="3961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a:t>Actual Survival Status</a:t>
            </a:r>
          </a:p>
        </p:txBody>
      </p:sp>
      <p:sp>
        <p:nvSpPr>
          <p:cNvPr id="41" name="Rectangle: Rounded Corners 40">
            <a:extLst>
              <a:ext uri="{FF2B5EF4-FFF2-40B4-BE49-F238E27FC236}">
                <a16:creationId xmlns:a16="http://schemas.microsoft.com/office/drawing/2014/main" id="{8624EB63-6690-4DE5-AC01-9C8686817FB9}"/>
              </a:ext>
            </a:extLst>
          </p:cNvPr>
          <p:cNvSpPr/>
          <p:nvPr/>
        </p:nvSpPr>
        <p:spPr>
          <a:xfrm>
            <a:off x="2651519" y="1012912"/>
            <a:ext cx="2032398" cy="3841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a:t>Predicted Survival Status</a:t>
            </a:r>
          </a:p>
        </p:txBody>
      </p:sp>
      <p:sp>
        <p:nvSpPr>
          <p:cNvPr id="43" name="Rectangle: Rounded Corners 42">
            <a:extLst>
              <a:ext uri="{FF2B5EF4-FFF2-40B4-BE49-F238E27FC236}">
                <a16:creationId xmlns:a16="http://schemas.microsoft.com/office/drawing/2014/main" id="{4CA08CD0-E82D-456F-9101-9814A626B199}"/>
              </a:ext>
            </a:extLst>
          </p:cNvPr>
          <p:cNvSpPr/>
          <p:nvPr/>
        </p:nvSpPr>
        <p:spPr>
          <a:xfrm>
            <a:off x="5044676" y="1012912"/>
            <a:ext cx="2152656" cy="3841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a:t>Predicted Survival Possibilities</a:t>
            </a:r>
          </a:p>
        </p:txBody>
      </p:sp>
      <p:sp>
        <p:nvSpPr>
          <p:cNvPr id="51" name="Rectangle: Rounded Corners 50">
            <a:extLst>
              <a:ext uri="{FF2B5EF4-FFF2-40B4-BE49-F238E27FC236}">
                <a16:creationId xmlns:a16="http://schemas.microsoft.com/office/drawing/2014/main" id="{EA707B2B-40B2-4A3A-8177-00F05396A2C7}"/>
              </a:ext>
            </a:extLst>
          </p:cNvPr>
          <p:cNvSpPr/>
          <p:nvPr/>
        </p:nvSpPr>
        <p:spPr>
          <a:xfrm>
            <a:off x="105361" y="2007634"/>
            <a:ext cx="600076" cy="26415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a:t>Group 1</a:t>
            </a:r>
          </a:p>
        </p:txBody>
      </p:sp>
      <p:sp>
        <p:nvSpPr>
          <p:cNvPr id="53" name="Rectangle: Rounded Corners 52">
            <a:extLst>
              <a:ext uri="{FF2B5EF4-FFF2-40B4-BE49-F238E27FC236}">
                <a16:creationId xmlns:a16="http://schemas.microsoft.com/office/drawing/2014/main" id="{ECD56EBB-CFDA-40ED-BF74-7F313E252E1F}"/>
              </a:ext>
            </a:extLst>
          </p:cNvPr>
          <p:cNvSpPr/>
          <p:nvPr/>
        </p:nvSpPr>
        <p:spPr>
          <a:xfrm>
            <a:off x="792948" y="2007634"/>
            <a:ext cx="609010" cy="26415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a:t>Group 2</a:t>
            </a:r>
          </a:p>
        </p:txBody>
      </p:sp>
      <p:sp>
        <p:nvSpPr>
          <p:cNvPr id="79" name="Rectangle: Rounded Corners 78">
            <a:extLst>
              <a:ext uri="{FF2B5EF4-FFF2-40B4-BE49-F238E27FC236}">
                <a16:creationId xmlns:a16="http://schemas.microsoft.com/office/drawing/2014/main" id="{C5084CFF-FEF0-4AAC-8390-C0E362D77E0F}"/>
              </a:ext>
            </a:extLst>
          </p:cNvPr>
          <p:cNvSpPr/>
          <p:nvPr/>
        </p:nvSpPr>
        <p:spPr>
          <a:xfrm>
            <a:off x="280851" y="2917843"/>
            <a:ext cx="1567134" cy="26415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a:latin typeface="+mn-lt"/>
              </a:rPr>
              <a:t>Regression Slope Test</a:t>
            </a:r>
          </a:p>
        </p:txBody>
      </p:sp>
      <p:sp>
        <p:nvSpPr>
          <p:cNvPr id="93" name="Rectangle: Rounded Corners 92">
            <a:extLst>
              <a:ext uri="{FF2B5EF4-FFF2-40B4-BE49-F238E27FC236}">
                <a16:creationId xmlns:a16="http://schemas.microsoft.com/office/drawing/2014/main" id="{778CB40D-9FE6-414F-8374-F9610DCD0F62}"/>
              </a:ext>
            </a:extLst>
          </p:cNvPr>
          <p:cNvSpPr/>
          <p:nvPr/>
        </p:nvSpPr>
        <p:spPr>
          <a:xfrm>
            <a:off x="1489469" y="2007634"/>
            <a:ext cx="600077" cy="26415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a:t>Group 3</a:t>
            </a:r>
          </a:p>
        </p:txBody>
      </p:sp>
      <p:sp>
        <p:nvSpPr>
          <p:cNvPr id="95" name="Rectangle: Rounded Corners 94">
            <a:extLst>
              <a:ext uri="{FF2B5EF4-FFF2-40B4-BE49-F238E27FC236}">
                <a16:creationId xmlns:a16="http://schemas.microsoft.com/office/drawing/2014/main" id="{E5D24E12-2BCD-4388-820F-C9A45BEEBD1C}"/>
              </a:ext>
            </a:extLst>
          </p:cNvPr>
          <p:cNvSpPr/>
          <p:nvPr/>
        </p:nvSpPr>
        <p:spPr>
          <a:xfrm>
            <a:off x="2651517" y="2007634"/>
            <a:ext cx="600076" cy="26415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a:t>Group 1</a:t>
            </a:r>
          </a:p>
        </p:txBody>
      </p:sp>
      <p:sp>
        <p:nvSpPr>
          <p:cNvPr id="97" name="Rectangle: Rounded Corners 96">
            <a:extLst>
              <a:ext uri="{FF2B5EF4-FFF2-40B4-BE49-F238E27FC236}">
                <a16:creationId xmlns:a16="http://schemas.microsoft.com/office/drawing/2014/main" id="{83A28733-7F30-487A-9AE9-35EB2506D5E5}"/>
              </a:ext>
            </a:extLst>
          </p:cNvPr>
          <p:cNvSpPr/>
          <p:nvPr/>
        </p:nvSpPr>
        <p:spPr>
          <a:xfrm>
            <a:off x="3339104" y="2007634"/>
            <a:ext cx="609010" cy="26415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a:t>Group 2</a:t>
            </a:r>
          </a:p>
        </p:txBody>
      </p:sp>
      <p:sp>
        <p:nvSpPr>
          <p:cNvPr id="99" name="Rectangle: Rounded Corners 98">
            <a:extLst>
              <a:ext uri="{FF2B5EF4-FFF2-40B4-BE49-F238E27FC236}">
                <a16:creationId xmlns:a16="http://schemas.microsoft.com/office/drawing/2014/main" id="{BE1B4858-200E-446D-80C5-9F68785C1AD4}"/>
              </a:ext>
            </a:extLst>
          </p:cNvPr>
          <p:cNvSpPr/>
          <p:nvPr/>
        </p:nvSpPr>
        <p:spPr>
          <a:xfrm>
            <a:off x="4035625" y="2007634"/>
            <a:ext cx="600077" cy="26415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a:t>Group 3</a:t>
            </a:r>
          </a:p>
        </p:txBody>
      </p:sp>
      <p:sp>
        <p:nvSpPr>
          <p:cNvPr id="101" name="Rectangle: Rounded Corners 100">
            <a:extLst>
              <a:ext uri="{FF2B5EF4-FFF2-40B4-BE49-F238E27FC236}">
                <a16:creationId xmlns:a16="http://schemas.microsoft.com/office/drawing/2014/main" id="{7606D305-D5F6-4A24-8407-C141CA89F54D}"/>
              </a:ext>
            </a:extLst>
          </p:cNvPr>
          <p:cNvSpPr/>
          <p:nvPr/>
        </p:nvSpPr>
        <p:spPr>
          <a:xfrm>
            <a:off x="5150633" y="1992602"/>
            <a:ext cx="600076" cy="26415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a:t>Group 1</a:t>
            </a:r>
          </a:p>
        </p:txBody>
      </p:sp>
      <p:sp>
        <p:nvSpPr>
          <p:cNvPr id="103" name="Rectangle: Rounded Corners 102">
            <a:extLst>
              <a:ext uri="{FF2B5EF4-FFF2-40B4-BE49-F238E27FC236}">
                <a16:creationId xmlns:a16="http://schemas.microsoft.com/office/drawing/2014/main" id="{2B695000-A111-4D3D-AEB0-2C02692652DC}"/>
              </a:ext>
            </a:extLst>
          </p:cNvPr>
          <p:cNvSpPr/>
          <p:nvPr/>
        </p:nvSpPr>
        <p:spPr>
          <a:xfrm>
            <a:off x="5838220" y="1992602"/>
            <a:ext cx="609010" cy="26415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a:t>Group 2</a:t>
            </a:r>
          </a:p>
        </p:txBody>
      </p:sp>
      <p:sp>
        <p:nvSpPr>
          <p:cNvPr id="105" name="Rectangle: Rounded Corners 104">
            <a:extLst>
              <a:ext uri="{FF2B5EF4-FFF2-40B4-BE49-F238E27FC236}">
                <a16:creationId xmlns:a16="http://schemas.microsoft.com/office/drawing/2014/main" id="{B3F2AE58-EB05-4410-869F-8597C5DFADF2}"/>
              </a:ext>
            </a:extLst>
          </p:cNvPr>
          <p:cNvSpPr/>
          <p:nvPr/>
        </p:nvSpPr>
        <p:spPr>
          <a:xfrm>
            <a:off x="6534741" y="1992602"/>
            <a:ext cx="600077" cy="26415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a:t>Group 3</a:t>
            </a:r>
          </a:p>
        </p:txBody>
      </p:sp>
      <p:cxnSp>
        <p:nvCxnSpPr>
          <p:cNvPr id="109" name="Straight Connector 108">
            <a:extLst>
              <a:ext uri="{FF2B5EF4-FFF2-40B4-BE49-F238E27FC236}">
                <a16:creationId xmlns:a16="http://schemas.microsoft.com/office/drawing/2014/main" id="{A456BA7F-64C0-488E-A00B-BF23DDD83C67}"/>
              </a:ext>
            </a:extLst>
          </p:cNvPr>
          <p:cNvCxnSpPr>
            <a:stCxn id="39" idx="2"/>
            <a:endCxn id="51" idx="0"/>
          </p:cNvCxnSpPr>
          <p:nvPr/>
        </p:nvCxnSpPr>
        <p:spPr>
          <a:xfrm flipH="1">
            <a:off x="405399" y="1421772"/>
            <a:ext cx="716169" cy="585862"/>
          </a:xfrm>
          <a:prstGeom prst="line">
            <a:avLst/>
          </a:prstGeom>
        </p:spPr>
        <p:style>
          <a:lnRef idx="2">
            <a:schemeClr val="dk1"/>
          </a:lnRef>
          <a:fillRef idx="1">
            <a:schemeClr val="lt1"/>
          </a:fillRef>
          <a:effectRef idx="0">
            <a:schemeClr val="dk1"/>
          </a:effectRef>
          <a:fontRef idx="minor">
            <a:schemeClr val="dk1"/>
          </a:fontRef>
        </p:style>
      </p:cxnSp>
      <p:cxnSp>
        <p:nvCxnSpPr>
          <p:cNvPr id="111" name="Straight Connector 110">
            <a:extLst>
              <a:ext uri="{FF2B5EF4-FFF2-40B4-BE49-F238E27FC236}">
                <a16:creationId xmlns:a16="http://schemas.microsoft.com/office/drawing/2014/main" id="{2CD5835F-DBBD-4912-9458-51165B94A453}"/>
              </a:ext>
            </a:extLst>
          </p:cNvPr>
          <p:cNvCxnSpPr>
            <a:stCxn id="39" idx="2"/>
            <a:endCxn id="53" idx="0"/>
          </p:cNvCxnSpPr>
          <p:nvPr/>
        </p:nvCxnSpPr>
        <p:spPr>
          <a:xfrm flipH="1">
            <a:off x="1097453" y="1421772"/>
            <a:ext cx="24115" cy="585862"/>
          </a:xfrm>
          <a:prstGeom prst="line">
            <a:avLst/>
          </a:prstGeom>
        </p:spPr>
        <p:style>
          <a:lnRef idx="2">
            <a:schemeClr val="dk1"/>
          </a:lnRef>
          <a:fillRef idx="1">
            <a:schemeClr val="lt1"/>
          </a:fillRef>
          <a:effectRef idx="0">
            <a:schemeClr val="dk1"/>
          </a:effectRef>
          <a:fontRef idx="minor">
            <a:schemeClr val="dk1"/>
          </a:fontRef>
        </p:style>
      </p:cxnSp>
      <p:cxnSp>
        <p:nvCxnSpPr>
          <p:cNvPr id="113" name="Straight Connector 112">
            <a:extLst>
              <a:ext uri="{FF2B5EF4-FFF2-40B4-BE49-F238E27FC236}">
                <a16:creationId xmlns:a16="http://schemas.microsoft.com/office/drawing/2014/main" id="{4234BF5E-2B74-45A7-B63C-A6922BDCF956}"/>
              </a:ext>
            </a:extLst>
          </p:cNvPr>
          <p:cNvCxnSpPr>
            <a:stCxn id="39" idx="2"/>
            <a:endCxn id="93" idx="0"/>
          </p:cNvCxnSpPr>
          <p:nvPr/>
        </p:nvCxnSpPr>
        <p:spPr>
          <a:xfrm>
            <a:off x="1121568" y="1421772"/>
            <a:ext cx="667940" cy="585862"/>
          </a:xfrm>
          <a:prstGeom prst="line">
            <a:avLst/>
          </a:prstGeom>
        </p:spPr>
        <p:style>
          <a:lnRef idx="2">
            <a:schemeClr val="dk1"/>
          </a:lnRef>
          <a:fillRef idx="1">
            <a:schemeClr val="lt1"/>
          </a:fillRef>
          <a:effectRef idx="0">
            <a:schemeClr val="dk1"/>
          </a:effectRef>
          <a:fontRef idx="minor">
            <a:schemeClr val="dk1"/>
          </a:fontRef>
        </p:style>
      </p:cxnSp>
      <p:cxnSp>
        <p:nvCxnSpPr>
          <p:cNvPr id="114" name="Straight Connector 113">
            <a:extLst>
              <a:ext uri="{FF2B5EF4-FFF2-40B4-BE49-F238E27FC236}">
                <a16:creationId xmlns:a16="http://schemas.microsoft.com/office/drawing/2014/main" id="{C99E63CE-E1A1-487F-904D-965ECF60185C}"/>
              </a:ext>
            </a:extLst>
          </p:cNvPr>
          <p:cNvCxnSpPr>
            <a:cxnSpLocks/>
          </p:cNvCxnSpPr>
          <p:nvPr/>
        </p:nvCxnSpPr>
        <p:spPr>
          <a:xfrm flipH="1">
            <a:off x="2953932" y="1385927"/>
            <a:ext cx="716169" cy="585862"/>
          </a:xfrm>
          <a:prstGeom prst="line">
            <a:avLst/>
          </a:prstGeom>
        </p:spPr>
        <p:style>
          <a:lnRef idx="2">
            <a:schemeClr val="dk1"/>
          </a:lnRef>
          <a:fillRef idx="1">
            <a:schemeClr val="lt1"/>
          </a:fillRef>
          <a:effectRef idx="0">
            <a:schemeClr val="dk1"/>
          </a:effectRef>
          <a:fontRef idx="minor">
            <a:schemeClr val="dk1"/>
          </a:fontRef>
        </p:style>
      </p:cxnSp>
      <p:cxnSp>
        <p:nvCxnSpPr>
          <p:cNvPr id="115" name="Straight Connector 114">
            <a:extLst>
              <a:ext uri="{FF2B5EF4-FFF2-40B4-BE49-F238E27FC236}">
                <a16:creationId xmlns:a16="http://schemas.microsoft.com/office/drawing/2014/main" id="{136556CD-DC70-473C-A0CA-50FA3C809C28}"/>
              </a:ext>
            </a:extLst>
          </p:cNvPr>
          <p:cNvCxnSpPr>
            <a:cxnSpLocks/>
          </p:cNvCxnSpPr>
          <p:nvPr/>
        </p:nvCxnSpPr>
        <p:spPr>
          <a:xfrm flipH="1">
            <a:off x="3645986" y="1385927"/>
            <a:ext cx="24115" cy="585862"/>
          </a:xfrm>
          <a:prstGeom prst="line">
            <a:avLst/>
          </a:prstGeom>
        </p:spPr>
        <p:style>
          <a:lnRef idx="2">
            <a:schemeClr val="dk1"/>
          </a:lnRef>
          <a:fillRef idx="1">
            <a:schemeClr val="lt1"/>
          </a:fillRef>
          <a:effectRef idx="0">
            <a:schemeClr val="dk1"/>
          </a:effectRef>
          <a:fontRef idx="minor">
            <a:schemeClr val="dk1"/>
          </a:fontRef>
        </p:style>
      </p:cxnSp>
      <p:cxnSp>
        <p:nvCxnSpPr>
          <p:cNvPr id="116" name="Straight Connector 115">
            <a:extLst>
              <a:ext uri="{FF2B5EF4-FFF2-40B4-BE49-F238E27FC236}">
                <a16:creationId xmlns:a16="http://schemas.microsoft.com/office/drawing/2014/main" id="{D9D2256B-F27B-4CEB-A58E-0645C7CE0DED}"/>
              </a:ext>
            </a:extLst>
          </p:cNvPr>
          <p:cNvCxnSpPr>
            <a:cxnSpLocks/>
          </p:cNvCxnSpPr>
          <p:nvPr/>
        </p:nvCxnSpPr>
        <p:spPr>
          <a:xfrm>
            <a:off x="3670101" y="1385927"/>
            <a:ext cx="667940" cy="585862"/>
          </a:xfrm>
          <a:prstGeom prst="line">
            <a:avLst/>
          </a:prstGeom>
        </p:spPr>
        <p:style>
          <a:lnRef idx="2">
            <a:schemeClr val="dk1"/>
          </a:lnRef>
          <a:fillRef idx="1">
            <a:schemeClr val="lt1"/>
          </a:fillRef>
          <a:effectRef idx="0">
            <a:schemeClr val="dk1"/>
          </a:effectRef>
          <a:fontRef idx="minor">
            <a:schemeClr val="dk1"/>
          </a:fontRef>
        </p:style>
      </p:cxnSp>
      <p:cxnSp>
        <p:nvCxnSpPr>
          <p:cNvPr id="117" name="Straight Connector 116">
            <a:extLst>
              <a:ext uri="{FF2B5EF4-FFF2-40B4-BE49-F238E27FC236}">
                <a16:creationId xmlns:a16="http://schemas.microsoft.com/office/drawing/2014/main" id="{448BF801-9C51-448A-915F-7A2D7D0D7F56}"/>
              </a:ext>
            </a:extLst>
          </p:cNvPr>
          <p:cNvCxnSpPr>
            <a:cxnSpLocks/>
          </p:cNvCxnSpPr>
          <p:nvPr/>
        </p:nvCxnSpPr>
        <p:spPr>
          <a:xfrm flipH="1">
            <a:off x="5480135" y="1397090"/>
            <a:ext cx="716169" cy="585862"/>
          </a:xfrm>
          <a:prstGeom prst="line">
            <a:avLst/>
          </a:prstGeom>
        </p:spPr>
        <p:style>
          <a:lnRef idx="2">
            <a:schemeClr val="dk1"/>
          </a:lnRef>
          <a:fillRef idx="1">
            <a:schemeClr val="lt1"/>
          </a:fillRef>
          <a:effectRef idx="0">
            <a:schemeClr val="dk1"/>
          </a:effectRef>
          <a:fontRef idx="minor">
            <a:schemeClr val="dk1"/>
          </a:fontRef>
        </p:style>
      </p:cxnSp>
      <p:cxnSp>
        <p:nvCxnSpPr>
          <p:cNvPr id="118" name="Straight Connector 117">
            <a:extLst>
              <a:ext uri="{FF2B5EF4-FFF2-40B4-BE49-F238E27FC236}">
                <a16:creationId xmlns:a16="http://schemas.microsoft.com/office/drawing/2014/main" id="{064A12A5-A6E6-4A47-AC38-909B05027E50}"/>
              </a:ext>
            </a:extLst>
          </p:cNvPr>
          <p:cNvCxnSpPr>
            <a:cxnSpLocks/>
          </p:cNvCxnSpPr>
          <p:nvPr/>
        </p:nvCxnSpPr>
        <p:spPr>
          <a:xfrm flipH="1">
            <a:off x="6172189" y="1397090"/>
            <a:ext cx="24115" cy="585862"/>
          </a:xfrm>
          <a:prstGeom prst="line">
            <a:avLst/>
          </a:prstGeom>
        </p:spPr>
        <p:style>
          <a:lnRef idx="2">
            <a:schemeClr val="dk1"/>
          </a:lnRef>
          <a:fillRef idx="1">
            <a:schemeClr val="lt1"/>
          </a:fillRef>
          <a:effectRef idx="0">
            <a:schemeClr val="dk1"/>
          </a:effectRef>
          <a:fontRef idx="minor">
            <a:schemeClr val="dk1"/>
          </a:fontRef>
        </p:style>
      </p:cxnSp>
      <p:cxnSp>
        <p:nvCxnSpPr>
          <p:cNvPr id="119" name="Straight Connector 118">
            <a:extLst>
              <a:ext uri="{FF2B5EF4-FFF2-40B4-BE49-F238E27FC236}">
                <a16:creationId xmlns:a16="http://schemas.microsoft.com/office/drawing/2014/main" id="{17F6E11C-0A31-44A7-893D-93772E7D4442}"/>
              </a:ext>
            </a:extLst>
          </p:cNvPr>
          <p:cNvCxnSpPr>
            <a:cxnSpLocks/>
          </p:cNvCxnSpPr>
          <p:nvPr/>
        </p:nvCxnSpPr>
        <p:spPr>
          <a:xfrm>
            <a:off x="6196304" y="1397090"/>
            <a:ext cx="667940" cy="585862"/>
          </a:xfrm>
          <a:prstGeom prst="line">
            <a:avLst/>
          </a:prstGeom>
        </p:spPr>
        <p:style>
          <a:lnRef idx="2">
            <a:schemeClr val="dk1"/>
          </a:lnRef>
          <a:fillRef idx="1">
            <a:schemeClr val="lt1"/>
          </a:fillRef>
          <a:effectRef idx="0">
            <a:schemeClr val="dk1"/>
          </a:effectRef>
          <a:fontRef idx="minor">
            <a:schemeClr val="dk1"/>
          </a:fontRef>
        </p:style>
      </p:cxnSp>
      <p:cxnSp>
        <p:nvCxnSpPr>
          <p:cNvPr id="121" name="Straight Connector 120">
            <a:extLst>
              <a:ext uri="{FF2B5EF4-FFF2-40B4-BE49-F238E27FC236}">
                <a16:creationId xmlns:a16="http://schemas.microsoft.com/office/drawing/2014/main" id="{E25F478E-2329-4BCF-BB54-40B096082464}"/>
              </a:ext>
            </a:extLst>
          </p:cNvPr>
          <p:cNvCxnSpPr>
            <a:stCxn id="51" idx="2"/>
          </p:cNvCxnSpPr>
          <p:nvPr/>
        </p:nvCxnSpPr>
        <p:spPr>
          <a:xfrm>
            <a:off x="405399" y="2271787"/>
            <a:ext cx="0" cy="433602"/>
          </a:xfrm>
          <a:prstGeom prst="line">
            <a:avLst/>
          </a:prstGeom>
        </p:spPr>
        <p:style>
          <a:lnRef idx="2">
            <a:schemeClr val="dk1"/>
          </a:lnRef>
          <a:fillRef idx="1">
            <a:schemeClr val="lt1"/>
          </a:fillRef>
          <a:effectRef idx="0">
            <a:schemeClr val="dk1"/>
          </a:effectRef>
          <a:fontRef idx="minor">
            <a:schemeClr val="dk1"/>
          </a:fontRef>
        </p:style>
      </p:cxnSp>
      <p:cxnSp>
        <p:nvCxnSpPr>
          <p:cNvPr id="123" name="Straight Connector 122">
            <a:extLst>
              <a:ext uri="{FF2B5EF4-FFF2-40B4-BE49-F238E27FC236}">
                <a16:creationId xmlns:a16="http://schemas.microsoft.com/office/drawing/2014/main" id="{115EABF1-029B-47AE-90FD-34FB8FB7CD0B}"/>
              </a:ext>
            </a:extLst>
          </p:cNvPr>
          <p:cNvCxnSpPr>
            <a:cxnSpLocks/>
          </p:cNvCxnSpPr>
          <p:nvPr/>
        </p:nvCxnSpPr>
        <p:spPr>
          <a:xfrm>
            <a:off x="405399" y="2705389"/>
            <a:ext cx="1384109" cy="0"/>
          </a:xfrm>
          <a:prstGeom prst="line">
            <a:avLst/>
          </a:prstGeom>
        </p:spPr>
        <p:style>
          <a:lnRef idx="2">
            <a:schemeClr val="dk1"/>
          </a:lnRef>
          <a:fillRef idx="1">
            <a:schemeClr val="lt1"/>
          </a:fillRef>
          <a:effectRef idx="0">
            <a:schemeClr val="dk1"/>
          </a:effectRef>
          <a:fontRef idx="minor">
            <a:schemeClr val="dk1"/>
          </a:fontRef>
        </p:style>
      </p:cxnSp>
      <p:cxnSp>
        <p:nvCxnSpPr>
          <p:cNvPr id="125" name="Straight Connector 124">
            <a:extLst>
              <a:ext uri="{FF2B5EF4-FFF2-40B4-BE49-F238E27FC236}">
                <a16:creationId xmlns:a16="http://schemas.microsoft.com/office/drawing/2014/main" id="{AA4B4B3F-7E1E-4E58-A098-1A2B9349C058}"/>
              </a:ext>
            </a:extLst>
          </p:cNvPr>
          <p:cNvCxnSpPr>
            <a:stCxn id="93" idx="2"/>
          </p:cNvCxnSpPr>
          <p:nvPr/>
        </p:nvCxnSpPr>
        <p:spPr>
          <a:xfrm>
            <a:off x="1789508" y="2271787"/>
            <a:ext cx="0" cy="433602"/>
          </a:xfrm>
          <a:prstGeom prst="line">
            <a:avLst/>
          </a:prstGeom>
        </p:spPr>
        <p:style>
          <a:lnRef idx="2">
            <a:schemeClr val="dk1"/>
          </a:lnRef>
          <a:fillRef idx="1">
            <a:schemeClr val="lt1"/>
          </a:fillRef>
          <a:effectRef idx="0">
            <a:schemeClr val="dk1"/>
          </a:effectRef>
          <a:fontRef idx="minor">
            <a:schemeClr val="dk1"/>
          </a:fontRef>
        </p:style>
      </p:cxnSp>
      <p:cxnSp>
        <p:nvCxnSpPr>
          <p:cNvPr id="127" name="Straight Connector 126">
            <a:extLst>
              <a:ext uri="{FF2B5EF4-FFF2-40B4-BE49-F238E27FC236}">
                <a16:creationId xmlns:a16="http://schemas.microsoft.com/office/drawing/2014/main" id="{E695B42C-B3EB-4E16-9EC0-A1CD21B2137D}"/>
              </a:ext>
            </a:extLst>
          </p:cNvPr>
          <p:cNvCxnSpPr>
            <a:stCxn id="53" idx="2"/>
          </p:cNvCxnSpPr>
          <p:nvPr/>
        </p:nvCxnSpPr>
        <p:spPr>
          <a:xfrm>
            <a:off x="1097453" y="2271787"/>
            <a:ext cx="0" cy="433602"/>
          </a:xfrm>
          <a:prstGeom prst="line">
            <a:avLst/>
          </a:prstGeom>
        </p:spPr>
        <p:style>
          <a:lnRef idx="2">
            <a:schemeClr val="dk1"/>
          </a:lnRef>
          <a:fillRef idx="1">
            <a:schemeClr val="lt1"/>
          </a:fillRef>
          <a:effectRef idx="0">
            <a:schemeClr val="dk1"/>
          </a:effectRef>
          <a:fontRef idx="minor">
            <a:schemeClr val="dk1"/>
          </a:fontRef>
        </p:style>
      </p:cxnSp>
      <p:sp>
        <p:nvSpPr>
          <p:cNvPr id="129" name="Rectangle: Rounded Corners 128">
            <a:extLst>
              <a:ext uri="{FF2B5EF4-FFF2-40B4-BE49-F238E27FC236}">
                <a16:creationId xmlns:a16="http://schemas.microsoft.com/office/drawing/2014/main" id="{5F84AE64-68AB-4A7E-B7E8-934ECBADC8B2}"/>
              </a:ext>
            </a:extLst>
          </p:cNvPr>
          <p:cNvSpPr/>
          <p:nvPr/>
        </p:nvSpPr>
        <p:spPr>
          <a:xfrm>
            <a:off x="233738" y="3986113"/>
            <a:ext cx="1775660" cy="26415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a:latin typeface="+mn-lt"/>
              </a:rPr>
              <a:t>Mean Differences Test</a:t>
            </a:r>
          </a:p>
        </p:txBody>
      </p:sp>
      <p:sp>
        <p:nvSpPr>
          <p:cNvPr id="130" name="TextBox 129">
            <a:extLst>
              <a:ext uri="{FF2B5EF4-FFF2-40B4-BE49-F238E27FC236}">
                <a16:creationId xmlns:a16="http://schemas.microsoft.com/office/drawing/2014/main" id="{28D55FF6-542F-4B33-83F7-284EFCDCBB6A}"/>
              </a:ext>
            </a:extLst>
          </p:cNvPr>
          <p:cNvSpPr txBox="1"/>
          <p:nvPr/>
        </p:nvSpPr>
        <p:spPr>
          <a:xfrm>
            <a:off x="950688" y="3517461"/>
            <a:ext cx="34176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solidFill>
                  <a:schemeClr val="tx1"/>
                </a:solidFill>
              </a:rPr>
              <a:t>&amp;</a:t>
            </a:r>
          </a:p>
        </p:txBody>
      </p:sp>
      <p:sp>
        <p:nvSpPr>
          <p:cNvPr id="135" name="Rectangle: Rounded Corners 134">
            <a:extLst>
              <a:ext uri="{FF2B5EF4-FFF2-40B4-BE49-F238E27FC236}">
                <a16:creationId xmlns:a16="http://schemas.microsoft.com/office/drawing/2014/main" id="{27B2E594-EE59-4153-97A3-E0DC2FDD26F5}"/>
              </a:ext>
            </a:extLst>
          </p:cNvPr>
          <p:cNvSpPr/>
          <p:nvPr/>
        </p:nvSpPr>
        <p:spPr>
          <a:xfrm>
            <a:off x="2834457" y="2886414"/>
            <a:ext cx="1567134" cy="26415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a:latin typeface="+mn-lt"/>
              </a:rPr>
              <a:t>Regression Slope Test</a:t>
            </a:r>
          </a:p>
        </p:txBody>
      </p:sp>
      <p:cxnSp>
        <p:nvCxnSpPr>
          <p:cNvPr id="136" name="Straight Connector 135">
            <a:extLst>
              <a:ext uri="{FF2B5EF4-FFF2-40B4-BE49-F238E27FC236}">
                <a16:creationId xmlns:a16="http://schemas.microsoft.com/office/drawing/2014/main" id="{7EA2AE81-6A60-4B52-8D0E-F8A80A409027}"/>
              </a:ext>
            </a:extLst>
          </p:cNvPr>
          <p:cNvCxnSpPr>
            <a:cxnSpLocks/>
          </p:cNvCxnSpPr>
          <p:nvPr/>
        </p:nvCxnSpPr>
        <p:spPr>
          <a:xfrm>
            <a:off x="2953932" y="2289202"/>
            <a:ext cx="0" cy="433602"/>
          </a:xfrm>
          <a:prstGeom prst="line">
            <a:avLst/>
          </a:prstGeom>
        </p:spPr>
        <p:style>
          <a:lnRef idx="2">
            <a:schemeClr val="dk1"/>
          </a:lnRef>
          <a:fillRef idx="1">
            <a:schemeClr val="lt1"/>
          </a:fillRef>
          <a:effectRef idx="0">
            <a:schemeClr val="dk1"/>
          </a:effectRef>
          <a:fontRef idx="minor">
            <a:schemeClr val="dk1"/>
          </a:fontRef>
        </p:style>
      </p:cxnSp>
      <p:cxnSp>
        <p:nvCxnSpPr>
          <p:cNvPr id="137" name="Straight Connector 136">
            <a:extLst>
              <a:ext uri="{FF2B5EF4-FFF2-40B4-BE49-F238E27FC236}">
                <a16:creationId xmlns:a16="http://schemas.microsoft.com/office/drawing/2014/main" id="{16AC51BC-BB0C-491E-824B-2E89E385CF3A}"/>
              </a:ext>
            </a:extLst>
          </p:cNvPr>
          <p:cNvCxnSpPr>
            <a:cxnSpLocks/>
          </p:cNvCxnSpPr>
          <p:nvPr/>
        </p:nvCxnSpPr>
        <p:spPr>
          <a:xfrm>
            <a:off x="2953932" y="2722804"/>
            <a:ext cx="1384109" cy="0"/>
          </a:xfrm>
          <a:prstGeom prst="line">
            <a:avLst/>
          </a:prstGeom>
        </p:spPr>
        <p:style>
          <a:lnRef idx="2">
            <a:schemeClr val="dk1"/>
          </a:lnRef>
          <a:fillRef idx="1">
            <a:schemeClr val="lt1"/>
          </a:fillRef>
          <a:effectRef idx="0">
            <a:schemeClr val="dk1"/>
          </a:effectRef>
          <a:fontRef idx="minor">
            <a:schemeClr val="dk1"/>
          </a:fontRef>
        </p:style>
      </p:cxnSp>
      <p:cxnSp>
        <p:nvCxnSpPr>
          <p:cNvPr id="138" name="Straight Connector 137">
            <a:extLst>
              <a:ext uri="{FF2B5EF4-FFF2-40B4-BE49-F238E27FC236}">
                <a16:creationId xmlns:a16="http://schemas.microsoft.com/office/drawing/2014/main" id="{11BF68CA-0095-475A-A2B8-FABDD3C101D9}"/>
              </a:ext>
            </a:extLst>
          </p:cNvPr>
          <p:cNvCxnSpPr>
            <a:cxnSpLocks/>
          </p:cNvCxnSpPr>
          <p:nvPr/>
        </p:nvCxnSpPr>
        <p:spPr>
          <a:xfrm>
            <a:off x="4338041" y="2289202"/>
            <a:ext cx="0" cy="433602"/>
          </a:xfrm>
          <a:prstGeom prst="line">
            <a:avLst/>
          </a:prstGeom>
        </p:spPr>
        <p:style>
          <a:lnRef idx="2">
            <a:schemeClr val="dk1"/>
          </a:lnRef>
          <a:fillRef idx="1">
            <a:schemeClr val="lt1"/>
          </a:fillRef>
          <a:effectRef idx="0">
            <a:schemeClr val="dk1"/>
          </a:effectRef>
          <a:fontRef idx="minor">
            <a:schemeClr val="dk1"/>
          </a:fontRef>
        </p:style>
      </p:cxnSp>
      <p:cxnSp>
        <p:nvCxnSpPr>
          <p:cNvPr id="139" name="Straight Connector 138">
            <a:extLst>
              <a:ext uri="{FF2B5EF4-FFF2-40B4-BE49-F238E27FC236}">
                <a16:creationId xmlns:a16="http://schemas.microsoft.com/office/drawing/2014/main" id="{59E0FDCE-94A3-4EC6-B63C-CD0EEFD81CC0}"/>
              </a:ext>
            </a:extLst>
          </p:cNvPr>
          <p:cNvCxnSpPr>
            <a:cxnSpLocks/>
          </p:cNvCxnSpPr>
          <p:nvPr/>
        </p:nvCxnSpPr>
        <p:spPr>
          <a:xfrm>
            <a:off x="3645986" y="2289202"/>
            <a:ext cx="0" cy="433602"/>
          </a:xfrm>
          <a:prstGeom prst="line">
            <a:avLst/>
          </a:prstGeom>
        </p:spPr>
        <p:style>
          <a:lnRef idx="2">
            <a:schemeClr val="dk1"/>
          </a:lnRef>
          <a:fillRef idx="1">
            <a:schemeClr val="lt1"/>
          </a:fillRef>
          <a:effectRef idx="0">
            <a:schemeClr val="dk1"/>
          </a:effectRef>
          <a:fontRef idx="minor">
            <a:schemeClr val="dk1"/>
          </a:fontRef>
        </p:style>
      </p:cxnSp>
      <p:sp>
        <p:nvSpPr>
          <p:cNvPr id="140" name="Rectangle: Rounded Corners 139">
            <a:extLst>
              <a:ext uri="{FF2B5EF4-FFF2-40B4-BE49-F238E27FC236}">
                <a16:creationId xmlns:a16="http://schemas.microsoft.com/office/drawing/2014/main" id="{AB08D168-B5E9-4A37-9261-673CD2A505E0}"/>
              </a:ext>
            </a:extLst>
          </p:cNvPr>
          <p:cNvSpPr/>
          <p:nvPr/>
        </p:nvSpPr>
        <p:spPr>
          <a:xfrm>
            <a:off x="2755779" y="3996719"/>
            <a:ext cx="1775660" cy="26415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a:latin typeface="+mn-lt"/>
              </a:rPr>
              <a:t>Mean Differences Test</a:t>
            </a:r>
          </a:p>
        </p:txBody>
      </p:sp>
      <p:sp>
        <p:nvSpPr>
          <p:cNvPr id="141" name="TextBox 140">
            <a:extLst>
              <a:ext uri="{FF2B5EF4-FFF2-40B4-BE49-F238E27FC236}">
                <a16:creationId xmlns:a16="http://schemas.microsoft.com/office/drawing/2014/main" id="{BE64F685-E36D-4A4A-9BFA-96E4AAEB195C}"/>
              </a:ext>
            </a:extLst>
          </p:cNvPr>
          <p:cNvSpPr txBox="1"/>
          <p:nvPr/>
        </p:nvSpPr>
        <p:spPr>
          <a:xfrm>
            <a:off x="3545148" y="3566705"/>
            <a:ext cx="34176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solidFill>
                  <a:schemeClr val="tx1"/>
                </a:solidFill>
              </a:rPr>
              <a:t>&amp;</a:t>
            </a:r>
          </a:p>
        </p:txBody>
      </p:sp>
      <p:sp>
        <p:nvSpPr>
          <p:cNvPr id="142" name="Rectangle: Rounded Corners 141">
            <a:extLst>
              <a:ext uri="{FF2B5EF4-FFF2-40B4-BE49-F238E27FC236}">
                <a16:creationId xmlns:a16="http://schemas.microsoft.com/office/drawing/2014/main" id="{1023D10B-2C33-4E23-AC7B-C491A5ECDC9F}"/>
              </a:ext>
            </a:extLst>
          </p:cNvPr>
          <p:cNvSpPr/>
          <p:nvPr/>
        </p:nvSpPr>
        <p:spPr>
          <a:xfrm>
            <a:off x="5355029" y="2902094"/>
            <a:ext cx="1567134" cy="26415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a:latin typeface="+mn-lt"/>
              </a:rPr>
              <a:t>Regression Slope Test</a:t>
            </a:r>
          </a:p>
        </p:txBody>
      </p:sp>
      <p:cxnSp>
        <p:nvCxnSpPr>
          <p:cNvPr id="143" name="Straight Connector 142">
            <a:extLst>
              <a:ext uri="{FF2B5EF4-FFF2-40B4-BE49-F238E27FC236}">
                <a16:creationId xmlns:a16="http://schemas.microsoft.com/office/drawing/2014/main" id="{B949DF5E-74F7-44FC-B381-A654267DCE15}"/>
              </a:ext>
            </a:extLst>
          </p:cNvPr>
          <p:cNvCxnSpPr>
            <a:cxnSpLocks/>
          </p:cNvCxnSpPr>
          <p:nvPr/>
        </p:nvCxnSpPr>
        <p:spPr>
          <a:xfrm>
            <a:off x="5446542" y="2260479"/>
            <a:ext cx="0" cy="433602"/>
          </a:xfrm>
          <a:prstGeom prst="line">
            <a:avLst/>
          </a:prstGeom>
        </p:spPr>
        <p:style>
          <a:lnRef idx="2">
            <a:schemeClr val="dk1"/>
          </a:lnRef>
          <a:fillRef idx="1">
            <a:schemeClr val="lt1"/>
          </a:fillRef>
          <a:effectRef idx="0">
            <a:schemeClr val="dk1"/>
          </a:effectRef>
          <a:fontRef idx="minor">
            <a:schemeClr val="dk1"/>
          </a:fontRef>
        </p:style>
      </p:cxnSp>
      <p:cxnSp>
        <p:nvCxnSpPr>
          <p:cNvPr id="144" name="Straight Connector 143">
            <a:extLst>
              <a:ext uri="{FF2B5EF4-FFF2-40B4-BE49-F238E27FC236}">
                <a16:creationId xmlns:a16="http://schemas.microsoft.com/office/drawing/2014/main" id="{63F422E7-743A-4D57-8723-693742DF36ED}"/>
              </a:ext>
            </a:extLst>
          </p:cNvPr>
          <p:cNvCxnSpPr>
            <a:cxnSpLocks/>
          </p:cNvCxnSpPr>
          <p:nvPr/>
        </p:nvCxnSpPr>
        <p:spPr>
          <a:xfrm>
            <a:off x="5446542" y="2694081"/>
            <a:ext cx="1384109" cy="0"/>
          </a:xfrm>
          <a:prstGeom prst="line">
            <a:avLst/>
          </a:prstGeom>
        </p:spPr>
        <p:style>
          <a:lnRef idx="2">
            <a:schemeClr val="dk1"/>
          </a:lnRef>
          <a:fillRef idx="1">
            <a:schemeClr val="lt1"/>
          </a:fillRef>
          <a:effectRef idx="0">
            <a:schemeClr val="dk1"/>
          </a:effectRef>
          <a:fontRef idx="minor">
            <a:schemeClr val="dk1"/>
          </a:fontRef>
        </p:style>
      </p:cxnSp>
      <p:cxnSp>
        <p:nvCxnSpPr>
          <p:cNvPr id="145" name="Straight Connector 144">
            <a:extLst>
              <a:ext uri="{FF2B5EF4-FFF2-40B4-BE49-F238E27FC236}">
                <a16:creationId xmlns:a16="http://schemas.microsoft.com/office/drawing/2014/main" id="{4428211E-DDE4-4B41-835C-2E9DE6172B52}"/>
              </a:ext>
            </a:extLst>
          </p:cNvPr>
          <p:cNvCxnSpPr>
            <a:cxnSpLocks/>
          </p:cNvCxnSpPr>
          <p:nvPr/>
        </p:nvCxnSpPr>
        <p:spPr>
          <a:xfrm>
            <a:off x="6830651" y="2260479"/>
            <a:ext cx="0" cy="433602"/>
          </a:xfrm>
          <a:prstGeom prst="line">
            <a:avLst/>
          </a:prstGeom>
        </p:spPr>
        <p:style>
          <a:lnRef idx="2">
            <a:schemeClr val="dk1"/>
          </a:lnRef>
          <a:fillRef idx="1">
            <a:schemeClr val="lt1"/>
          </a:fillRef>
          <a:effectRef idx="0">
            <a:schemeClr val="dk1"/>
          </a:effectRef>
          <a:fontRef idx="minor">
            <a:schemeClr val="dk1"/>
          </a:fontRef>
        </p:style>
      </p:cxnSp>
      <p:cxnSp>
        <p:nvCxnSpPr>
          <p:cNvPr id="146" name="Straight Connector 145">
            <a:extLst>
              <a:ext uri="{FF2B5EF4-FFF2-40B4-BE49-F238E27FC236}">
                <a16:creationId xmlns:a16="http://schemas.microsoft.com/office/drawing/2014/main" id="{6260CF78-3C49-466C-A4ED-C5B23FEA3086}"/>
              </a:ext>
            </a:extLst>
          </p:cNvPr>
          <p:cNvCxnSpPr>
            <a:cxnSpLocks/>
          </p:cNvCxnSpPr>
          <p:nvPr/>
        </p:nvCxnSpPr>
        <p:spPr>
          <a:xfrm>
            <a:off x="6138596" y="2260479"/>
            <a:ext cx="0" cy="433602"/>
          </a:xfrm>
          <a:prstGeom prst="line">
            <a:avLst/>
          </a:prstGeom>
        </p:spPr>
        <p:style>
          <a:lnRef idx="2">
            <a:schemeClr val="dk1"/>
          </a:lnRef>
          <a:fillRef idx="1">
            <a:schemeClr val="lt1"/>
          </a:fillRef>
          <a:effectRef idx="0">
            <a:schemeClr val="dk1"/>
          </a:effectRef>
          <a:fontRef idx="minor">
            <a:schemeClr val="dk1"/>
          </a:fontRef>
        </p:style>
      </p:cxnSp>
      <p:sp>
        <p:nvSpPr>
          <p:cNvPr id="147" name="Rectangle: Rounded Corners 146">
            <a:extLst>
              <a:ext uri="{FF2B5EF4-FFF2-40B4-BE49-F238E27FC236}">
                <a16:creationId xmlns:a16="http://schemas.microsoft.com/office/drawing/2014/main" id="{E0C1A6BE-BDC9-4A97-8A31-66A52A4B301C}"/>
              </a:ext>
            </a:extLst>
          </p:cNvPr>
          <p:cNvSpPr/>
          <p:nvPr/>
        </p:nvSpPr>
        <p:spPr>
          <a:xfrm>
            <a:off x="5281981" y="4010742"/>
            <a:ext cx="1775660" cy="26415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a:latin typeface="+mn-lt"/>
              </a:rPr>
              <a:t>Mean Differences Test</a:t>
            </a:r>
          </a:p>
        </p:txBody>
      </p:sp>
      <p:sp>
        <p:nvSpPr>
          <p:cNvPr id="148" name="TextBox 147">
            <a:extLst>
              <a:ext uri="{FF2B5EF4-FFF2-40B4-BE49-F238E27FC236}">
                <a16:creationId xmlns:a16="http://schemas.microsoft.com/office/drawing/2014/main" id="{0C348ADC-7654-477D-90E9-F78F01B08BB9}"/>
              </a:ext>
            </a:extLst>
          </p:cNvPr>
          <p:cNvSpPr txBox="1"/>
          <p:nvPr/>
        </p:nvSpPr>
        <p:spPr>
          <a:xfrm>
            <a:off x="5998931" y="3475047"/>
            <a:ext cx="34176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solidFill>
                  <a:schemeClr val="tx1"/>
                </a:solidFill>
              </a:rPr>
              <a:t>&amp;</a:t>
            </a:r>
          </a:p>
        </p:txBody>
      </p:sp>
      <p:sp>
        <p:nvSpPr>
          <p:cNvPr id="156" name="Freeform: Shape 155">
            <a:extLst>
              <a:ext uri="{FF2B5EF4-FFF2-40B4-BE49-F238E27FC236}">
                <a16:creationId xmlns:a16="http://schemas.microsoft.com/office/drawing/2014/main" id="{CD5A91BB-ADAC-418F-9BAD-5CC0EDB22919}"/>
              </a:ext>
            </a:extLst>
          </p:cNvPr>
          <p:cNvSpPr/>
          <p:nvPr/>
        </p:nvSpPr>
        <p:spPr>
          <a:xfrm>
            <a:off x="1186158" y="3173722"/>
            <a:ext cx="2593182" cy="177723"/>
          </a:xfrm>
          <a:custGeom>
            <a:avLst/>
            <a:gdLst>
              <a:gd name="connsiteX0" fmla="*/ 0 w 2593182"/>
              <a:gd name="connsiteY0" fmla="*/ 21431 h 235828"/>
              <a:gd name="connsiteX1" fmla="*/ 1171575 w 2593182"/>
              <a:gd name="connsiteY1" fmla="*/ 235743 h 235828"/>
              <a:gd name="connsiteX2" fmla="*/ 2593182 w 2593182"/>
              <a:gd name="connsiteY2" fmla="*/ 0 h 235828"/>
            </a:gdLst>
            <a:ahLst/>
            <a:cxnLst>
              <a:cxn ang="0">
                <a:pos x="connsiteX0" y="connsiteY0"/>
              </a:cxn>
              <a:cxn ang="0">
                <a:pos x="connsiteX1" y="connsiteY1"/>
              </a:cxn>
              <a:cxn ang="0">
                <a:pos x="connsiteX2" y="connsiteY2"/>
              </a:cxn>
            </a:cxnLst>
            <a:rect l="l" t="t" r="r" b="b"/>
            <a:pathLst>
              <a:path w="2593182" h="235828">
                <a:moveTo>
                  <a:pt x="0" y="21431"/>
                </a:moveTo>
                <a:cubicBezTo>
                  <a:pt x="369689" y="130373"/>
                  <a:pt x="739378" y="239315"/>
                  <a:pt x="1171575" y="235743"/>
                </a:cubicBezTo>
                <a:cubicBezTo>
                  <a:pt x="1603772" y="232171"/>
                  <a:pt x="2098477" y="116085"/>
                  <a:pt x="2593182" y="0"/>
                </a:cubicBezTo>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8" name="Freeform: Shape 157">
            <a:extLst>
              <a:ext uri="{FF2B5EF4-FFF2-40B4-BE49-F238E27FC236}">
                <a16:creationId xmlns:a16="http://schemas.microsoft.com/office/drawing/2014/main" id="{7984AD52-A202-454B-94B3-0F0CDF29502B}"/>
              </a:ext>
            </a:extLst>
          </p:cNvPr>
          <p:cNvSpPr/>
          <p:nvPr/>
        </p:nvSpPr>
        <p:spPr>
          <a:xfrm>
            <a:off x="705437" y="3300694"/>
            <a:ext cx="5559631" cy="235828"/>
          </a:xfrm>
          <a:custGeom>
            <a:avLst/>
            <a:gdLst>
              <a:gd name="connsiteX0" fmla="*/ 0 w 2593182"/>
              <a:gd name="connsiteY0" fmla="*/ 21431 h 235828"/>
              <a:gd name="connsiteX1" fmla="*/ 1171575 w 2593182"/>
              <a:gd name="connsiteY1" fmla="*/ 235743 h 235828"/>
              <a:gd name="connsiteX2" fmla="*/ 2593182 w 2593182"/>
              <a:gd name="connsiteY2" fmla="*/ 0 h 235828"/>
            </a:gdLst>
            <a:ahLst/>
            <a:cxnLst>
              <a:cxn ang="0">
                <a:pos x="connsiteX0" y="connsiteY0"/>
              </a:cxn>
              <a:cxn ang="0">
                <a:pos x="connsiteX1" y="connsiteY1"/>
              </a:cxn>
              <a:cxn ang="0">
                <a:pos x="connsiteX2" y="connsiteY2"/>
              </a:cxn>
            </a:cxnLst>
            <a:rect l="l" t="t" r="r" b="b"/>
            <a:pathLst>
              <a:path w="2593182" h="235828">
                <a:moveTo>
                  <a:pt x="0" y="21431"/>
                </a:moveTo>
                <a:cubicBezTo>
                  <a:pt x="369689" y="130373"/>
                  <a:pt x="739378" y="239315"/>
                  <a:pt x="1171575" y="235743"/>
                </a:cubicBezTo>
                <a:cubicBezTo>
                  <a:pt x="1603772" y="232171"/>
                  <a:pt x="2098477" y="116085"/>
                  <a:pt x="2593182" y="0"/>
                </a:cubicBezTo>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0" name="Freeform: Shape 159">
            <a:extLst>
              <a:ext uri="{FF2B5EF4-FFF2-40B4-BE49-F238E27FC236}">
                <a16:creationId xmlns:a16="http://schemas.microsoft.com/office/drawing/2014/main" id="{CC260743-0CF6-48B5-8E4D-13AE3D3E3085}"/>
              </a:ext>
            </a:extLst>
          </p:cNvPr>
          <p:cNvSpPr/>
          <p:nvPr/>
        </p:nvSpPr>
        <p:spPr>
          <a:xfrm>
            <a:off x="1197743" y="4319666"/>
            <a:ext cx="2593182" cy="177723"/>
          </a:xfrm>
          <a:custGeom>
            <a:avLst/>
            <a:gdLst>
              <a:gd name="connsiteX0" fmla="*/ 0 w 2593182"/>
              <a:gd name="connsiteY0" fmla="*/ 21431 h 235828"/>
              <a:gd name="connsiteX1" fmla="*/ 1171575 w 2593182"/>
              <a:gd name="connsiteY1" fmla="*/ 235743 h 235828"/>
              <a:gd name="connsiteX2" fmla="*/ 2593182 w 2593182"/>
              <a:gd name="connsiteY2" fmla="*/ 0 h 235828"/>
            </a:gdLst>
            <a:ahLst/>
            <a:cxnLst>
              <a:cxn ang="0">
                <a:pos x="connsiteX0" y="connsiteY0"/>
              </a:cxn>
              <a:cxn ang="0">
                <a:pos x="connsiteX1" y="connsiteY1"/>
              </a:cxn>
              <a:cxn ang="0">
                <a:pos x="connsiteX2" y="connsiteY2"/>
              </a:cxn>
            </a:cxnLst>
            <a:rect l="l" t="t" r="r" b="b"/>
            <a:pathLst>
              <a:path w="2593182" h="235828">
                <a:moveTo>
                  <a:pt x="0" y="21431"/>
                </a:moveTo>
                <a:cubicBezTo>
                  <a:pt x="369689" y="130373"/>
                  <a:pt x="739378" y="239315"/>
                  <a:pt x="1171575" y="235743"/>
                </a:cubicBezTo>
                <a:cubicBezTo>
                  <a:pt x="1603772" y="232171"/>
                  <a:pt x="2098477" y="116085"/>
                  <a:pt x="2593182" y="0"/>
                </a:cubicBezTo>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2" name="Freeform: Shape 161">
            <a:extLst>
              <a:ext uri="{FF2B5EF4-FFF2-40B4-BE49-F238E27FC236}">
                <a16:creationId xmlns:a16="http://schemas.microsoft.com/office/drawing/2014/main" id="{04A5BA6C-AF1E-4643-AAE6-B50541CF9DF6}"/>
              </a:ext>
            </a:extLst>
          </p:cNvPr>
          <p:cNvSpPr/>
          <p:nvPr/>
        </p:nvSpPr>
        <p:spPr>
          <a:xfrm>
            <a:off x="717022" y="4446638"/>
            <a:ext cx="5559631" cy="235828"/>
          </a:xfrm>
          <a:custGeom>
            <a:avLst/>
            <a:gdLst>
              <a:gd name="connsiteX0" fmla="*/ 0 w 2593182"/>
              <a:gd name="connsiteY0" fmla="*/ 21431 h 235828"/>
              <a:gd name="connsiteX1" fmla="*/ 1171575 w 2593182"/>
              <a:gd name="connsiteY1" fmla="*/ 235743 h 235828"/>
              <a:gd name="connsiteX2" fmla="*/ 2593182 w 2593182"/>
              <a:gd name="connsiteY2" fmla="*/ 0 h 235828"/>
            </a:gdLst>
            <a:ahLst/>
            <a:cxnLst>
              <a:cxn ang="0">
                <a:pos x="connsiteX0" y="connsiteY0"/>
              </a:cxn>
              <a:cxn ang="0">
                <a:pos x="connsiteX1" y="connsiteY1"/>
              </a:cxn>
              <a:cxn ang="0">
                <a:pos x="connsiteX2" y="connsiteY2"/>
              </a:cxn>
            </a:cxnLst>
            <a:rect l="l" t="t" r="r" b="b"/>
            <a:pathLst>
              <a:path w="2593182" h="235828">
                <a:moveTo>
                  <a:pt x="0" y="21431"/>
                </a:moveTo>
                <a:cubicBezTo>
                  <a:pt x="369689" y="130373"/>
                  <a:pt x="739378" y="239315"/>
                  <a:pt x="1171575" y="235743"/>
                </a:cubicBezTo>
                <a:cubicBezTo>
                  <a:pt x="1603772" y="232171"/>
                  <a:pt x="2098477" y="116085"/>
                  <a:pt x="2593182" y="0"/>
                </a:cubicBezTo>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2" name="TextBox 181">
            <a:extLst>
              <a:ext uri="{FF2B5EF4-FFF2-40B4-BE49-F238E27FC236}">
                <a16:creationId xmlns:a16="http://schemas.microsoft.com/office/drawing/2014/main" id="{D72E9F08-9FFF-4FFE-BF48-BB8987E9C293}"/>
              </a:ext>
            </a:extLst>
          </p:cNvPr>
          <p:cNvSpPr txBox="1"/>
          <p:nvPr/>
        </p:nvSpPr>
        <p:spPr>
          <a:xfrm>
            <a:off x="1962716" y="3142836"/>
            <a:ext cx="753283" cy="276999"/>
          </a:xfrm>
          <a:prstGeom prst="rect">
            <a:avLst/>
          </a:prstGeom>
        </p:spPr>
        <p:style>
          <a:lnRef idx="2">
            <a:schemeClr val="accent5"/>
          </a:lnRef>
          <a:fillRef idx="1">
            <a:schemeClr val="lt1"/>
          </a:fillRef>
          <a:effectRef idx="0">
            <a:schemeClr val="accent5"/>
          </a:effectRef>
          <a:fontRef idx="minor">
            <a:schemeClr val="dk1"/>
          </a:fontRef>
        </p:style>
        <p:txBody>
          <a:bodyPr wrap="none" lIns="91440" tIns="45720" rIns="91440" bIns="45720" rtlCol="0" anchor="t">
            <a:spAutoFit/>
          </a:bodyPr>
          <a:lstStyle/>
          <a:p>
            <a:r>
              <a:rPr lang="en-US" sz="1200">
                <a:solidFill>
                  <a:schemeClr val="tx1"/>
                </a:solidFill>
              </a:rPr>
              <a:t>Compare</a:t>
            </a:r>
            <a:endParaRPr lang="en-US">
              <a:solidFill>
                <a:schemeClr val="tx1"/>
              </a:solidFill>
              <a:cs typeface="Calibri"/>
            </a:endParaRPr>
          </a:p>
        </p:txBody>
      </p:sp>
      <p:sp>
        <p:nvSpPr>
          <p:cNvPr id="185" name="Title 3">
            <a:extLst>
              <a:ext uri="{FF2B5EF4-FFF2-40B4-BE49-F238E27FC236}">
                <a16:creationId xmlns:a16="http://schemas.microsoft.com/office/drawing/2014/main" id="{111703AB-F962-4FF6-AB94-D8C6B9B7EE76}"/>
              </a:ext>
            </a:extLst>
          </p:cNvPr>
          <p:cNvSpPr>
            <a:spLocks noGrp="1"/>
          </p:cNvSpPr>
          <p:nvPr>
            <p:ph type="title"/>
          </p:nvPr>
        </p:nvSpPr>
        <p:spPr>
          <a:xfrm>
            <a:off x="187701" y="162215"/>
            <a:ext cx="2528293" cy="396180"/>
          </a:xfrm>
        </p:spPr>
        <p:txBody>
          <a:bodyPr/>
          <a:lstStyle/>
          <a:p>
            <a:r>
              <a:rPr lang="en-US"/>
              <a:t>Methodology</a:t>
            </a:r>
          </a:p>
        </p:txBody>
      </p:sp>
      <p:sp>
        <p:nvSpPr>
          <p:cNvPr id="2" name="TextBox 1">
            <a:extLst>
              <a:ext uri="{FF2B5EF4-FFF2-40B4-BE49-F238E27FC236}">
                <a16:creationId xmlns:a16="http://schemas.microsoft.com/office/drawing/2014/main" id="{02339FE3-1C97-4347-9F36-BAE8FE9C9AA7}"/>
              </a:ext>
            </a:extLst>
          </p:cNvPr>
          <p:cNvSpPr txBox="1"/>
          <p:nvPr/>
        </p:nvSpPr>
        <p:spPr>
          <a:xfrm>
            <a:off x="4339821" y="3370490"/>
            <a:ext cx="753283" cy="276999"/>
          </a:xfrm>
          <a:prstGeom prst="rect">
            <a:avLst/>
          </a:prstGeom>
        </p:spPr>
        <p:style>
          <a:lnRef idx="2">
            <a:schemeClr val="accent5"/>
          </a:lnRef>
          <a:fillRef idx="1">
            <a:schemeClr val="lt1"/>
          </a:fillRef>
          <a:effectRef idx="0">
            <a:schemeClr val="accent5"/>
          </a:effectRef>
          <a:fontRef idx="minor">
            <a:schemeClr val="dk1"/>
          </a:fontRef>
        </p:style>
        <p:txBody>
          <a:bodyPr wrap="none" lIns="91440" tIns="45720" rIns="91440" bIns="45720" rtlCol="0" anchor="t">
            <a:spAutoFit/>
          </a:bodyPr>
          <a:lstStyle/>
          <a:p>
            <a:r>
              <a:rPr lang="en-US" sz="1200">
                <a:solidFill>
                  <a:schemeClr val="tx1"/>
                </a:solidFill>
              </a:rPr>
              <a:t>Compare</a:t>
            </a:r>
            <a:endParaRPr lang="en-US">
              <a:solidFill>
                <a:schemeClr val="tx1"/>
              </a:solidFill>
              <a:cs typeface="Calibri"/>
            </a:endParaRPr>
          </a:p>
        </p:txBody>
      </p:sp>
      <p:sp>
        <p:nvSpPr>
          <p:cNvPr id="3" name="TextBox 2">
            <a:extLst>
              <a:ext uri="{FF2B5EF4-FFF2-40B4-BE49-F238E27FC236}">
                <a16:creationId xmlns:a16="http://schemas.microsoft.com/office/drawing/2014/main" id="{D5425265-2FCE-44D8-96E4-5EF374CC39A5}"/>
              </a:ext>
            </a:extLst>
          </p:cNvPr>
          <p:cNvSpPr txBox="1"/>
          <p:nvPr/>
        </p:nvSpPr>
        <p:spPr>
          <a:xfrm>
            <a:off x="2002496" y="4325274"/>
            <a:ext cx="753283" cy="276999"/>
          </a:xfrm>
          <a:prstGeom prst="rect">
            <a:avLst/>
          </a:prstGeom>
        </p:spPr>
        <p:style>
          <a:lnRef idx="2">
            <a:schemeClr val="accent5"/>
          </a:lnRef>
          <a:fillRef idx="1">
            <a:schemeClr val="lt1"/>
          </a:fillRef>
          <a:effectRef idx="0">
            <a:schemeClr val="accent5"/>
          </a:effectRef>
          <a:fontRef idx="minor">
            <a:schemeClr val="dk1"/>
          </a:fontRef>
        </p:style>
        <p:txBody>
          <a:bodyPr wrap="none" lIns="91440" tIns="45720" rIns="91440" bIns="45720" rtlCol="0" anchor="t">
            <a:spAutoFit/>
          </a:bodyPr>
          <a:lstStyle/>
          <a:p>
            <a:r>
              <a:rPr lang="en-US" sz="1200">
                <a:solidFill>
                  <a:schemeClr val="tx1"/>
                </a:solidFill>
              </a:rPr>
              <a:t>Compare</a:t>
            </a:r>
            <a:endParaRPr lang="en-US">
              <a:solidFill>
                <a:schemeClr val="tx1"/>
              </a:solidFill>
              <a:cs typeface="Calibri"/>
            </a:endParaRPr>
          </a:p>
        </p:txBody>
      </p:sp>
      <p:sp>
        <p:nvSpPr>
          <p:cNvPr id="4" name="TextBox 3">
            <a:extLst>
              <a:ext uri="{FF2B5EF4-FFF2-40B4-BE49-F238E27FC236}">
                <a16:creationId xmlns:a16="http://schemas.microsoft.com/office/drawing/2014/main" id="{BA531832-9033-4209-9C1C-9881A3AAABE5}"/>
              </a:ext>
            </a:extLst>
          </p:cNvPr>
          <p:cNvSpPr txBox="1"/>
          <p:nvPr/>
        </p:nvSpPr>
        <p:spPr>
          <a:xfrm>
            <a:off x="4401591" y="4485069"/>
            <a:ext cx="753283" cy="276999"/>
          </a:xfrm>
          <a:prstGeom prst="rect">
            <a:avLst/>
          </a:prstGeom>
        </p:spPr>
        <p:style>
          <a:lnRef idx="2">
            <a:schemeClr val="accent5"/>
          </a:lnRef>
          <a:fillRef idx="1">
            <a:schemeClr val="lt1"/>
          </a:fillRef>
          <a:effectRef idx="0">
            <a:schemeClr val="accent5"/>
          </a:effectRef>
          <a:fontRef idx="minor">
            <a:schemeClr val="dk1"/>
          </a:fontRef>
        </p:style>
        <p:txBody>
          <a:bodyPr wrap="none" lIns="91440" tIns="45720" rIns="91440" bIns="45720" rtlCol="0" anchor="t">
            <a:spAutoFit/>
          </a:bodyPr>
          <a:lstStyle/>
          <a:p>
            <a:r>
              <a:rPr lang="en-US" sz="1200">
                <a:solidFill>
                  <a:schemeClr val="tx1"/>
                </a:solidFill>
              </a:rPr>
              <a:t>Compare</a:t>
            </a:r>
            <a:endParaRPr lang="en-US">
              <a:solidFill>
                <a:schemeClr val="tx1"/>
              </a:solidFill>
              <a:cs typeface="Calibri"/>
            </a:endParaRPr>
          </a:p>
        </p:txBody>
      </p:sp>
      <p:sp>
        <p:nvSpPr>
          <p:cNvPr id="5" name="TextBox 4">
            <a:extLst>
              <a:ext uri="{FF2B5EF4-FFF2-40B4-BE49-F238E27FC236}">
                <a16:creationId xmlns:a16="http://schemas.microsoft.com/office/drawing/2014/main" id="{F5F09D95-6CE5-432D-8D9E-5678C8B374DF}"/>
              </a:ext>
            </a:extLst>
          </p:cNvPr>
          <p:cNvSpPr txBox="1"/>
          <p:nvPr/>
        </p:nvSpPr>
        <p:spPr>
          <a:xfrm>
            <a:off x="1310821" y="1929061"/>
            <a:ext cx="960519" cy="369332"/>
          </a:xfrm>
          <a:prstGeom prst="rect">
            <a:avLst/>
          </a:prstGeom>
          <a:noFill/>
        </p:spPr>
        <p:txBody>
          <a:bodyPr wrap="none" rtlCol="0">
            <a:spAutoFit/>
          </a:bodyPr>
          <a:lstStyle/>
          <a:p>
            <a:r>
              <a:rPr lang="en-US"/>
              <a:t>(            )</a:t>
            </a:r>
          </a:p>
        </p:txBody>
      </p:sp>
      <p:sp>
        <p:nvSpPr>
          <p:cNvPr id="6" name="TextBox 5">
            <a:extLst>
              <a:ext uri="{FF2B5EF4-FFF2-40B4-BE49-F238E27FC236}">
                <a16:creationId xmlns:a16="http://schemas.microsoft.com/office/drawing/2014/main" id="{28362172-7338-4E99-81F9-915244EE994D}"/>
              </a:ext>
            </a:extLst>
          </p:cNvPr>
          <p:cNvSpPr txBox="1"/>
          <p:nvPr/>
        </p:nvSpPr>
        <p:spPr>
          <a:xfrm>
            <a:off x="6364299" y="1923553"/>
            <a:ext cx="960519" cy="369332"/>
          </a:xfrm>
          <a:prstGeom prst="rect">
            <a:avLst/>
          </a:prstGeom>
          <a:noFill/>
        </p:spPr>
        <p:txBody>
          <a:bodyPr wrap="none" rtlCol="0">
            <a:spAutoFit/>
          </a:bodyPr>
          <a:lstStyle/>
          <a:p>
            <a:r>
              <a:rPr lang="en-US"/>
              <a:t>(            )</a:t>
            </a:r>
          </a:p>
        </p:txBody>
      </p:sp>
      <p:sp>
        <p:nvSpPr>
          <p:cNvPr id="7" name="TextBox 6">
            <a:extLst>
              <a:ext uri="{FF2B5EF4-FFF2-40B4-BE49-F238E27FC236}">
                <a16:creationId xmlns:a16="http://schemas.microsoft.com/office/drawing/2014/main" id="{1E4F8BC6-9CEA-4D10-B516-6B59C0A2EFDA}"/>
              </a:ext>
            </a:extLst>
          </p:cNvPr>
          <p:cNvSpPr txBox="1"/>
          <p:nvPr/>
        </p:nvSpPr>
        <p:spPr>
          <a:xfrm>
            <a:off x="3872433" y="1937249"/>
            <a:ext cx="960519" cy="369332"/>
          </a:xfrm>
          <a:prstGeom prst="rect">
            <a:avLst/>
          </a:prstGeom>
          <a:noFill/>
        </p:spPr>
        <p:txBody>
          <a:bodyPr wrap="none" rtlCol="0">
            <a:spAutoFit/>
          </a:bodyPr>
          <a:lstStyle/>
          <a:p>
            <a:r>
              <a:rPr lang="en-US"/>
              <a:t>(            )</a:t>
            </a:r>
          </a:p>
        </p:txBody>
      </p:sp>
    </p:spTree>
    <p:extLst>
      <p:ext uri="{BB962C8B-B14F-4D97-AF65-F5344CB8AC3E}">
        <p14:creationId xmlns:p14="http://schemas.microsoft.com/office/powerpoint/2010/main" val="3710059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1B79A8-2484-4812-ADDF-15144FAC40F8}"/>
              </a:ext>
            </a:extLst>
          </p:cNvPr>
          <p:cNvSpPr>
            <a:spLocks noGrp="1"/>
          </p:cNvSpPr>
          <p:nvPr>
            <p:ph type="title"/>
          </p:nvPr>
        </p:nvSpPr>
        <p:spPr>
          <a:xfrm>
            <a:off x="111994" y="76276"/>
            <a:ext cx="6724056" cy="599318"/>
          </a:xfrm>
        </p:spPr>
        <p:txBody>
          <a:bodyPr/>
          <a:lstStyle/>
          <a:p>
            <a:r>
              <a:rPr lang="en-US" sz="2400"/>
              <a:t>Result: Gender – Regression Test</a:t>
            </a:r>
            <a:br>
              <a:rPr lang="en-US" sz="2400"/>
            </a:br>
            <a:r>
              <a:rPr lang="en-US" sz="2400"/>
              <a:t>	</a:t>
            </a:r>
          </a:p>
        </p:txBody>
      </p:sp>
      <p:pic>
        <p:nvPicPr>
          <p:cNvPr id="15" name="Picture 14">
            <a:extLst>
              <a:ext uri="{FF2B5EF4-FFF2-40B4-BE49-F238E27FC236}">
                <a16:creationId xmlns:a16="http://schemas.microsoft.com/office/drawing/2014/main" id="{786A86C6-4092-425F-98C0-17CAAFD2A1C1}"/>
              </a:ext>
            </a:extLst>
          </p:cNvPr>
          <p:cNvPicPr>
            <a:picLocks noChangeAspect="1"/>
          </p:cNvPicPr>
          <p:nvPr/>
        </p:nvPicPr>
        <p:blipFill>
          <a:blip r:embed="rId2"/>
          <a:stretch>
            <a:fillRect/>
          </a:stretch>
        </p:blipFill>
        <p:spPr>
          <a:xfrm>
            <a:off x="187555" y="1636900"/>
            <a:ext cx="3166987" cy="2107865"/>
          </a:xfrm>
          <a:prstGeom prst="rect">
            <a:avLst/>
          </a:prstGeom>
        </p:spPr>
      </p:pic>
      <p:pic>
        <p:nvPicPr>
          <p:cNvPr id="19" name="Picture 18">
            <a:extLst>
              <a:ext uri="{FF2B5EF4-FFF2-40B4-BE49-F238E27FC236}">
                <a16:creationId xmlns:a16="http://schemas.microsoft.com/office/drawing/2014/main" id="{373CB323-5AB5-4FC9-895A-C9261C87EBF2}"/>
              </a:ext>
            </a:extLst>
          </p:cNvPr>
          <p:cNvPicPr>
            <a:picLocks noChangeAspect="1"/>
          </p:cNvPicPr>
          <p:nvPr/>
        </p:nvPicPr>
        <p:blipFill>
          <a:blip r:embed="rId3"/>
          <a:stretch>
            <a:fillRect/>
          </a:stretch>
        </p:blipFill>
        <p:spPr>
          <a:xfrm>
            <a:off x="4182233" y="2789404"/>
            <a:ext cx="3007042" cy="2147886"/>
          </a:xfrm>
          <a:prstGeom prst="rect">
            <a:avLst/>
          </a:prstGeom>
        </p:spPr>
      </p:pic>
      <p:pic>
        <p:nvPicPr>
          <p:cNvPr id="21" name="Picture 20">
            <a:extLst>
              <a:ext uri="{FF2B5EF4-FFF2-40B4-BE49-F238E27FC236}">
                <a16:creationId xmlns:a16="http://schemas.microsoft.com/office/drawing/2014/main" id="{BA65F59D-C04F-4D27-A96D-A684C2A88799}"/>
              </a:ext>
            </a:extLst>
          </p:cNvPr>
          <p:cNvPicPr>
            <a:picLocks noChangeAspect="1"/>
          </p:cNvPicPr>
          <p:nvPr/>
        </p:nvPicPr>
        <p:blipFill>
          <a:blip r:embed="rId4"/>
          <a:stretch>
            <a:fillRect/>
          </a:stretch>
        </p:blipFill>
        <p:spPr>
          <a:xfrm>
            <a:off x="4182233" y="463885"/>
            <a:ext cx="2954901" cy="2147887"/>
          </a:xfrm>
          <a:prstGeom prst="rect">
            <a:avLst/>
          </a:prstGeom>
        </p:spPr>
      </p:pic>
      <p:sp>
        <p:nvSpPr>
          <p:cNvPr id="22" name="Arrow: Right 21">
            <a:extLst>
              <a:ext uri="{FF2B5EF4-FFF2-40B4-BE49-F238E27FC236}">
                <a16:creationId xmlns:a16="http://schemas.microsoft.com/office/drawing/2014/main" id="{B32F7163-4935-4D8B-B95A-64C797E98833}"/>
              </a:ext>
            </a:extLst>
          </p:cNvPr>
          <p:cNvSpPr/>
          <p:nvPr/>
        </p:nvSpPr>
        <p:spPr>
          <a:xfrm>
            <a:off x="3531613" y="2519843"/>
            <a:ext cx="478631" cy="32481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C64C718-2E97-4EBF-8786-3B5842923449}"/>
              </a:ext>
            </a:extLst>
          </p:cNvPr>
          <p:cNvSpPr/>
          <p:nvPr/>
        </p:nvSpPr>
        <p:spPr>
          <a:xfrm>
            <a:off x="2702399" y="1944540"/>
            <a:ext cx="652143" cy="1800225"/>
          </a:xfrm>
          <a:prstGeom prst="rect">
            <a:avLst/>
          </a:prstGeom>
          <a:solidFill>
            <a:srgbClr val="4F81BD">
              <a:alpha val="10196"/>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A181271-6E45-4FB9-98CF-32D11C9CB885}"/>
              </a:ext>
            </a:extLst>
          </p:cNvPr>
          <p:cNvSpPr/>
          <p:nvPr/>
        </p:nvSpPr>
        <p:spPr>
          <a:xfrm>
            <a:off x="6586538" y="553871"/>
            <a:ext cx="602737" cy="2057901"/>
          </a:xfrm>
          <a:prstGeom prst="rect">
            <a:avLst/>
          </a:prstGeom>
          <a:solidFill>
            <a:srgbClr val="4F81BD">
              <a:alpha val="10196"/>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012F133-F531-4758-8260-43339C9CC5FD}"/>
              </a:ext>
            </a:extLst>
          </p:cNvPr>
          <p:cNvSpPr/>
          <p:nvPr/>
        </p:nvSpPr>
        <p:spPr>
          <a:xfrm>
            <a:off x="6640986" y="2963234"/>
            <a:ext cx="548289" cy="1974056"/>
          </a:xfrm>
          <a:prstGeom prst="rect">
            <a:avLst/>
          </a:prstGeom>
          <a:solidFill>
            <a:srgbClr val="4F81BD">
              <a:alpha val="10196"/>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E83B8126-B2B9-4375-8DBE-F3C1DE78CD80}"/>
              </a:ext>
            </a:extLst>
          </p:cNvPr>
          <p:cNvSpPr txBox="1"/>
          <p:nvPr/>
        </p:nvSpPr>
        <p:spPr>
          <a:xfrm>
            <a:off x="-279134" y="913424"/>
            <a:ext cx="4572000" cy="485646"/>
          </a:xfrm>
          <a:prstGeom prst="rect">
            <a:avLst/>
          </a:prstGeom>
          <a:noFill/>
        </p:spPr>
        <p:txBody>
          <a:bodyPr wrap="square">
            <a:spAutoFit/>
          </a:bodyPr>
          <a:lstStyle/>
          <a:p>
            <a:pPr marL="457200" lvl="1" indent="0">
              <a:lnSpc>
                <a:spcPct val="160000"/>
              </a:lnSpc>
              <a:buNone/>
            </a:pPr>
            <a:r>
              <a:rPr lang="it-IT" sz="1800" b="0" i="0">
                <a:solidFill>
                  <a:srgbClr val="000000"/>
                </a:solidFill>
                <a:effectLst/>
                <a:latin typeface="+mn-lt"/>
              </a:rPr>
              <a:t>H</a:t>
            </a:r>
            <a:r>
              <a:rPr lang="it-IT" sz="1800" b="0" i="0" baseline="-25000">
                <a:solidFill>
                  <a:srgbClr val="000000"/>
                </a:solidFill>
                <a:effectLst/>
                <a:latin typeface="+mn-lt"/>
              </a:rPr>
              <a:t>o</a:t>
            </a:r>
            <a:r>
              <a:rPr lang="it-IT" sz="1800" b="0" i="0">
                <a:solidFill>
                  <a:srgbClr val="000000"/>
                </a:solidFill>
                <a:effectLst/>
                <a:latin typeface="+mn-lt"/>
              </a:rPr>
              <a:t>: Β</a:t>
            </a:r>
            <a:r>
              <a:rPr lang="it-IT" sz="1800" b="0" i="0" baseline="-25000">
                <a:solidFill>
                  <a:srgbClr val="000000"/>
                </a:solidFill>
                <a:effectLst/>
                <a:latin typeface="+mn-lt"/>
              </a:rPr>
              <a:t>1</a:t>
            </a:r>
            <a:r>
              <a:rPr lang="it-IT" sz="1800" b="0" i="0">
                <a:solidFill>
                  <a:srgbClr val="000000"/>
                </a:solidFill>
                <a:effectLst/>
                <a:latin typeface="+mn-lt"/>
              </a:rPr>
              <a:t> = 0</a:t>
            </a:r>
          </a:p>
        </p:txBody>
      </p:sp>
      <p:sp>
        <p:nvSpPr>
          <p:cNvPr id="31" name="TextBox 30">
            <a:extLst>
              <a:ext uri="{FF2B5EF4-FFF2-40B4-BE49-F238E27FC236}">
                <a16:creationId xmlns:a16="http://schemas.microsoft.com/office/drawing/2014/main" id="{0F021630-1E1E-40D0-B967-BA8743D87F5E}"/>
              </a:ext>
            </a:extLst>
          </p:cNvPr>
          <p:cNvSpPr txBox="1"/>
          <p:nvPr/>
        </p:nvSpPr>
        <p:spPr>
          <a:xfrm>
            <a:off x="-279134" y="610403"/>
            <a:ext cx="4711302" cy="485646"/>
          </a:xfrm>
          <a:prstGeom prst="rect">
            <a:avLst/>
          </a:prstGeom>
          <a:noFill/>
        </p:spPr>
        <p:txBody>
          <a:bodyPr wrap="square">
            <a:spAutoFit/>
          </a:bodyPr>
          <a:lstStyle/>
          <a:p>
            <a:pPr lvl="1">
              <a:lnSpc>
                <a:spcPct val="160000"/>
              </a:lnSpc>
            </a:pPr>
            <a:r>
              <a:rPr lang="en-US" sz="1800" b="0" i="0">
                <a:solidFill>
                  <a:srgbClr val="000000"/>
                </a:solidFill>
                <a:effectLst/>
                <a:latin typeface="+mn-lt"/>
              </a:rPr>
              <a:t>Y = </a:t>
            </a:r>
            <a:r>
              <a:rPr lang="el-GR" sz="1800" b="0" i="0">
                <a:solidFill>
                  <a:srgbClr val="000000"/>
                </a:solidFill>
                <a:effectLst/>
                <a:latin typeface="+mn-lt"/>
              </a:rPr>
              <a:t>Β</a:t>
            </a:r>
            <a:r>
              <a:rPr lang="el-GR" sz="1800" b="0" i="0" baseline="-25000">
                <a:solidFill>
                  <a:srgbClr val="000000"/>
                </a:solidFill>
                <a:effectLst/>
                <a:latin typeface="+mn-lt"/>
              </a:rPr>
              <a:t>0</a:t>
            </a:r>
            <a:r>
              <a:rPr lang="el-GR" sz="1800" b="0" i="0">
                <a:solidFill>
                  <a:srgbClr val="000000"/>
                </a:solidFill>
                <a:effectLst/>
                <a:latin typeface="+mn-lt"/>
              </a:rPr>
              <a:t> + Β</a:t>
            </a:r>
            <a:r>
              <a:rPr lang="el-GR" sz="1800" b="0" i="0" baseline="-25000">
                <a:solidFill>
                  <a:srgbClr val="000000"/>
                </a:solidFill>
                <a:effectLst/>
                <a:latin typeface="+mn-lt"/>
              </a:rPr>
              <a:t>1</a:t>
            </a:r>
            <a:r>
              <a:rPr lang="en-US" sz="1800" b="0" i="0">
                <a:solidFill>
                  <a:srgbClr val="000000"/>
                </a:solidFill>
                <a:effectLst/>
                <a:latin typeface="+mn-lt"/>
              </a:rPr>
              <a:t>X</a:t>
            </a:r>
            <a:endParaRPr lang="it-IT" sz="1800" b="0" i="0">
              <a:solidFill>
                <a:srgbClr val="000000"/>
              </a:solidFill>
              <a:effectLst/>
              <a:latin typeface="+mn-lt"/>
            </a:endParaRPr>
          </a:p>
        </p:txBody>
      </p:sp>
    </p:spTree>
    <p:extLst>
      <p:ext uri="{BB962C8B-B14F-4D97-AF65-F5344CB8AC3E}">
        <p14:creationId xmlns:p14="http://schemas.microsoft.com/office/powerpoint/2010/main" val="765647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1B79A8-2484-4812-ADDF-15144FAC40F8}"/>
              </a:ext>
            </a:extLst>
          </p:cNvPr>
          <p:cNvSpPr>
            <a:spLocks noGrp="1"/>
          </p:cNvSpPr>
          <p:nvPr>
            <p:ph type="title"/>
          </p:nvPr>
        </p:nvSpPr>
        <p:spPr>
          <a:xfrm>
            <a:off x="111994" y="76276"/>
            <a:ext cx="6724056" cy="599318"/>
          </a:xfrm>
        </p:spPr>
        <p:txBody>
          <a:bodyPr/>
          <a:lstStyle/>
          <a:p>
            <a:r>
              <a:rPr lang="en-US" sz="2400"/>
              <a:t>Result: Gender – Mean Differences Test</a:t>
            </a:r>
            <a:br>
              <a:rPr lang="en-US" sz="2400"/>
            </a:br>
            <a:r>
              <a:rPr lang="en-US" sz="2400"/>
              <a:t>	</a:t>
            </a:r>
          </a:p>
        </p:txBody>
      </p:sp>
      <p:sp>
        <p:nvSpPr>
          <p:cNvPr id="22" name="Arrow: Right 21">
            <a:extLst>
              <a:ext uri="{FF2B5EF4-FFF2-40B4-BE49-F238E27FC236}">
                <a16:creationId xmlns:a16="http://schemas.microsoft.com/office/drawing/2014/main" id="{B32F7163-4935-4D8B-B95A-64C797E98833}"/>
              </a:ext>
            </a:extLst>
          </p:cNvPr>
          <p:cNvSpPr/>
          <p:nvPr/>
        </p:nvSpPr>
        <p:spPr>
          <a:xfrm>
            <a:off x="3531613" y="2519843"/>
            <a:ext cx="478631" cy="32481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0F021630-1E1E-40D0-B967-BA8743D87F5E}"/>
              </a:ext>
            </a:extLst>
          </p:cNvPr>
          <p:cNvSpPr txBox="1"/>
          <p:nvPr/>
        </p:nvSpPr>
        <p:spPr>
          <a:xfrm>
            <a:off x="-842379" y="618399"/>
            <a:ext cx="4711302" cy="880369"/>
          </a:xfrm>
          <a:prstGeom prst="rect">
            <a:avLst/>
          </a:prstGeom>
          <a:noFill/>
        </p:spPr>
        <p:txBody>
          <a:bodyPr wrap="square">
            <a:spAutoFit/>
          </a:bodyPr>
          <a:lstStyle/>
          <a:p>
            <a:pPr lvl="2">
              <a:lnSpc>
                <a:spcPct val="150000"/>
              </a:lnSpc>
            </a:pPr>
            <a:r>
              <a:rPr lang="it-IT" sz="1800">
                <a:solidFill>
                  <a:srgbClr val="000000"/>
                </a:solidFill>
                <a:latin typeface="+mn-lt"/>
              </a:rPr>
              <a:t>Ho</a:t>
            </a:r>
            <a:r>
              <a:rPr lang="en-US" sz="1800">
                <a:solidFill>
                  <a:srgbClr val="000000"/>
                </a:solidFill>
                <a:latin typeface="+mn-lt"/>
              </a:rPr>
              <a:t>: there is no difference between the two population means</a:t>
            </a:r>
          </a:p>
        </p:txBody>
      </p:sp>
      <p:pic>
        <p:nvPicPr>
          <p:cNvPr id="3" name="Picture 2">
            <a:extLst>
              <a:ext uri="{FF2B5EF4-FFF2-40B4-BE49-F238E27FC236}">
                <a16:creationId xmlns:a16="http://schemas.microsoft.com/office/drawing/2014/main" id="{05629F92-3AB5-4010-887A-EDEAC27E8DAB}"/>
              </a:ext>
            </a:extLst>
          </p:cNvPr>
          <p:cNvPicPr>
            <a:picLocks noChangeAspect="1"/>
          </p:cNvPicPr>
          <p:nvPr/>
        </p:nvPicPr>
        <p:blipFill>
          <a:blip r:embed="rId2"/>
          <a:stretch>
            <a:fillRect/>
          </a:stretch>
        </p:blipFill>
        <p:spPr>
          <a:xfrm>
            <a:off x="531664" y="1582821"/>
            <a:ext cx="2586103" cy="2615574"/>
          </a:xfrm>
          <a:prstGeom prst="rect">
            <a:avLst/>
          </a:prstGeom>
        </p:spPr>
      </p:pic>
      <p:sp>
        <p:nvSpPr>
          <p:cNvPr id="23" name="Rectangle 22">
            <a:extLst>
              <a:ext uri="{FF2B5EF4-FFF2-40B4-BE49-F238E27FC236}">
                <a16:creationId xmlns:a16="http://schemas.microsoft.com/office/drawing/2014/main" id="{FC64C718-2E97-4EBF-8786-3B5842923449}"/>
              </a:ext>
            </a:extLst>
          </p:cNvPr>
          <p:cNvSpPr/>
          <p:nvPr/>
        </p:nvSpPr>
        <p:spPr>
          <a:xfrm>
            <a:off x="2465624" y="1795254"/>
            <a:ext cx="652143" cy="2403141"/>
          </a:xfrm>
          <a:prstGeom prst="rect">
            <a:avLst/>
          </a:prstGeom>
          <a:solidFill>
            <a:srgbClr val="4F81BD">
              <a:alpha val="10196"/>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3BD4519-B3AC-44F2-883C-DB497779615C}"/>
              </a:ext>
            </a:extLst>
          </p:cNvPr>
          <p:cNvPicPr>
            <a:picLocks noChangeAspect="1"/>
          </p:cNvPicPr>
          <p:nvPr/>
        </p:nvPicPr>
        <p:blipFill>
          <a:blip r:embed="rId3"/>
          <a:stretch>
            <a:fillRect/>
          </a:stretch>
        </p:blipFill>
        <p:spPr>
          <a:xfrm>
            <a:off x="4234361" y="375935"/>
            <a:ext cx="2680769" cy="2259863"/>
          </a:xfrm>
          <a:prstGeom prst="rect">
            <a:avLst/>
          </a:prstGeom>
        </p:spPr>
      </p:pic>
      <p:sp>
        <p:nvSpPr>
          <p:cNvPr id="25" name="Rectangle 24">
            <a:extLst>
              <a:ext uri="{FF2B5EF4-FFF2-40B4-BE49-F238E27FC236}">
                <a16:creationId xmlns:a16="http://schemas.microsoft.com/office/drawing/2014/main" id="{4A181271-6E45-4FB9-98CF-32D11C9CB885}"/>
              </a:ext>
            </a:extLst>
          </p:cNvPr>
          <p:cNvSpPr/>
          <p:nvPr/>
        </p:nvSpPr>
        <p:spPr>
          <a:xfrm>
            <a:off x="6272853" y="568768"/>
            <a:ext cx="602737" cy="2057901"/>
          </a:xfrm>
          <a:prstGeom prst="rect">
            <a:avLst/>
          </a:prstGeom>
          <a:solidFill>
            <a:srgbClr val="4F81BD">
              <a:alpha val="10196"/>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A0C5B8C-A8F2-4749-A0BA-2C6A65B599B9}"/>
              </a:ext>
            </a:extLst>
          </p:cNvPr>
          <p:cNvPicPr>
            <a:picLocks noChangeAspect="1"/>
          </p:cNvPicPr>
          <p:nvPr/>
        </p:nvPicPr>
        <p:blipFill>
          <a:blip r:embed="rId4"/>
          <a:stretch>
            <a:fillRect/>
          </a:stretch>
        </p:blipFill>
        <p:spPr>
          <a:xfrm>
            <a:off x="4234361" y="2635798"/>
            <a:ext cx="2680769" cy="2469494"/>
          </a:xfrm>
          <a:prstGeom prst="rect">
            <a:avLst/>
          </a:prstGeom>
        </p:spPr>
      </p:pic>
      <p:sp>
        <p:nvSpPr>
          <p:cNvPr id="27" name="Rectangle 26">
            <a:extLst>
              <a:ext uri="{FF2B5EF4-FFF2-40B4-BE49-F238E27FC236}">
                <a16:creationId xmlns:a16="http://schemas.microsoft.com/office/drawing/2014/main" id="{9012F133-F531-4758-8260-43339C9CC5FD}"/>
              </a:ext>
            </a:extLst>
          </p:cNvPr>
          <p:cNvSpPr/>
          <p:nvPr/>
        </p:nvSpPr>
        <p:spPr>
          <a:xfrm>
            <a:off x="6272852" y="2819502"/>
            <a:ext cx="602737" cy="2285790"/>
          </a:xfrm>
          <a:prstGeom prst="rect">
            <a:avLst/>
          </a:prstGeom>
          <a:solidFill>
            <a:srgbClr val="4F81BD">
              <a:alpha val="10196"/>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3736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1B79A8-2484-4812-ADDF-15144FAC40F8}"/>
              </a:ext>
            </a:extLst>
          </p:cNvPr>
          <p:cNvSpPr>
            <a:spLocks noGrp="1"/>
          </p:cNvSpPr>
          <p:nvPr>
            <p:ph type="title"/>
          </p:nvPr>
        </p:nvSpPr>
        <p:spPr>
          <a:xfrm>
            <a:off x="111994" y="76276"/>
            <a:ext cx="6724056" cy="599318"/>
          </a:xfrm>
        </p:spPr>
        <p:txBody>
          <a:bodyPr/>
          <a:lstStyle/>
          <a:p>
            <a:r>
              <a:rPr lang="en-US" sz="2400"/>
              <a:t>Result: Region – Regression Test</a:t>
            </a:r>
            <a:br>
              <a:rPr lang="en-US" sz="2400"/>
            </a:br>
            <a:r>
              <a:rPr lang="en-US" sz="2400"/>
              <a:t>	</a:t>
            </a:r>
          </a:p>
        </p:txBody>
      </p:sp>
      <p:pic>
        <p:nvPicPr>
          <p:cNvPr id="21" name="Picture 20">
            <a:extLst>
              <a:ext uri="{FF2B5EF4-FFF2-40B4-BE49-F238E27FC236}">
                <a16:creationId xmlns:a16="http://schemas.microsoft.com/office/drawing/2014/main" id="{9C9FBCF7-27DE-4290-86D6-020E69868AF3}"/>
              </a:ext>
            </a:extLst>
          </p:cNvPr>
          <p:cNvPicPr>
            <a:picLocks noChangeAspect="1"/>
          </p:cNvPicPr>
          <p:nvPr/>
        </p:nvPicPr>
        <p:blipFill>
          <a:blip r:embed="rId2"/>
          <a:stretch>
            <a:fillRect/>
          </a:stretch>
        </p:blipFill>
        <p:spPr>
          <a:xfrm>
            <a:off x="578645" y="375935"/>
            <a:ext cx="6557962" cy="1516324"/>
          </a:xfrm>
          <a:prstGeom prst="rect">
            <a:avLst/>
          </a:prstGeom>
        </p:spPr>
      </p:pic>
      <p:pic>
        <p:nvPicPr>
          <p:cNvPr id="26" name="Picture 25">
            <a:extLst>
              <a:ext uri="{FF2B5EF4-FFF2-40B4-BE49-F238E27FC236}">
                <a16:creationId xmlns:a16="http://schemas.microsoft.com/office/drawing/2014/main" id="{09AF0FF3-CB0A-4E48-B890-B004217262D6}"/>
              </a:ext>
            </a:extLst>
          </p:cNvPr>
          <p:cNvPicPr>
            <a:picLocks noChangeAspect="1"/>
          </p:cNvPicPr>
          <p:nvPr/>
        </p:nvPicPr>
        <p:blipFill>
          <a:blip r:embed="rId3"/>
          <a:stretch>
            <a:fillRect/>
          </a:stretch>
        </p:blipFill>
        <p:spPr>
          <a:xfrm>
            <a:off x="578646" y="1947292"/>
            <a:ext cx="6557962" cy="1557242"/>
          </a:xfrm>
          <a:prstGeom prst="rect">
            <a:avLst/>
          </a:prstGeom>
        </p:spPr>
      </p:pic>
      <p:pic>
        <p:nvPicPr>
          <p:cNvPr id="29" name="Picture 28">
            <a:extLst>
              <a:ext uri="{FF2B5EF4-FFF2-40B4-BE49-F238E27FC236}">
                <a16:creationId xmlns:a16="http://schemas.microsoft.com/office/drawing/2014/main" id="{B32BA818-0272-4989-B703-D2B82C3DF66D}"/>
              </a:ext>
            </a:extLst>
          </p:cNvPr>
          <p:cNvPicPr>
            <a:picLocks noChangeAspect="1"/>
          </p:cNvPicPr>
          <p:nvPr/>
        </p:nvPicPr>
        <p:blipFill>
          <a:blip r:embed="rId4"/>
          <a:stretch>
            <a:fillRect/>
          </a:stretch>
        </p:blipFill>
        <p:spPr>
          <a:xfrm>
            <a:off x="578645" y="3559567"/>
            <a:ext cx="6557962" cy="1532746"/>
          </a:xfrm>
          <a:prstGeom prst="rect">
            <a:avLst/>
          </a:prstGeom>
        </p:spPr>
      </p:pic>
      <p:sp>
        <p:nvSpPr>
          <p:cNvPr id="30" name="Rectangle 29">
            <a:extLst>
              <a:ext uri="{FF2B5EF4-FFF2-40B4-BE49-F238E27FC236}">
                <a16:creationId xmlns:a16="http://schemas.microsoft.com/office/drawing/2014/main" id="{ABAFC0AA-DFFE-408C-905A-A18F82B0DDEB}"/>
              </a:ext>
            </a:extLst>
          </p:cNvPr>
          <p:cNvSpPr/>
          <p:nvPr/>
        </p:nvSpPr>
        <p:spPr>
          <a:xfrm>
            <a:off x="1975244" y="570184"/>
            <a:ext cx="350046" cy="4522127"/>
          </a:xfrm>
          <a:prstGeom prst="rect">
            <a:avLst/>
          </a:prstGeom>
          <a:solidFill>
            <a:srgbClr val="4F81BD">
              <a:alpha val="10196"/>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AB791D0-1019-4A75-B3D1-B8B672B883F5}"/>
              </a:ext>
            </a:extLst>
          </p:cNvPr>
          <p:cNvSpPr/>
          <p:nvPr/>
        </p:nvSpPr>
        <p:spPr>
          <a:xfrm>
            <a:off x="4572000" y="570186"/>
            <a:ext cx="350046" cy="4522127"/>
          </a:xfrm>
          <a:prstGeom prst="rect">
            <a:avLst/>
          </a:prstGeom>
          <a:solidFill>
            <a:srgbClr val="4F81BD">
              <a:alpha val="10196"/>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55D00B3-726F-4073-A975-8A97B6FF9ABD}"/>
              </a:ext>
            </a:extLst>
          </p:cNvPr>
          <p:cNvSpPr/>
          <p:nvPr/>
        </p:nvSpPr>
        <p:spPr>
          <a:xfrm>
            <a:off x="6786561" y="570185"/>
            <a:ext cx="350046" cy="4522127"/>
          </a:xfrm>
          <a:prstGeom prst="rect">
            <a:avLst/>
          </a:prstGeom>
          <a:solidFill>
            <a:srgbClr val="4F81BD">
              <a:alpha val="10196"/>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370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1B79A8-2484-4812-ADDF-15144FAC40F8}"/>
              </a:ext>
            </a:extLst>
          </p:cNvPr>
          <p:cNvSpPr>
            <a:spLocks noGrp="1"/>
          </p:cNvSpPr>
          <p:nvPr>
            <p:ph type="title"/>
          </p:nvPr>
        </p:nvSpPr>
        <p:spPr>
          <a:xfrm>
            <a:off x="111994" y="76276"/>
            <a:ext cx="6724056" cy="599318"/>
          </a:xfrm>
        </p:spPr>
        <p:txBody>
          <a:bodyPr/>
          <a:lstStyle/>
          <a:p>
            <a:r>
              <a:rPr lang="en-US" sz="2400"/>
              <a:t>Result: Region – ANOVA</a:t>
            </a:r>
            <a:br>
              <a:rPr lang="en-US" sz="2400"/>
            </a:br>
            <a:r>
              <a:rPr lang="en-US" sz="2400"/>
              <a:t>	</a:t>
            </a:r>
          </a:p>
        </p:txBody>
      </p:sp>
      <p:pic>
        <p:nvPicPr>
          <p:cNvPr id="5" name="Picture 4">
            <a:extLst>
              <a:ext uri="{FF2B5EF4-FFF2-40B4-BE49-F238E27FC236}">
                <a16:creationId xmlns:a16="http://schemas.microsoft.com/office/drawing/2014/main" id="{91D37228-0C63-41D0-80DD-D73C9E347332}"/>
              </a:ext>
            </a:extLst>
          </p:cNvPr>
          <p:cNvPicPr>
            <a:picLocks noChangeAspect="1"/>
          </p:cNvPicPr>
          <p:nvPr/>
        </p:nvPicPr>
        <p:blipFill rotWithShape="1">
          <a:blip r:embed="rId2"/>
          <a:srcRect r="71254" b="243"/>
          <a:stretch/>
        </p:blipFill>
        <p:spPr>
          <a:xfrm>
            <a:off x="307182" y="1269757"/>
            <a:ext cx="3050008" cy="2890566"/>
          </a:xfrm>
          <a:prstGeom prst="rect">
            <a:avLst/>
          </a:prstGeom>
        </p:spPr>
      </p:pic>
      <p:pic>
        <p:nvPicPr>
          <p:cNvPr id="9" name="Picture 8">
            <a:extLst>
              <a:ext uri="{FF2B5EF4-FFF2-40B4-BE49-F238E27FC236}">
                <a16:creationId xmlns:a16="http://schemas.microsoft.com/office/drawing/2014/main" id="{5CC0F77C-F464-4AC2-A8E1-1F0B4B4C94C1}"/>
              </a:ext>
            </a:extLst>
          </p:cNvPr>
          <p:cNvPicPr>
            <a:picLocks noChangeAspect="1"/>
          </p:cNvPicPr>
          <p:nvPr/>
        </p:nvPicPr>
        <p:blipFill>
          <a:blip r:embed="rId3"/>
          <a:stretch>
            <a:fillRect/>
          </a:stretch>
        </p:blipFill>
        <p:spPr>
          <a:xfrm>
            <a:off x="4438390" y="76276"/>
            <a:ext cx="2626518" cy="2386962"/>
          </a:xfrm>
          <a:prstGeom prst="rect">
            <a:avLst/>
          </a:prstGeom>
        </p:spPr>
      </p:pic>
      <p:pic>
        <p:nvPicPr>
          <p:cNvPr id="11" name="Picture 10">
            <a:extLst>
              <a:ext uri="{FF2B5EF4-FFF2-40B4-BE49-F238E27FC236}">
                <a16:creationId xmlns:a16="http://schemas.microsoft.com/office/drawing/2014/main" id="{0589F5DD-C48D-4590-A0DD-E0120C2C5536}"/>
              </a:ext>
            </a:extLst>
          </p:cNvPr>
          <p:cNvPicPr>
            <a:picLocks noChangeAspect="1"/>
          </p:cNvPicPr>
          <p:nvPr/>
        </p:nvPicPr>
        <p:blipFill>
          <a:blip r:embed="rId4"/>
          <a:stretch>
            <a:fillRect/>
          </a:stretch>
        </p:blipFill>
        <p:spPr>
          <a:xfrm>
            <a:off x="4438390" y="2571750"/>
            <a:ext cx="2626519" cy="2438373"/>
          </a:xfrm>
          <a:prstGeom prst="rect">
            <a:avLst/>
          </a:prstGeom>
        </p:spPr>
      </p:pic>
      <p:sp>
        <p:nvSpPr>
          <p:cNvPr id="12" name="Arrow: Right 11">
            <a:extLst>
              <a:ext uri="{FF2B5EF4-FFF2-40B4-BE49-F238E27FC236}">
                <a16:creationId xmlns:a16="http://schemas.microsoft.com/office/drawing/2014/main" id="{F159C6EC-01CB-4F45-B629-601093DCA635}"/>
              </a:ext>
            </a:extLst>
          </p:cNvPr>
          <p:cNvSpPr/>
          <p:nvPr/>
        </p:nvSpPr>
        <p:spPr>
          <a:xfrm>
            <a:off x="3658474" y="2463238"/>
            <a:ext cx="478631" cy="32481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9EBF9B6-515B-4C87-930B-5C92222606B4}"/>
              </a:ext>
            </a:extLst>
          </p:cNvPr>
          <p:cNvSpPr/>
          <p:nvPr/>
        </p:nvSpPr>
        <p:spPr>
          <a:xfrm>
            <a:off x="2615643" y="1513469"/>
            <a:ext cx="656195" cy="2646854"/>
          </a:xfrm>
          <a:prstGeom prst="rect">
            <a:avLst/>
          </a:prstGeom>
          <a:solidFill>
            <a:srgbClr val="4F81BD">
              <a:alpha val="10196"/>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B639E08-3856-4FEF-9EFE-6124B0E7CDB7}"/>
              </a:ext>
            </a:extLst>
          </p:cNvPr>
          <p:cNvSpPr/>
          <p:nvPr/>
        </p:nvSpPr>
        <p:spPr>
          <a:xfrm>
            <a:off x="6398435" y="222502"/>
            <a:ext cx="666473" cy="4787621"/>
          </a:xfrm>
          <a:prstGeom prst="rect">
            <a:avLst/>
          </a:prstGeom>
          <a:solidFill>
            <a:srgbClr val="4F81BD">
              <a:alpha val="10196"/>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1193B9B-DF64-4F09-8104-A8C9BFEEC204}"/>
              </a:ext>
            </a:extLst>
          </p:cNvPr>
          <p:cNvSpPr txBox="1"/>
          <p:nvPr/>
        </p:nvSpPr>
        <p:spPr>
          <a:xfrm>
            <a:off x="307182" y="675594"/>
            <a:ext cx="3829923" cy="369332"/>
          </a:xfrm>
          <a:prstGeom prst="rect">
            <a:avLst/>
          </a:prstGeom>
          <a:noFill/>
        </p:spPr>
        <p:txBody>
          <a:bodyPr wrap="square" rtlCol="0">
            <a:spAutoFit/>
          </a:bodyPr>
          <a:lstStyle/>
          <a:p>
            <a:r>
              <a:rPr lang="it-IT" sz="1800">
                <a:solidFill>
                  <a:srgbClr val="000000"/>
                </a:solidFill>
                <a:latin typeface="+mn-lt"/>
              </a:rPr>
              <a:t>Ho</a:t>
            </a:r>
            <a:r>
              <a:rPr lang="it-IT">
                <a:solidFill>
                  <a:srgbClr val="000000"/>
                </a:solidFill>
              </a:rPr>
              <a:t>: </a:t>
            </a:r>
            <a:r>
              <a:rPr lang="en-US">
                <a:solidFill>
                  <a:srgbClr val="000000"/>
                </a:solidFill>
              </a:rPr>
              <a:t>there is no difference in means</a:t>
            </a:r>
          </a:p>
        </p:txBody>
      </p:sp>
    </p:spTree>
    <p:extLst>
      <p:ext uri="{BB962C8B-B14F-4D97-AF65-F5344CB8AC3E}">
        <p14:creationId xmlns:p14="http://schemas.microsoft.com/office/powerpoint/2010/main" val="3287396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1B79A8-2484-4812-ADDF-15144FAC40F8}"/>
              </a:ext>
            </a:extLst>
          </p:cNvPr>
          <p:cNvSpPr>
            <a:spLocks noGrp="1"/>
          </p:cNvSpPr>
          <p:nvPr>
            <p:ph type="title"/>
          </p:nvPr>
        </p:nvSpPr>
        <p:spPr/>
        <p:txBody>
          <a:bodyPr/>
          <a:lstStyle/>
          <a:p>
            <a:r>
              <a:rPr lang="en-US"/>
              <a:t>Conclusion </a:t>
            </a:r>
          </a:p>
        </p:txBody>
      </p:sp>
      <p:sp>
        <p:nvSpPr>
          <p:cNvPr id="6" name="Content Placeholder 5">
            <a:extLst>
              <a:ext uri="{FF2B5EF4-FFF2-40B4-BE49-F238E27FC236}">
                <a16:creationId xmlns:a16="http://schemas.microsoft.com/office/drawing/2014/main" id="{F463D115-03BD-4F78-8DF7-9239904276A7}"/>
              </a:ext>
            </a:extLst>
          </p:cNvPr>
          <p:cNvSpPr>
            <a:spLocks noGrp="1"/>
          </p:cNvSpPr>
          <p:nvPr>
            <p:ph sz="half" idx="14"/>
          </p:nvPr>
        </p:nvSpPr>
        <p:spPr>
          <a:xfrm>
            <a:off x="362025" y="1087423"/>
            <a:ext cx="6724057" cy="3572608"/>
          </a:xfrm>
        </p:spPr>
        <p:txBody>
          <a:bodyPr/>
          <a:lstStyle/>
          <a:p>
            <a:pPr>
              <a:lnSpc>
                <a:spcPct val="200000"/>
              </a:lnSpc>
            </a:pPr>
            <a:r>
              <a:rPr lang="en-US"/>
              <a:t>Existence of Gender Bias</a:t>
            </a:r>
          </a:p>
          <a:p>
            <a:pPr>
              <a:lnSpc>
                <a:spcPct val="200000"/>
              </a:lnSpc>
            </a:pPr>
            <a:r>
              <a:rPr lang="en-US"/>
              <a:t>Existence of Region Bias </a:t>
            </a:r>
          </a:p>
          <a:p>
            <a:pPr>
              <a:lnSpc>
                <a:spcPct val="200000"/>
              </a:lnSpc>
            </a:pPr>
            <a:r>
              <a:rPr lang="en-US"/>
              <a:t>The highest performing Model was in favor of female</a:t>
            </a:r>
          </a:p>
          <a:p>
            <a:pPr>
              <a:lnSpc>
                <a:spcPct val="200000"/>
              </a:lnSpc>
            </a:pPr>
            <a:r>
              <a:rPr lang="en-US"/>
              <a:t>The highest performing Model was in favor of region northeast </a:t>
            </a:r>
          </a:p>
          <a:p>
            <a:pPr>
              <a:lnSpc>
                <a:spcPct val="200000"/>
              </a:lnSpc>
            </a:pPr>
            <a:r>
              <a:rPr lang="en-US"/>
              <a:t>Any scoring algorithm based on the produced tool is prone to bias and needed to be optimized to reduce bias</a:t>
            </a:r>
          </a:p>
          <a:p>
            <a:endParaRPr lang="en-US"/>
          </a:p>
        </p:txBody>
      </p:sp>
    </p:spTree>
    <p:extLst>
      <p:ext uri="{BB962C8B-B14F-4D97-AF65-F5344CB8AC3E}">
        <p14:creationId xmlns:p14="http://schemas.microsoft.com/office/powerpoint/2010/main" val="2620397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1B79A8-2484-4812-ADDF-15144FAC40F8}"/>
              </a:ext>
            </a:extLst>
          </p:cNvPr>
          <p:cNvSpPr>
            <a:spLocks noGrp="1"/>
          </p:cNvSpPr>
          <p:nvPr>
            <p:ph type="title"/>
          </p:nvPr>
        </p:nvSpPr>
        <p:spPr/>
        <p:txBody>
          <a:bodyPr/>
          <a:lstStyle/>
          <a:p>
            <a:r>
              <a:rPr lang="en-US"/>
              <a:t>Future Studies</a:t>
            </a:r>
          </a:p>
        </p:txBody>
      </p:sp>
      <p:sp>
        <p:nvSpPr>
          <p:cNvPr id="6" name="Content Placeholder 5">
            <a:extLst>
              <a:ext uri="{FF2B5EF4-FFF2-40B4-BE49-F238E27FC236}">
                <a16:creationId xmlns:a16="http://schemas.microsoft.com/office/drawing/2014/main" id="{F463D115-03BD-4F78-8DF7-9239904276A7}"/>
              </a:ext>
            </a:extLst>
          </p:cNvPr>
          <p:cNvSpPr>
            <a:spLocks noGrp="1"/>
          </p:cNvSpPr>
          <p:nvPr>
            <p:ph sz="half" idx="14"/>
          </p:nvPr>
        </p:nvSpPr>
        <p:spPr>
          <a:xfrm>
            <a:off x="362024" y="1208868"/>
            <a:ext cx="6724057" cy="3572608"/>
          </a:xfrm>
        </p:spPr>
        <p:txBody>
          <a:bodyPr/>
          <a:lstStyle/>
          <a:p>
            <a:pPr>
              <a:lnSpc>
                <a:spcPct val="200000"/>
              </a:lnSpc>
            </a:pPr>
            <a:r>
              <a:rPr lang="en-US" altLang="zh-CN"/>
              <a:t>Measurement of bias</a:t>
            </a:r>
            <a:endParaRPr lang="en-US"/>
          </a:p>
          <a:p>
            <a:pPr>
              <a:lnSpc>
                <a:spcPct val="200000"/>
              </a:lnSpc>
            </a:pPr>
            <a:r>
              <a:rPr lang="en-US"/>
              <a:t>Mathematical improvements in algorithms: developing cost function for bias</a:t>
            </a:r>
          </a:p>
          <a:p>
            <a:pPr>
              <a:lnSpc>
                <a:spcPct val="200000"/>
              </a:lnSpc>
            </a:pPr>
            <a:r>
              <a:rPr lang="en-US"/>
              <a:t>Run algorithm separately for different groups to investigate if there exists overfitting/underfitting problem for some specific groups</a:t>
            </a:r>
          </a:p>
          <a:p>
            <a:pPr>
              <a:lnSpc>
                <a:spcPct val="200000"/>
              </a:lnSpc>
            </a:pPr>
            <a:r>
              <a:rPr lang="en-US"/>
              <a:t>Sensitivity analysis of accuracy vs. bias</a:t>
            </a:r>
          </a:p>
          <a:p>
            <a:pPr marL="0" indent="0">
              <a:lnSpc>
                <a:spcPct val="200000"/>
              </a:lnSpc>
              <a:buNone/>
            </a:pPr>
            <a:endParaRPr lang="en-US"/>
          </a:p>
          <a:p>
            <a:pPr>
              <a:lnSpc>
                <a:spcPct val="200000"/>
              </a:lnSpc>
            </a:pPr>
            <a:endParaRPr lang="en-US"/>
          </a:p>
        </p:txBody>
      </p:sp>
    </p:spTree>
    <p:extLst>
      <p:ext uri="{BB962C8B-B14F-4D97-AF65-F5344CB8AC3E}">
        <p14:creationId xmlns:p14="http://schemas.microsoft.com/office/powerpoint/2010/main" val="3025742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9A10B-EB34-9F47-886E-46066A519A67}"/>
              </a:ext>
            </a:extLst>
          </p:cNvPr>
          <p:cNvSpPr>
            <a:spLocks noGrp="1"/>
          </p:cNvSpPr>
          <p:nvPr>
            <p:ph type="title"/>
          </p:nvPr>
        </p:nvSpPr>
        <p:spPr/>
        <p:txBody>
          <a:bodyPr>
            <a:noAutofit/>
          </a:bodyPr>
          <a:lstStyle/>
          <a:p>
            <a:r>
              <a:rPr lang="en-US" sz="2400" b="1" i="0">
                <a:solidFill>
                  <a:srgbClr val="000000"/>
                </a:solidFill>
                <a:effectLst/>
                <a:latin typeface="Segoe"/>
              </a:rPr>
              <a:t>Thank you!</a:t>
            </a:r>
            <a:endParaRPr lang="en-US" sz="2400"/>
          </a:p>
        </p:txBody>
      </p:sp>
    </p:spTree>
    <p:extLst>
      <p:ext uri="{BB962C8B-B14F-4D97-AF65-F5344CB8AC3E}">
        <p14:creationId xmlns:p14="http://schemas.microsoft.com/office/powerpoint/2010/main" val="2342508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9A10B-EB34-9F47-886E-46066A519A67}"/>
              </a:ext>
            </a:extLst>
          </p:cNvPr>
          <p:cNvSpPr>
            <a:spLocks noGrp="1"/>
          </p:cNvSpPr>
          <p:nvPr>
            <p:ph type="title"/>
          </p:nvPr>
        </p:nvSpPr>
        <p:spPr/>
        <p:txBody>
          <a:bodyPr>
            <a:noAutofit/>
          </a:bodyPr>
          <a:lstStyle/>
          <a:p>
            <a:r>
              <a:rPr lang="en-US" sz="2400" b="1" i="0">
                <a:solidFill>
                  <a:srgbClr val="000000"/>
                </a:solidFill>
                <a:effectLst/>
                <a:latin typeface="Calibri"/>
                <a:cs typeface="Arial"/>
              </a:rPr>
              <a:t>Investigating Potential Bias And Discrimination In The Development </a:t>
            </a:r>
            <a:r>
              <a:rPr lang="en-US" sz="2400">
                <a:solidFill>
                  <a:srgbClr val="000000"/>
                </a:solidFill>
                <a:latin typeface="Calibri"/>
                <a:cs typeface="Arial"/>
              </a:rPr>
              <a:t>of </a:t>
            </a:r>
            <a:r>
              <a:rPr lang="en-US" sz="2400" b="1" i="0">
                <a:solidFill>
                  <a:srgbClr val="000000"/>
                </a:solidFill>
                <a:effectLst/>
                <a:latin typeface="Calibri"/>
                <a:cs typeface="Arial"/>
              </a:rPr>
              <a:t>A Typical AI Platform For Heart Transplantation</a:t>
            </a:r>
            <a:br>
              <a:rPr lang="en-US" sz="2400" b="1" i="0">
                <a:effectLst/>
                <a:latin typeface="Calibri"/>
              </a:rPr>
            </a:br>
            <a:br>
              <a:rPr lang="en-US" sz="2400" b="1" i="0">
                <a:effectLst/>
                <a:latin typeface="Calibri"/>
              </a:rPr>
            </a:br>
            <a:r>
              <a:rPr lang="en-US" sz="1800" b="1" i="0">
                <a:solidFill>
                  <a:srgbClr val="000000"/>
                </a:solidFill>
                <a:effectLst/>
                <a:latin typeface="Calibri"/>
                <a:cs typeface="Arial"/>
              </a:rPr>
              <a:t>Shuyu (Jade) Zhang, </a:t>
            </a:r>
            <a:r>
              <a:rPr lang="en-US" sz="1800" b="1" i="0" err="1">
                <a:solidFill>
                  <a:srgbClr val="000000"/>
                </a:solidFill>
                <a:effectLst/>
                <a:latin typeface="Calibri"/>
                <a:cs typeface="Arial"/>
              </a:rPr>
              <a:t>Zejian</a:t>
            </a:r>
            <a:r>
              <a:rPr lang="en-US" sz="1800" b="1" i="0">
                <a:solidFill>
                  <a:srgbClr val="000000"/>
                </a:solidFill>
                <a:effectLst/>
                <a:latin typeface="Calibri"/>
                <a:cs typeface="Arial"/>
              </a:rPr>
              <a:t> Wu, Chenhao You, Yan Shi, Hamid </a:t>
            </a:r>
            <a:r>
              <a:rPr lang="en-US" altLang="zh-CN" sz="1800" b="1" i="0" err="1">
                <a:solidFill>
                  <a:srgbClr val="000000"/>
                </a:solidFill>
                <a:effectLst/>
                <a:latin typeface="Calibri"/>
                <a:cs typeface="Arial"/>
              </a:rPr>
              <a:t>Ahady</a:t>
            </a:r>
            <a:r>
              <a:rPr lang="en-US" sz="1800" b="1" i="0">
                <a:solidFill>
                  <a:srgbClr val="000000"/>
                </a:solidFill>
                <a:effectLst/>
                <a:latin typeface="Calibri"/>
                <a:cs typeface="Arial"/>
              </a:rPr>
              <a:t>, Clark University</a:t>
            </a:r>
            <a:r>
              <a:rPr lang="en-US" sz="1800">
                <a:solidFill>
                  <a:srgbClr val="000000"/>
                </a:solidFill>
                <a:latin typeface="Calibri"/>
                <a:cs typeface="Arial"/>
              </a:rPr>
              <a:t> </a:t>
            </a:r>
            <a:endParaRPr lang="en-US" sz="2400">
              <a:latin typeface="Calibri"/>
            </a:endParaRPr>
          </a:p>
        </p:txBody>
      </p:sp>
    </p:spTree>
    <p:extLst>
      <p:ext uri="{BB962C8B-B14F-4D97-AF65-F5344CB8AC3E}">
        <p14:creationId xmlns:p14="http://schemas.microsoft.com/office/powerpoint/2010/main" val="286315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2FFF6-F3F0-B747-A151-CE621648E44D}"/>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3A9CBC75-0103-FA46-B1E3-A5B3BC9E082F}"/>
              </a:ext>
            </a:extLst>
          </p:cNvPr>
          <p:cNvSpPr>
            <a:spLocks noGrp="1"/>
          </p:cNvSpPr>
          <p:nvPr>
            <p:ph idx="1"/>
          </p:nvPr>
        </p:nvSpPr>
        <p:spPr/>
        <p:txBody>
          <a:bodyPr>
            <a:normAutofit fontScale="92500"/>
          </a:bodyPr>
          <a:lstStyle/>
          <a:p>
            <a:pPr marL="285750" indent="-285750">
              <a:lnSpc>
                <a:spcPct val="200000"/>
              </a:lnSpc>
              <a:buFont typeface="Arial" panose="020B0604020202020204" pitchFamily="34" charset="0"/>
              <a:buChar char="•"/>
            </a:pPr>
            <a:r>
              <a:rPr lang="en-US"/>
              <a:t>Heart failure is a global pandemic without cure</a:t>
            </a:r>
          </a:p>
          <a:p>
            <a:pPr marL="285750" indent="-285750">
              <a:lnSpc>
                <a:spcPct val="200000"/>
              </a:lnSpc>
              <a:buFont typeface="Arial" panose="020B0604020202020204" pitchFamily="34" charset="0"/>
              <a:buChar char="•"/>
            </a:pPr>
            <a:r>
              <a:rPr lang="en-US"/>
              <a:t>Heart transplantation is the most effective treatment for patients with end-stage heart failure</a:t>
            </a:r>
          </a:p>
          <a:p>
            <a:pPr marL="285750" indent="-285750">
              <a:lnSpc>
                <a:spcPct val="200000"/>
              </a:lnSpc>
              <a:buFont typeface="Arial" panose="020B0604020202020204" pitchFamily="34" charset="0"/>
              <a:buChar char="•"/>
            </a:pPr>
            <a:r>
              <a:rPr lang="en-US"/>
              <a:t>We want to help Decision makers have a predictive tool to facilitate their decision for organ matching </a:t>
            </a:r>
          </a:p>
          <a:p>
            <a:pPr marL="285750" indent="-285750">
              <a:lnSpc>
                <a:spcPct val="200000"/>
              </a:lnSpc>
              <a:buFont typeface="Arial" panose="020B0604020202020204" pitchFamily="34" charset="0"/>
              <a:buChar char="•"/>
            </a:pPr>
            <a:r>
              <a:rPr lang="en-US"/>
              <a:t>We investigate the results of the latest researches in heart transplantation survival prediction for any evidences of bias in gender or region.</a:t>
            </a:r>
          </a:p>
          <a:p>
            <a:pPr marL="285750" indent="-285750">
              <a:buFont typeface="Arial" panose="020B0604020202020204" pitchFamily="34" charset="0"/>
              <a:buChar char="•"/>
            </a:pPr>
            <a:endParaRPr lang="en-US"/>
          </a:p>
        </p:txBody>
      </p:sp>
      <p:pic>
        <p:nvPicPr>
          <p:cNvPr id="5" name="Graphic 4" descr="Heart organ">
            <a:extLst>
              <a:ext uri="{FF2B5EF4-FFF2-40B4-BE49-F238E27FC236}">
                <a16:creationId xmlns:a16="http://schemas.microsoft.com/office/drawing/2014/main" id="{1BCC114F-0098-4B12-930C-3EF13FA6416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79354" y="213960"/>
            <a:ext cx="952279" cy="895447"/>
          </a:xfrm>
          <a:prstGeom prst="rect">
            <a:avLst/>
          </a:prstGeom>
        </p:spPr>
      </p:pic>
    </p:spTree>
    <p:extLst>
      <p:ext uri="{BB962C8B-B14F-4D97-AF65-F5344CB8AC3E}">
        <p14:creationId xmlns:p14="http://schemas.microsoft.com/office/powerpoint/2010/main" val="1319284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2FFF6-F3F0-B747-A151-CE621648E44D}"/>
              </a:ext>
            </a:extLst>
          </p:cNvPr>
          <p:cNvSpPr>
            <a:spLocks noGrp="1"/>
          </p:cNvSpPr>
          <p:nvPr>
            <p:ph type="title"/>
          </p:nvPr>
        </p:nvSpPr>
        <p:spPr>
          <a:xfrm>
            <a:off x="362026" y="169144"/>
            <a:ext cx="6724056" cy="599318"/>
          </a:xfrm>
        </p:spPr>
        <p:txBody>
          <a:bodyPr/>
          <a:lstStyle/>
          <a:p>
            <a:r>
              <a:rPr lang="en-US"/>
              <a:t>Introduction</a:t>
            </a:r>
          </a:p>
        </p:txBody>
      </p:sp>
      <p:sp>
        <p:nvSpPr>
          <p:cNvPr id="3" name="Content Placeholder 2">
            <a:extLst>
              <a:ext uri="{FF2B5EF4-FFF2-40B4-BE49-F238E27FC236}">
                <a16:creationId xmlns:a16="http://schemas.microsoft.com/office/drawing/2014/main" id="{3A9CBC75-0103-FA46-B1E3-A5B3BC9E082F}"/>
              </a:ext>
            </a:extLst>
          </p:cNvPr>
          <p:cNvSpPr>
            <a:spLocks noGrp="1"/>
          </p:cNvSpPr>
          <p:nvPr>
            <p:ph idx="1"/>
          </p:nvPr>
        </p:nvSpPr>
        <p:spPr>
          <a:xfrm>
            <a:off x="235745" y="864394"/>
            <a:ext cx="6957494" cy="3886200"/>
          </a:xfrm>
        </p:spPr>
        <p:txBody>
          <a:bodyPr>
            <a:normAutofit fontScale="77500" lnSpcReduction="20000"/>
          </a:bodyPr>
          <a:lstStyle/>
          <a:p>
            <a:pPr marL="285750" indent="-285750">
              <a:lnSpc>
                <a:spcPct val="170000"/>
              </a:lnSpc>
              <a:buFont typeface="Arial" panose="020B0604020202020204" pitchFamily="34" charset="0"/>
              <a:buChar char="•"/>
            </a:pPr>
            <a:r>
              <a:rPr lang="en-US"/>
              <a:t>Dataset: National registry of U.S. heart transplants from 1987-2016 (UNOS dataset)</a:t>
            </a:r>
          </a:p>
          <a:p>
            <a:pPr marL="285750" indent="-285750">
              <a:lnSpc>
                <a:spcPct val="170000"/>
              </a:lnSpc>
              <a:buFont typeface="Arial" panose="020B0604020202020204" pitchFamily="34" charset="0"/>
              <a:buChar char="•"/>
            </a:pPr>
            <a:r>
              <a:rPr lang="en-US"/>
              <a:t>Survival of patients after one year from transplantation surgery is predicted.</a:t>
            </a:r>
          </a:p>
          <a:p>
            <a:pPr marL="285750" indent="-285750">
              <a:lnSpc>
                <a:spcPct val="170000"/>
              </a:lnSpc>
              <a:buFont typeface="Arial" panose="020B0604020202020204" pitchFamily="34" charset="0"/>
              <a:buChar char="•"/>
            </a:pPr>
            <a:r>
              <a:rPr lang="en-US"/>
              <a:t>The best model (the highest AUC) is selected from all of the combinations:</a:t>
            </a:r>
          </a:p>
          <a:p>
            <a:pPr marL="285750" indent="-285750">
              <a:lnSpc>
                <a:spcPct val="170000"/>
              </a:lnSpc>
              <a:buFont typeface="Arial" panose="020B0604020202020204" pitchFamily="34" charset="0"/>
              <a:buChar char="•"/>
            </a:pPr>
            <a:endParaRPr lang="en-US"/>
          </a:p>
          <a:p>
            <a:pPr marL="285750" indent="-285750">
              <a:lnSpc>
                <a:spcPct val="170000"/>
              </a:lnSpc>
              <a:buFont typeface="Arial" panose="020B0604020202020204" pitchFamily="34" charset="0"/>
              <a:buChar char="•"/>
            </a:pPr>
            <a:endParaRPr lang="en-US"/>
          </a:p>
          <a:p>
            <a:pPr marL="285750" indent="-285750">
              <a:lnSpc>
                <a:spcPct val="170000"/>
              </a:lnSpc>
              <a:buFont typeface="Arial" panose="020B0604020202020204" pitchFamily="34" charset="0"/>
              <a:buChar char="•"/>
            </a:pPr>
            <a:endParaRPr lang="en-US"/>
          </a:p>
          <a:p>
            <a:pPr marL="285750" indent="-285750">
              <a:lnSpc>
                <a:spcPct val="170000"/>
              </a:lnSpc>
              <a:buFont typeface="Arial" panose="020B0604020202020204" pitchFamily="34" charset="0"/>
              <a:buChar char="•"/>
            </a:pPr>
            <a:endParaRPr lang="en-US"/>
          </a:p>
          <a:p>
            <a:pPr marL="285750" indent="-285750">
              <a:lnSpc>
                <a:spcPct val="170000"/>
              </a:lnSpc>
              <a:buFont typeface="Arial" panose="020B0604020202020204" pitchFamily="34" charset="0"/>
              <a:buChar char="•"/>
            </a:pPr>
            <a:endParaRPr lang="en-US"/>
          </a:p>
          <a:p>
            <a:pPr marL="285750" indent="-285750">
              <a:lnSpc>
                <a:spcPct val="170000"/>
              </a:lnSpc>
              <a:buFont typeface="Arial" panose="020B0604020202020204" pitchFamily="34" charset="0"/>
              <a:buChar char="•"/>
            </a:pPr>
            <a:endParaRPr lang="en-US"/>
          </a:p>
          <a:p>
            <a:pPr marL="285750" indent="-285750">
              <a:lnSpc>
                <a:spcPct val="170000"/>
              </a:lnSpc>
              <a:buFont typeface="Arial" panose="020B0604020202020204" pitchFamily="34" charset="0"/>
              <a:buChar char="•"/>
            </a:pPr>
            <a:endParaRPr lang="en-US"/>
          </a:p>
          <a:p>
            <a:pPr>
              <a:lnSpc>
                <a:spcPct val="170000"/>
              </a:lnSpc>
            </a:pPr>
            <a:endParaRPr lang="en-US"/>
          </a:p>
          <a:p>
            <a:pPr marL="285750" indent="-285750">
              <a:lnSpc>
                <a:spcPct val="170000"/>
              </a:lnSpc>
              <a:buFont typeface="Arial" panose="020B0604020202020204" pitchFamily="34" charset="0"/>
              <a:buChar char="•"/>
            </a:pPr>
            <a:r>
              <a:rPr lang="en-US"/>
              <a:t>The training algorithm was Logistic Regression (the simplest one)</a:t>
            </a:r>
          </a:p>
        </p:txBody>
      </p:sp>
      <p:pic>
        <p:nvPicPr>
          <p:cNvPr id="4" name="Picture 3">
            <a:extLst>
              <a:ext uri="{FF2B5EF4-FFF2-40B4-BE49-F238E27FC236}">
                <a16:creationId xmlns:a16="http://schemas.microsoft.com/office/drawing/2014/main" id="{DDE77A9C-6DD0-4259-AE45-76B1F02E52E9}"/>
              </a:ext>
            </a:extLst>
          </p:cNvPr>
          <p:cNvPicPr>
            <a:picLocks noChangeAspect="1"/>
          </p:cNvPicPr>
          <p:nvPr/>
        </p:nvPicPr>
        <p:blipFill>
          <a:blip r:embed="rId2"/>
          <a:stretch>
            <a:fillRect/>
          </a:stretch>
        </p:blipFill>
        <p:spPr>
          <a:xfrm>
            <a:off x="2057918" y="2125736"/>
            <a:ext cx="4129299" cy="2024060"/>
          </a:xfrm>
          <a:prstGeom prst="rect">
            <a:avLst/>
          </a:prstGeom>
        </p:spPr>
      </p:pic>
    </p:spTree>
    <p:extLst>
      <p:ext uri="{BB962C8B-B14F-4D97-AF65-F5344CB8AC3E}">
        <p14:creationId xmlns:p14="http://schemas.microsoft.com/office/powerpoint/2010/main" val="97474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14A60-4CEF-47A1-A19B-272E1D1BF0D4}"/>
              </a:ext>
            </a:extLst>
          </p:cNvPr>
          <p:cNvSpPr>
            <a:spLocks noGrp="1"/>
          </p:cNvSpPr>
          <p:nvPr>
            <p:ph type="title"/>
          </p:nvPr>
        </p:nvSpPr>
        <p:spPr/>
        <p:txBody>
          <a:bodyPr/>
          <a:lstStyle/>
          <a:p>
            <a:r>
              <a:rPr lang="en-US"/>
              <a:t>The survival tool</a:t>
            </a:r>
          </a:p>
        </p:txBody>
      </p:sp>
      <p:pic>
        <p:nvPicPr>
          <p:cNvPr id="4" name="Picture 3">
            <a:extLst>
              <a:ext uri="{FF2B5EF4-FFF2-40B4-BE49-F238E27FC236}">
                <a16:creationId xmlns:a16="http://schemas.microsoft.com/office/drawing/2014/main" id="{83C1A94A-2CCC-4066-A6F9-D400B3269439}"/>
              </a:ext>
            </a:extLst>
          </p:cNvPr>
          <p:cNvPicPr>
            <a:picLocks noChangeAspect="1"/>
          </p:cNvPicPr>
          <p:nvPr/>
        </p:nvPicPr>
        <p:blipFill>
          <a:blip r:embed="rId2"/>
          <a:stretch>
            <a:fillRect/>
          </a:stretch>
        </p:blipFill>
        <p:spPr>
          <a:xfrm>
            <a:off x="1307896" y="961343"/>
            <a:ext cx="4832316" cy="3661189"/>
          </a:xfrm>
          <a:prstGeom prst="rect">
            <a:avLst/>
          </a:prstGeom>
        </p:spPr>
      </p:pic>
      <p:sp>
        <p:nvSpPr>
          <p:cNvPr id="5" name="Rectangle 4">
            <a:extLst>
              <a:ext uri="{FF2B5EF4-FFF2-40B4-BE49-F238E27FC236}">
                <a16:creationId xmlns:a16="http://schemas.microsoft.com/office/drawing/2014/main" id="{5C89F9F9-7B0F-436B-9029-8ADA17AB8EEF}"/>
              </a:ext>
            </a:extLst>
          </p:cNvPr>
          <p:cNvSpPr/>
          <p:nvPr/>
        </p:nvSpPr>
        <p:spPr>
          <a:xfrm>
            <a:off x="733204" y="4622532"/>
            <a:ext cx="5981700" cy="369332"/>
          </a:xfrm>
          <a:prstGeom prst="rect">
            <a:avLst/>
          </a:prstGeom>
        </p:spPr>
        <p:txBody>
          <a:bodyPr wrap="square">
            <a:spAutoFit/>
          </a:bodyPr>
          <a:lstStyle/>
          <a:p>
            <a:pPr algn="ctr"/>
            <a:r>
              <a:rPr lang="en-US">
                <a:solidFill>
                  <a:srgbClr val="FF0000"/>
                </a:solidFill>
              </a:rPr>
              <a:t>http://134.53.225.215/Heart-Transplant/monotonic/</a:t>
            </a:r>
          </a:p>
        </p:txBody>
      </p:sp>
    </p:spTree>
    <p:extLst>
      <p:ext uri="{BB962C8B-B14F-4D97-AF65-F5344CB8AC3E}">
        <p14:creationId xmlns:p14="http://schemas.microsoft.com/office/powerpoint/2010/main" val="854447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62385-E37F-F548-BA6D-19ABF6399D77}"/>
              </a:ext>
            </a:extLst>
          </p:cNvPr>
          <p:cNvSpPr>
            <a:spLocks noGrp="1"/>
          </p:cNvSpPr>
          <p:nvPr>
            <p:ph sz="half" idx="14"/>
          </p:nvPr>
        </p:nvSpPr>
        <p:spPr>
          <a:xfrm>
            <a:off x="214312" y="932015"/>
            <a:ext cx="3320637" cy="4065819"/>
          </a:xfrm>
        </p:spPr>
        <p:txBody>
          <a:bodyPr vert="horz" lIns="91440" tIns="45720" rIns="91440" bIns="45720" rtlCol="0" anchor="t">
            <a:normAutofit lnSpcReduction="10000"/>
          </a:bodyPr>
          <a:lstStyle/>
          <a:p>
            <a:r>
              <a:rPr lang="en-US">
                <a:latin typeface="Calibri"/>
              </a:rPr>
              <a:t>Initially originated from Latin for 'distinguishing’</a:t>
            </a:r>
          </a:p>
          <a:p>
            <a:r>
              <a:rPr lang="en-US">
                <a:latin typeface="Calibri"/>
              </a:rPr>
              <a:t>refers to an unjustified treatment of people based on belonging to some groups rather than their individual merits</a:t>
            </a:r>
          </a:p>
          <a:p>
            <a:r>
              <a:rPr lang="en-US" sz="1600">
                <a:solidFill>
                  <a:srgbClr val="1B2833"/>
                </a:solidFill>
                <a:latin typeface="Calibri"/>
                <a:cs typeface="Arial"/>
              </a:rPr>
              <a:t>Human rights laws prohibit discrimination on the grounds of race, national or ethnic origin, color, religion, age, sex, sexual orientation, gender identity or expression, marital status, family status, genetic characteristics, or disability.</a:t>
            </a:r>
          </a:p>
          <a:p>
            <a:pPr marL="0" indent="0">
              <a:buNone/>
            </a:pPr>
            <a:endParaRPr lang="en-US">
              <a:latin typeface="Calibri"/>
            </a:endParaRPr>
          </a:p>
        </p:txBody>
      </p:sp>
      <p:sp>
        <p:nvSpPr>
          <p:cNvPr id="4" name="Title 3">
            <a:extLst>
              <a:ext uri="{FF2B5EF4-FFF2-40B4-BE49-F238E27FC236}">
                <a16:creationId xmlns:a16="http://schemas.microsoft.com/office/drawing/2014/main" id="{850D97F8-E35F-7A40-BCD3-3E8029A80EA4}"/>
              </a:ext>
            </a:extLst>
          </p:cNvPr>
          <p:cNvSpPr>
            <a:spLocks noGrp="1"/>
          </p:cNvSpPr>
          <p:nvPr>
            <p:ph type="title"/>
          </p:nvPr>
        </p:nvSpPr>
        <p:spPr>
          <a:xfrm>
            <a:off x="330711" y="142820"/>
            <a:ext cx="6724056" cy="599318"/>
          </a:xfrm>
        </p:spPr>
        <p:txBody>
          <a:bodyPr/>
          <a:lstStyle/>
          <a:p>
            <a:r>
              <a:rPr lang="en-US"/>
              <a:t>Definition of Discrimination</a:t>
            </a:r>
          </a:p>
        </p:txBody>
      </p:sp>
      <p:pic>
        <p:nvPicPr>
          <p:cNvPr id="6" name="Picture 5" descr="A picture containing table, group, food, cake&#10;&#10;Description automatically generated">
            <a:extLst>
              <a:ext uri="{FF2B5EF4-FFF2-40B4-BE49-F238E27FC236}">
                <a16:creationId xmlns:a16="http://schemas.microsoft.com/office/drawing/2014/main" id="{9AB02A4A-EF16-48E8-A7F0-D3F56A200CF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737378" y="1176456"/>
            <a:ext cx="3348704" cy="2790587"/>
          </a:xfrm>
          <a:prstGeom prst="rect">
            <a:avLst/>
          </a:prstGeom>
        </p:spPr>
      </p:pic>
      <p:sp>
        <p:nvSpPr>
          <p:cNvPr id="8" name="TextBox 7">
            <a:extLst>
              <a:ext uri="{FF2B5EF4-FFF2-40B4-BE49-F238E27FC236}">
                <a16:creationId xmlns:a16="http://schemas.microsoft.com/office/drawing/2014/main" id="{B6CB69DB-3EEE-4A25-BF01-D365C93E431C}"/>
              </a:ext>
            </a:extLst>
          </p:cNvPr>
          <p:cNvSpPr txBox="1"/>
          <p:nvPr/>
        </p:nvSpPr>
        <p:spPr>
          <a:xfrm>
            <a:off x="4089194" y="4033837"/>
            <a:ext cx="2857500" cy="507831"/>
          </a:xfrm>
          <a:prstGeom prst="rect">
            <a:avLst/>
          </a:prstGeom>
          <a:noFill/>
        </p:spPr>
        <p:txBody>
          <a:bodyPr wrap="square" rtlCol="0">
            <a:spAutoFit/>
          </a:bodyPr>
          <a:lstStyle/>
          <a:p>
            <a:r>
              <a:rPr lang="en-US" altLang="zh-CN" sz="900"/>
              <a:t>Source: </a:t>
            </a:r>
            <a:r>
              <a:rPr lang="en-US" sz="900"/>
              <a:t>In 21st century Philippines, discrimination is still an inescapable way of life. </a:t>
            </a:r>
            <a:r>
              <a:rPr lang="en-US" sz="900" err="1"/>
              <a:t>GetRealPost</a:t>
            </a:r>
            <a:endParaRPr lang="en-US" sz="900"/>
          </a:p>
          <a:p>
            <a:r>
              <a:rPr lang="en-US" altLang="zh-CN" sz="900"/>
              <a:t> </a:t>
            </a:r>
            <a:endParaRPr lang="en-US" sz="900"/>
          </a:p>
        </p:txBody>
      </p:sp>
    </p:spTree>
    <p:extLst>
      <p:ext uri="{BB962C8B-B14F-4D97-AF65-F5344CB8AC3E}">
        <p14:creationId xmlns:p14="http://schemas.microsoft.com/office/powerpoint/2010/main" val="3827053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62385-E37F-F548-BA6D-19ABF6399D77}"/>
              </a:ext>
            </a:extLst>
          </p:cNvPr>
          <p:cNvSpPr>
            <a:spLocks noGrp="1"/>
          </p:cNvSpPr>
          <p:nvPr>
            <p:ph sz="half" idx="14"/>
          </p:nvPr>
        </p:nvSpPr>
        <p:spPr/>
        <p:txBody>
          <a:bodyPr vert="horz" lIns="91440" tIns="45720" rIns="91440" bIns="45720" rtlCol="0" anchor="t">
            <a:normAutofit/>
          </a:bodyPr>
          <a:lstStyle/>
          <a:p>
            <a:pPr>
              <a:lnSpc>
                <a:spcPct val="150000"/>
              </a:lnSpc>
            </a:pPr>
            <a:r>
              <a:rPr lang="en-US">
                <a:latin typeface="Calibri"/>
              </a:rPr>
              <a:t>Discrimination due to algorithm is sometimes referred to as digital discrimination. In fact, digital discrimination could cause by biased dataset or the algorithm itself when sensitive attributes are included in the model</a:t>
            </a:r>
          </a:p>
        </p:txBody>
      </p:sp>
      <p:sp>
        <p:nvSpPr>
          <p:cNvPr id="3" name="Content Placeholder 2">
            <a:extLst>
              <a:ext uri="{FF2B5EF4-FFF2-40B4-BE49-F238E27FC236}">
                <a16:creationId xmlns:a16="http://schemas.microsoft.com/office/drawing/2014/main" id="{650CBFC9-5DDA-8E4E-AD81-D9348C0F8C73}"/>
              </a:ext>
            </a:extLst>
          </p:cNvPr>
          <p:cNvSpPr>
            <a:spLocks noGrp="1"/>
          </p:cNvSpPr>
          <p:nvPr>
            <p:ph sz="half" idx="15"/>
          </p:nvPr>
        </p:nvSpPr>
        <p:spPr>
          <a:xfrm>
            <a:off x="3777720" y="1208868"/>
            <a:ext cx="3172630" cy="3572608"/>
          </a:xfrm>
        </p:spPr>
        <p:txBody>
          <a:bodyPr vert="horz" lIns="91440" tIns="45720" rIns="91440" bIns="45720" rtlCol="0" anchor="t">
            <a:normAutofit fontScale="92500" lnSpcReduction="20000"/>
          </a:bodyPr>
          <a:lstStyle/>
          <a:p>
            <a:pPr>
              <a:lnSpc>
                <a:spcPct val="150000"/>
              </a:lnSpc>
            </a:pPr>
            <a:r>
              <a:rPr lang="en-US">
                <a:latin typeface="Calibri"/>
                <a:cs typeface="Calibri"/>
              </a:rPr>
              <a:t>Direct Discrimination</a:t>
            </a:r>
            <a:endParaRPr lang="en-US"/>
          </a:p>
          <a:p>
            <a:pPr lvl="1">
              <a:lnSpc>
                <a:spcPct val="150000"/>
              </a:lnSpc>
            </a:pPr>
            <a:r>
              <a:rPr lang="en-US">
                <a:latin typeface="Calibri"/>
              </a:rPr>
              <a:t>People that are similar in terms of non-protected characteristics should receive similar predictions</a:t>
            </a:r>
            <a:endParaRPr lang="en-US"/>
          </a:p>
          <a:p>
            <a:pPr>
              <a:lnSpc>
                <a:spcPct val="150000"/>
              </a:lnSpc>
            </a:pPr>
            <a:r>
              <a:rPr lang="en-US">
                <a:latin typeface="Calibri"/>
              </a:rPr>
              <a:t>Indirect Discrimination</a:t>
            </a:r>
          </a:p>
          <a:p>
            <a:pPr lvl="1">
              <a:lnSpc>
                <a:spcPct val="150000"/>
              </a:lnSpc>
            </a:pPr>
            <a:r>
              <a:rPr lang="en-US">
                <a:latin typeface="Calibri"/>
              </a:rPr>
              <a:t>Differences in predictions across groups of people can only be as large as justified by non-protected characteristics.</a:t>
            </a:r>
            <a:endParaRPr lang="en-US"/>
          </a:p>
        </p:txBody>
      </p:sp>
      <p:sp>
        <p:nvSpPr>
          <p:cNvPr id="4" name="Title 3">
            <a:extLst>
              <a:ext uri="{FF2B5EF4-FFF2-40B4-BE49-F238E27FC236}">
                <a16:creationId xmlns:a16="http://schemas.microsoft.com/office/drawing/2014/main" id="{850D97F8-E35F-7A40-BCD3-3E8029A80EA4}"/>
              </a:ext>
            </a:extLst>
          </p:cNvPr>
          <p:cNvSpPr>
            <a:spLocks noGrp="1"/>
          </p:cNvSpPr>
          <p:nvPr>
            <p:ph type="title"/>
          </p:nvPr>
        </p:nvSpPr>
        <p:spPr/>
        <p:txBody>
          <a:bodyPr/>
          <a:lstStyle/>
          <a:p>
            <a:r>
              <a:rPr lang="en-US"/>
              <a:t>Discrimination</a:t>
            </a:r>
            <a:r>
              <a:rPr lang="en-US" b="1" i="0">
                <a:solidFill>
                  <a:srgbClr val="000000"/>
                </a:solidFill>
                <a:effectLst/>
                <a:latin typeface="WordVisi_MSFontService"/>
              </a:rPr>
              <a:t> in Machine Learning</a:t>
            </a:r>
            <a:endParaRPr lang="en-US"/>
          </a:p>
        </p:txBody>
      </p:sp>
    </p:spTree>
    <p:extLst>
      <p:ext uri="{BB962C8B-B14F-4D97-AF65-F5344CB8AC3E}">
        <p14:creationId xmlns:p14="http://schemas.microsoft.com/office/powerpoint/2010/main" val="3970601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E696C8-FE8D-42C3-9A56-ABC01AB073FD}"/>
              </a:ext>
            </a:extLst>
          </p:cNvPr>
          <p:cNvSpPr>
            <a:spLocks noGrp="1"/>
          </p:cNvSpPr>
          <p:nvPr>
            <p:ph sz="half" idx="15"/>
          </p:nvPr>
        </p:nvSpPr>
        <p:spPr>
          <a:xfrm>
            <a:off x="362026" y="1250156"/>
            <a:ext cx="2381174" cy="3572608"/>
          </a:xfrm>
        </p:spPr>
        <p:txBody>
          <a:bodyPr/>
          <a:lstStyle/>
          <a:p>
            <a:r>
              <a:rPr lang="en-US">
                <a:latin typeface="+mn-lt"/>
              </a:rPr>
              <a:t>Gender of Patient</a:t>
            </a:r>
          </a:p>
          <a:p>
            <a:pPr lvl="1"/>
            <a:r>
              <a:rPr lang="en-US">
                <a:latin typeface="+mn-lt"/>
              </a:rPr>
              <a:t>Male</a:t>
            </a:r>
          </a:p>
          <a:p>
            <a:pPr lvl="1"/>
            <a:r>
              <a:rPr lang="en-US">
                <a:latin typeface="+mn-lt"/>
              </a:rPr>
              <a:t>Female</a:t>
            </a:r>
          </a:p>
          <a:p>
            <a:endParaRPr lang="en-US">
              <a:latin typeface="+mn-lt"/>
            </a:endParaRPr>
          </a:p>
          <a:p>
            <a:r>
              <a:rPr lang="en-US">
                <a:latin typeface="+mn-lt"/>
              </a:rPr>
              <a:t>Region</a:t>
            </a:r>
          </a:p>
          <a:p>
            <a:pPr lvl="1"/>
            <a:r>
              <a:rPr lang="en-US">
                <a:latin typeface="+mn-lt"/>
              </a:rPr>
              <a:t>Southeast</a:t>
            </a:r>
          </a:p>
          <a:p>
            <a:pPr lvl="1"/>
            <a:r>
              <a:rPr lang="en-US">
                <a:latin typeface="+mn-lt"/>
              </a:rPr>
              <a:t>Middle </a:t>
            </a:r>
            <a:r>
              <a:rPr lang="en-US" altLang="zh-CN">
                <a:latin typeface="+mn-lt"/>
              </a:rPr>
              <a:t>west</a:t>
            </a:r>
          </a:p>
          <a:p>
            <a:pPr lvl="1"/>
            <a:r>
              <a:rPr lang="en-US">
                <a:latin typeface="+mn-lt"/>
              </a:rPr>
              <a:t>and Northeast</a:t>
            </a:r>
          </a:p>
        </p:txBody>
      </p:sp>
      <p:sp>
        <p:nvSpPr>
          <p:cNvPr id="4" name="Title 3">
            <a:extLst>
              <a:ext uri="{FF2B5EF4-FFF2-40B4-BE49-F238E27FC236}">
                <a16:creationId xmlns:a16="http://schemas.microsoft.com/office/drawing/2014/main" id="{5108023B-0C1E-4EEF-9878-A5B5961EBED5}"/>
              </a:ext>
            </a:extLst>
          </p:cNvPr>
          <p:cNvSpPr>
            <a:spLocks noGrp="1"/>
          </p:cNvSpPr>
          <p:nvPr>
            <p:ph type="title"/>
          </p:nvPr>
        </p:nvSpPr>
        <p:spPr/>
        <p:txBody>
          <a:bodyPr/>
          <a:lstStyle/>
          <a:p>
            <a:r>
              <a:rPr lang="en-US"/>
              <a:t>Protected Groups &amp; Targets</a:t>
            </a:r>
          </a:p>
        </p:txBody>
      </p:sp>
      <p:pic>
        <p:nvPicPr>
          <p:cNvPr id="6" name="Graphic 5" descr="Gender">
            <a:extLst>
              <a:ext uri="{FF2B5EF4-FFF2-40B4-BE49-F238E27FC236}">
                <a16:creationId xmlns:a16="http://schemas.microsoft.com/office/drawing/2014/main" id="{92CF467E-6C14-453E-8CD2-5A6FFD0F4E2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07894" y="1250156"/>
            <a:ext cx="914400" cy="914400"/>
          </a:xfrm>
          <a:prstGeom prst="rect">
            <a:avLst/>
          </a:prstGeom>
        </p:spPr>
      </p:pic>
      <p:pic>
        <p:nvPicPr>
          <p:cNvPr id="10" name="Graphic 9" descr="Map with pin">
            <a:extLst>
              <a:ext uri="{FF2B5EF4-FFF2-40B4-BE49-F238E27FC236}">
                <a16:creationId xmlns:a16="http://schemas.microsoft.com/office/drawing/2014/main" id="{524A482B-2E0F-4315-BA30-E196E90FF6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07894" y="2857500"/>
            <a:ext cx="914400" cy="914400"/>
          </a:xfrm>
          <a:prstGeom prst="rect">
            <a:avLst/>
          </a:prstGeom>
        </p:spPr>
      </p:pic>
      <p:sp>
        <p:nvSpPr>
          <p:cNvPr id="11" name="Content Placeholder 2">
            <a:extLst>
              <a:ext uri="{FF2B5EF4-FFF2-40B4-BE49-F238E27FC236}">
                <a16:creationId xmlns:a16="http://schemas.microsoft.com/office/drawing/2014/main" id="{572AC7BE-3FFE-44DF-9078-024C74154E0C}"/>
              </a:ext>
            </a:extLst>
          </p:cNvPr>
          <p:cNvSpPr txBox="1">
            <a:spLocks/>
          </p:cNvSpPr>
          <p:nvPr/>
        </p:nvSpPr>
        <p:spPr>
          <a:xfrm>
            <a:off x="3048076" y="1071196"/>
            <a:ext cx="2381174" cy="357260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1600" kern="1200">
                <a:solidFill>
                  <a:srgbClr val="1B2833"/>
                </a:solidFill>
                <a:latin typeface="Arial"/>
                <a:ea typeface="+mn-ea"/>
                <a:cs typeface="Arial"/>
              </a:defRPr>
            </a:lvl1pPr>
            <a:lvl2pPr marL="742950" indent="-285750" algn="l" defTabSz="457200" rtl="0" eaLnBrk="1" latinLnBrk="0" hangingPunct="1">
              <a:spcBef>
                <a:spcPct val="20000"/>
              </a:spcBef>
              <a:buFont typeface="Arial"/>
              <a:buChar char="–"/>
              <a:defRPr sz="1600" kern="1200">
                <a:solidFill>
                  <a:srgbClr val="1B2833"/>
                </a:solidFill>
                <a:latin typeface="Arial"/>
                <a:ea typeface="+mn-ea"/>
                <a:cs typeface="Arial"/>
              </a:defRPr>
            </a:lvl2pPr>
            <a:lvl3pPr marL="1143000" indent="-228600" algn="l" defTabSz="457200" rtl="0" eaLnBrk="1" latinLnBrk="0" hangingPunct="1">
              <a:spcBef>
                <a:spcPct val="20000"/>
              </a:spcBef>
              <a:buFont typeface="Arial"/>
              <a:buChar char="•"/>
              <a:defRPr sz="1600" kern="1200">
                <a:solidFill>
                  <a:srgbClr val="1B2833"/>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rgbClr val="1B2833"/>
                </a:solidFill>
                <a:latin typeface="Arial"/>
                <a:ea typeface="+mn-ea"/>
                <a:cs typeface="Arial"/>
              </a:defRPr>
            </a:lvl4pPr>
            <a:lvl5pPr marL="2057400" indent="-228600" algn="l" defTabSz="457200" rtl="0" eaLnBrk="1" latinLnBrk="0" hangingPunct="1">
              <a:spcBef>
                <a:spcPct val="20000"/>
              </a:spcBef>
              <a:buFont typeface="Arial"/>
              <a:buChar char="»"/>
              <a:defRPr sz="1600" kern="1200">
                <a:solidFill>
                  <a:srgbClr val="1B2833"/>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a:latin typeface="+mn-lt"/>
              </a:rPr>
              <a:t>Survival Status</a:t>
            </a:r>
          </a:p>
          <a:p>
            <a:pPr lvl="1"/>
            <a:r>
              <a:rPr lang="en-US">
                <a:latin typeface="+mn-lt"/>
              </a:rPr>
              <a:t>0 </a:t>
            </a:r>
          </a:p>
          <a:p>
            <a:pPr marL="457200" lvl="1" indent="0">
              <a:buNone/>
            </a:pPr>
            <a:r>
              <a:rPr lang="en-US">
                <a:latin typeface="+mn-lt"/>
              </a:rPr>
              <a:t>The patient would not survive </a:t>
            </a:r>
          </a:p>
          <a:p>
            <a:pPr lvl="1"/>
            <a:r>
              <a:rPr lang="en-US">
                <a:latin typeface="+mn-lt"/>
              </a:rPr>
              <a:t>1</a:t>
            </a:r>
          </a:p>
          <a:p>
            <a:pPr marL="457200" lvl="1" indent="0">
              <a:buNone/>
            </a:pPr>
            <a:r>
              <a:rPr lang="en-US">
                <a:latin typeface="+mn-lt"/>
              </a:rPr>
              <a:t>The patient would survive</a:t>
            </a:r>
          </a:p>
          <a:p>
            <a:pPr marL="457200" lvl="1" indent="0">
              <a:buNone/>
            </a:pPr>
            <a:endParaRPr lang="en-US">
              <a:latin typeface="+mn-lt"/>
            </a:endParaRPr>
          </a:p>
          <a:p>
            <a:r>
              <a:rPr lang="en-US">
                <a:latin typeface="+mn-lt"/>
              </a:rPr>
              <a:t>Survival Possibility</a:t>
            </a:r>
          </a:p>
          <a:p>
            <a:pPr lvl="1"/>
            <a:r>
              <a:rPr lang="en-US">
                <a:latin typeface="+mn-lt"/>
              </a:rPr>
              <a:t>From 0 to 1</a:t>
            </a:r>
          </a:p>
        </p:txBody>
      </p:sp>
      <p:sp>
        <p:nvSpPr>
          <p:cNvPr id="12" name="TextBox 11">
            <a:extLst>
              <a:ext uri="{FF2B5EF4-FFF2-40B4-BE49-F238E27FC236}">
                <a16:creationId xmlns:a16="http://schemas.microsoft.com/office/drawing/2014/main" id="{2FAB0597-B696-44AF-9F75-6EBD17639BEF}"/>
              </a:ext>
            </a:extLst>
          </p:cNvPr>
          <p:cNvSpPr txBox="1"/>
          <p:nvPr/>
        </p:nvSpPr>
        <p:spPr>
          <a:xfrm>
            <a:off x="57150" y="4199739"/>
            <a:ext cx="7509300" cy="646331"/>
          </a:xfrm>
          <a:prstGeom prst="rect">
            <a:avLst/>
          </a:prstGeom>
          <a:noFill/>
        </p:spPr>
        <p:txBody>
          <a:bodyPr wrap="none" rtlCol="0">
            <a:spAutoFit/>
          </a:bodyPr>
          <a:lstStyle/>
          <a:p>
            <a:r>
              <a:rPr lang="en-US" b="1"/>
              <a:t>We use statistical tests to investigate the existence of indirect discrimination </a:t>
            </a:r>
          </a:p>
          <a:p>
            <a:r>
              <a:rPr lang="en-US" b="1"/>
              <a:t>in predicted survival status and survival possibility among gender and region</a:t>
            </a:r>
          </a:p>
        </p:txBody>
      </p:sp>
    </p:spTree>
    <p:extLst>
      <p:ext uri="{BB962C8B-B14F-4D97-AF65-F5344CB8AC3E}">
        <p14:creationId xmlns:p14="http://schemas.microsoft.com/office/powerpoint/2010/main" val="2671954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62385-E37F-F548-BA6D-19ABF6399D77}"/>
              </a:ext>
            </a:extLst>
          </p:cNvPr>
          <p:cNvSpPr>
            <a:spLocks noGrp="1"/>
          </p:cNvSpPr>
          <p:nvPr>
            <p:ph sz="half" idx="14"/>
          </p:nvPr>
        </p:nvSpPr>
        <p:spPr>
          <a:xfrm>
            <a:off x="3724054" y="1125047"/>
            <a:ext cx="3804910" cy="3604115"/>
          </a:xfrm>
        </p:spPr>
        <p:txBody>
          <a:bodyPr vert="horz" lIns="91440" tIns="45720" rIns="91440" bIns="45720" rtlCol="0" anchor="t">
            <a:normAutofit lnSpcReduction="10000"/>
          </a:bodyPr>
          <a:lstStyle/>
          <a:p>
            <a:pPr>
              <a:lnSpc>
                <a:spcPct val="150000"/>
              </a:lnSpc>
            </a:pPr>
            <a:r>
              <a:rPr lang="en-US" b="1">
                <a:latin typeface="+mn-lt"/>
              </a:rPr>
              <a:t>Mean Differences Test</a:t>
            </a:r>
          </a:p>
          <a:p>
            <a:pPr lvl="1">
              <a:lnSpc>
                <a:spcPct val="150000"/>
              </a:lnSpc>
            </a:pPr>
            <a:r>
              <a:rPr lang="en-US" sz="1500">
                <a:latin typeface="+mn-lt"/>
              </a:rPr>
              <a:t>Fo</a:t>
            </a:r>
            <a:r>
              <a:rPr lang="en-US" sz="1500">
                <a:solidFill>
                  <a:srgbClr val="000000"/>
                </a:solidFill>
                <a:latin typeface="+mn-lt"/>
              </a:rPr>
              <a:t>r two groups:</a:t>
            </a:r>
          </a:p>
          <a:p>
            <a:pPr lvl="2">
              <a:lnSpc>
                <a:spcPct val="150000"/>
              </a:lnSpc>
            </a:pPr>
            <a:r>
              <a:rPr lang="it-IT" sz="1500">
                <a:solidFill>
                  <a:srgbClr val="000000"/>
                </a:solidFill>
                <a:latin typeface="+mn-lt"/>
              </a:rPr>
              <a:t>Ho </a:t>
            </a:r>
            <a:r>
              <a:rPr lang="en-US" sz="1500">
                <a:solidFill>
                  <a:srgbClr val="000000"/>
                </a:solidFill>
                <a:latin typeface="+mn-lt"/>
              </a:rPr>
              <a:t>: there is no difference between the two population means</a:t>
            </a:r>
          </a:p>
          <a:p>
            <a:pPr lvl="2">
              <a:lnSpc>
                <a:spcPct val="150000"/>
              </a:lnSpc>
            </a:pPr>
            <a:r>
              <a:rPr lang="it-IT" sz="1500">
                <a:solidFill>
                  <a:srgbClr val="000000"/>
                </a:solidFill>
                <a:latin typeface="+mn-lt"/>
              </a:rPr>
              <a:t>Ha :</a:t>
            </a:r>
            <a:r>
              <a:rPr lang="en-US" sz="1500">
                <a:solidFill>
                  <a:srgbClr val="000000"/>
                </a:solidFill>
                <a:latin typeface="+mn-lt"/>
              </a:rPr>
              <a:t> there is difference between the two population means</a:t>
            </a:r>
            <a:endParaRPr lang="it-IT" sz="1500">
              <a:solidFill>
                <a:srgbClr val="000000"/>
              </a:solidFill>
              <a:latin typeface="+mn-lt"/>
            </a:endParaRPr>
          </a:p>
          <a:p>
            <a:pPr lvl="1">
              <a:lnSpc>
                <a:spcPct val="150000"/>
              </a:lnSpc>
            </a:pPr>
            <a:r>
              <a:rPr lang="en-US" sz="1500">
                <a:latin typeface="+mn-lt"/>
              </a:rPr>
              <a:t>For three groups:</a:t>
            </a:r>
          </a:p>
          <a:p>
            <a:pPr lvl="2">
              <a:lnSpc>
                <a:spcPct val="150000"/>
              </a:lnSpc>
            </a:pPr>
            <a:r>
              <a:rPr lang="en-US" sz="1500">
                <a:latin typeface="+mn-lt"/>
              </a:rPr>
              <a:t>ANOVA</a:t>
            </a:r>
          </a:p>
        </p:txBody>
      </p:sp>
      <p:sp>
        <p:nvSpPr>
          <p:cNvPr id="4" name="Title 3">
            <a:extLst>
              <a:ext uri="{FF2B5EF4-FFF2-40B4-BE49-F238E27FC236}">
                <a16:creationId xmlns:a16="http://schemas.microsoft.com/office/drawing/2014/main" id="{850D97F8-E35F-7A40-BCD3-3E8029A80EA4}"/>
              </a:ext>
            </a:extLst>
          </p:cNvPr>
          <p:cNvSpPr>
            <a:spLocks noGrp="1"/>
          </p:cNvSpPr>
          <p:nvPr>
            <p:ph type="title"/>
          </p:nvPr>
        </p:nvSpPr>
        <p:spPr/>
        <p:txBody>
          <a:bodyPr/>
          <a:lstStyle/>
          <a:p>
            <a:r>
              <a:rPr lang="en-US"/>
              <a:t>Existence Tests</a:t>
            </a:r>
          </a:p>
        </p:txBody>
      </p:sp>
      <p:sp>
        <p:nvSpPr>
          <p:cNvPr id="5" name="Content Placeholder 1">
            <a:extLst>
              <a:ext uri="{FF2B5EF4-FFF2-40B4-BE49-F238E27FC236}">
                <a16:creationId xmlns:a16="http://schemas.microsoft.com/office/drawing/2014/main" id="{5B4F3941-0402-49F7-9B30-CF0DBD075D87}"/>
              </a:ext>
            </a:extLst>
          </p:cNvPr>
          <p:cNvSpPr txBox="1">
            <a:spLocks/>
          </p:cNvSpPr>
          <p:nvPr/>
        </p:nvSpPr>
        <p:spPr>
          <a:xfrm>
            <a:off x="250031" y="1125047"/>
            <a:ext cx="3729038" cy="3656428"/>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1600" kern="1200">
                <a:solidFill>
                  <a:srgbClr val="1B2833"/>
                </a:solidFill>
                <a:latin typeface="Arial"/>
                <a:ea typeface="+mn-ea"/>
                <a:cs typeface="Arial"/>
              </a:defRPr>
            </a:lvl1pPr>
            <a:lvl2pPr marL="742950" indent="-285750" algn="l" defTabSz="457200" rtl="0" eaLnBrk="1" latinLnBrk="0" hangingPunct="1">
              <a:spcBef>
                <a:spcPct val="20000"/>
              </a:spcBef>
              <a:buFont typeface="Arial"/>
              <a:buChar char="–"/>
              <a:defRPr sz="1600" kern="1200">
                <a:solidFill>
                  <a:srgbClr val="1B2833"/>
                </a:solidFill>
                <a:latin typeface="Arial"/>
                <a:ea typeface="+mn-ea"/>
                <a:cs typeface="Arial"/>
              </a:defRPr>
            </a:lvl2pPr>
            <a:lvl3pPr marL="1143000" indent="-228600" algn="l" defTabSz="457200" rtl="0" eaLnBrk="1" latinLnBrk="0" hangingPunct="1">
              <a:spcBef>
                <a:spcPct val="20000"/>
              </a:spcBef>
              <a:buFont typeface="Arial"/>
              <a:buChar char="•"/>
              <a:defRPr sz="1600" kern="1200">
                <a:solidFill>
                  <a:srgbClr val="1B2833"/>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rgbClr val="1B2833"/>
                </a:solidFill>
                <a:latin typeface="Arial"/>
                <a:ea typeface="+mn-ea"/>
                <a:cs typeface="Arial"/>
              </a:defRPr>
            </a:lvl4pPr>
            <a:lvl5pPr marL="2057400" indent="-228600" algn="l" defTabSz="457200" rtl="0" eaLnBrk="1" latinLnBrk="0" hangingPunct="1">
              <a:spcBef>
                <a:spcPct val="20000"/>
              </a:spcBef>
              <a:buFont typeface="Arial"/>
              <a:buChar char="»"/>
              <a:defRPr sz="1600" kern="1200">
                <a:solidFill>
                  <a:srgbClr val="1B2833"/>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a:lnSpc>
                <a:spcPct val="160000"/>
              </a:lnSpc>
            </a:pPr>
            <a:r>
              <a:rPr lang="en-US" sz="2100" b="1">
                <a:latin typeface="+mn-lt"/>
              </a:rPr>
              <a:t>Regression Slope Test</a:t>
            </a:r>
          </a:p>
          <a:p>
            <a:pPr lvl="1">
              <a:lnSpc>
                <a:spcPct val="160000"/>
              </a:lnSpc>
            </a:pPr>
            <a:r>
              <a:rPr lang="en-US" sz="2100" b="0" i="0">
                <a:solidFill>
                  <a:srgbClr val="000000"/>
                </a:solidFill>
                <a:effectLst/>
                <a:latin typeface="+mn-lt"/>
              </a:rPr>
              <a:t>determine whether there is a significant linear relationship between an independent variable </a:t>
            </a:r>
            <a:r>
              <a:rPr lang="en-US" sz="2100" b="0" i="1">
                <a:solidFill>
                  <a:srgbClr val="000000"/>
                </a:solidFill>
                <a:effectLst/>
                <a:latin typeface="+mn-lt"/>
              </a:rPr>
              <a:t>X</a:t>
            </a:r>
            <a:r>
              <a:rPr lang="en-US" sz="2100" b="0" i="0">
                <a:solidFill>
                  <a:srgbClr val="000000"/>
                </a:solidFill>
                <a:effectLst/>
                <a:latin typeface="+mn-lt"/>
              </a:rPr>
              <a:t> and a dependent variable </a:t>
            </a:r>
            <a:r>
              <a:rPr lang="en-US" sz="2100" b="0" i="1">
                <a:solidFill>
                  <a:srgbClr val="000000"/>
                </a:solidFill>
                <a:effectLst/>
                <a:latin typeface="+mn-lt"/>
              </a:rPr>
              <a:t>Y</a:t>
            </a:r>
          </a:p>
          <a:p>
            <a:pPr lvl="1">
              <a:lnSpc>
                <a:spcPct val="160000"/>
              </a:lnSpc>
            </a:pPr>
            <a:r>
              <a:rPr lang="en-US" sz="2100" b="0" i="0">
                <a:solidFill>
                  <a:srgbClr val="000000"/>
                </a:solidFill>
                <a:effectLst/>
                <a:latin typeface="+mn-lt"/>
              </a:rPr>
              <a:t>Y = </a:t>
            </a:r>
            <a:r>
              <a:rPr lang="el-GR" sz="2100" b="0" i="0">
                <a:solidFill>
                  <a:srgbClr val="000000"/>
                </a:solidFill>
                <a:effectLst/>
                <a:latin typeface="+mn-lt"/>
              </a:rPr>
              <a:t>Β</a:t>
            </a:r>
            <a:r>
              <a:rPr lang="el-GR" sz="2100" b="0" i="0" baseline="-25000">
                <a:solidFill>
                  <a:srgbClr val="000000"/>
                </a:solidFill>
                <a:effectLst/>
                <a:latin typeface="+mn-lt"/>
              </a:rPr>
              <a:t>0</a:t>
            </a:r>
            <a:r>
              <a:rPr lang="el-GR" sz="2100" b="0" i="0">
                <a:solidFill>
                  <a:srgbClr val="000000"/>
                </a:solidFill>
                <a:effectLst/>
                <a:latin typeface="+mn-lt"/>
              </a:rPr>
              <a:t> + Β</a:t>
            </a:r>
            <a:r>
              <a:rPr lang="el-GR" sz="2100" b="0" i="0" baseline="-25000">
                <a:solidFill>
                  <a:srgbClr val="000000"/>
                </a:solidFill>
                <a:effectLst/>
                <a:latin typeface="+mn-lt"/>
              </a:rPr>
              <a:t>1</a:t>
            </a:r>
            <a:r>
              <a:rPr lang="en-US" sz="2100" b="0" i="0">
                <a:solidFill>
                  <a:srgbClr val="000000"/>
                </a:solidFill>
                <a:effectLst/>
                <a:latin typeface="+mn-lt"/>
              </a:rPr>
              <a:t>X</a:t>
            </a:r>
            <a:endParaRPr lang="it-IT" sz="2100" b="0" i="0">
              <a:solidFill>
                <a:srgbClr val="000000"/>
              </a:solidFill>
              <a:effectLst/>
              <a:latin typeface="+mn-lt"/>
            </a:endParaRPr>
          </a:p>
          <a:p>
            <a:pPr lvl="1">
              <a:lnSpc>
                <a:spcPct val="160000"/>
              </a:lnSpc>
            </a:pPr>
            <a:r>
              <a:rPr lang="it-IT" sz="2100">
                <a:solidFill>
                  <a:srgbClr val="000000"/>
                </a:solidFill>
                <a:latin typeface="+mn-lt"/>
              </a:rPr>
              <a:t>Hypothesis:</a:t>
            </a:r>
          </a:p>
          <a:p>
            <a:pPr marL="457200" lvl="1" indent="0">
              <a:lnSpc>
                <a:spcPct val="160000"/>
              </a:lnSpc>
              <a:buNone/>
            </a:pPr>
            <a:r>
              <a:rPr lang="it-IT" sz="2100">
                <a:solidFill>
                  <a:srgbClr val="000000"/>
                </a:solidFill>
                <a:latin typeface="+mn-lt"/>
              </a:rPr>
              <a:t>	</a:t>
            </a:r>
            <a:r>
              <a:rPr lang="it-IT" sz="2100" b="0" i="0">
                <a:solidFill>
                  <a:srgbClr val="000000"/>
                </a:solidFill>
                <a:effectLst/>
                <a:latin typeface="+mn-lt"/>
              </a:rPr>
              <a:t>H</a:t>
            </a:r>
            <a:r>
              <a:rPr lang="it-IT" sz="2100" b="0" i="0" baseline="-25000">
                <a:solidFill>
                  <a:srgbClr val="000000"/>
                </a:solidFill>
                <a:effectLst/>
                <a:latin typeface="+mn-lt"/>
              </a:rPr>
              <a:t>o</a:t>
            </a:r>
            <a:r>
              <a:rPr lang="it-IT" sz="2100" b="0" i="0">
                <a:solidFill>
                  <a:srgbClr val="000000"/>
                </a:solidFill>
                <a:effectLst/>
                <a:latin typeface="+mn-lt"/>
              </a:rPr>
              <a:t>: Β</a:t>
            </a:r>
            <a:r>
              <a:rPr lang="it-IT" sz="2100" b="0" i="0" baseline="-25000">
                <a:solidFill>
                  <a:srgbClr val="000000"/>
                </a:solidFill>
                <a:effectLst/>
                <a:latin typeface="+mn-lt"/>
              </a:rPr>
              <a:t>1</a:t>
            </a:r>
            <a:r>
              <a:rPr lang="it-IT" sz="2100" b="0" i="0">
                <a:solidFill>
                  <a:srgbClr val="000000"/>
                </a:solidFill>
                <a:effectLst/>
                <a:latin typeface="+mn-lt"/>
              </a:rPr>
              <a:t> = 0</a:t>
            </a:r>
          </a:p>
          <a:p>
            <a:pPr marL="457200" lvl="1" indent="0">
              <a:lnSpc>
                <a:spcPct val="160000"/>
              </a:lnSpc>
              <a:buNone/>
            </a:pPr>
            <a:r>
              <a:rPr lang="it-IT" sz="2100">
                <a:solidFill>
                  <a:srgbClr val="000000"/>
                </a:solidFill>
                <a:latin typeface="+mn-lt"/>
              </a:rPr>
              <a:t>	</a:t>
            </a:r>
            <a:r>
              <a:rPr lang="it-IT" sz="2100" b="0" i="0">
                <a:solidFill>
                  <a:srgbClr val="000000"/>
                </a:solidFill>
                <a:effectLst/>
                <a:latin typeface="+mn-lt"/>
              </a:rPr>
              <a:t>H</a:t>
            </a:r>
            <a:r>
              <a:rPr lang="it-IT" sz="2100" b="0" i="0" baseline="-25000">
                <a:solidFill>
                  <a:srgbClr val="000000"/>
                </a:solidFill>
                <a:effectLst/>
                <a:latin typeface="+mn-lt"/>
              </a:rPr>
              <a:t>a</a:t>
            </a:r>
            <a:r>
              <a:rPr lang="it-IT" sz="2100" b="0" i="0">
                <a:solidFill>
                  <a:srgbClr val="000000"/>
                </a:solidFill>
                <a:effectLst/>
                <a:latin typeface="+mn-lt"/>
              </a:rPr>
              <a:t>: Β</a:t>
            </a:r>
            <a:r>
              <a:rPr lang="it-IT" sz="2100" b="0" i="0" baseline="-25000">
                <a:solidFill>
                  <a:srgbClr val="000000"/>
                </a:solidFill>
                <a:effectLst/>
                <a:latin typeface="+mn-lt"/>
              </a:rPr>
              <a:t>1</a:t>
            </a:r>
            <a:r>
              <a:rPr lang="it-IT" sz="2100" b="0" i="0">
                <a:solidFill>
                  <a:srgbClr val="000000"/>
                </a:solidFill>
                <a:effectLst/>
                <a:latin typeface="+mn-lt"/>
              </a:rPr>
              <a:t> ≠ 0</a:t>
            </a:r>
          </a:p>
          <a:p>
            <a:pPr marL="457200" lvl="1" indent="0">
              <a:buNone/>
            </a:pPr>
            <a:endParaRPr lang="en-US" b="0" i="0">
              <a:solidFill>
                <a:srgbClr val="000000"/>
              </a:solidFill>
              <a:effectLst/>
              <a:latin typeface="Segoe UI" panose="020B0502040204020203" pitchFamily="34" charset="0"/>
            </a:endParaRPr>
          </a:p>
          <a:p>
            <a:pPr marL="0" indent="0" algn="ctr">
              <a:buNone/>
            </a:pPr>
            <a:endParaRPr lang="it-IT" b="0" i="0">
              <a:solidFill>
                <a:srgbClr val="000000"/>
              </a:solidFill>
              <a:effectLst/>
              <a:latin typeface="Segoe UI" panose="020B0502040204020203" pitchFamily="34" charset="0"/>
            </a:endParaRPr>
          </a:p>
        </p:txBody>
      </p:sp>
      <p:cxnSp>
        <p:nvCxnSpPr>
          <p:cNvPr id="8" name="Straight Connector 7">
            <a:extLst>
              <a:ext uri="{FF2B5EF4-FFF2-40B4-BE49-F238E27FC236}">
                <a16:creationId xmlns:a16="http://schemas.microsoft.com/office/drawing/2014/main" id="{4DF0849B-CD5E-42F0-AF59-CCFE6E096E26}"/>
              </a:ext>
            </a:extLst>
          </p:cNvPr>
          <p:cNvCxnSpPr/>
          <p:nvPr/>
        </p:nvCxnSpPr>
        <p:spPr>
          <a:xfrm>
            <a:off x="3664744" y="1125047"/>
            <a:ext cx="0" cy="365642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86772386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CBD8856B051E44FB0F8EF1CD6A2DFC7" ma:contentTypeVersion="11" ma:contentTypeDescription="Create a new document." ma:contentTypeScope="" ma:versionID="016dce6e1d33c2428c89885950d464db">
  <xsd:schema xmlns:xsd="http://www.w3.org/2001/XMLSchema" xmlns:xs="http://www.w3.org/2001/XMLSchema" xmlns:p="http://schemas.microsoft.com/office/2006/metadata/properties" xmlns:ns3="0353f06f-dffe-4787-8443-35278c039406" xmlns:ns4="43cc1ebc-bff1-40ed-ac16-1330636ef7a9" targetNamespace="http://schemas.microsoft.com/office/2006/metadata/properties" ma:root="true" ma:fieldsID="be1797edee17f8ad2e3c9b4fcaf117f2" ns3:_="" ns4:_="">
    <xsd:import namespace="0353f06f-dffe-4787-8443-35278c039406"/>
    <xsd:import namespace="43cc1ebc-bff1-40ed-ac16-1330636ef7a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53f06f-dffe-4787-8443-35278c03940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3cc1ebc-bff1-40ed-ac16-1330636ef7a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B0C0715-8CC7-4259-ADF0-3A8B1F9B81CA}">
  <ds:schemaRefs>
    <ds:schemaRef ds:uri="0353f06f-dffe-4787-8443-35278c039406"/>
    <ds:schemaRef ds:uri="43cc1ebc-bff1-40ed-ac16-1330636ef7a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53FFD3C-D754-4F98-AE0A-848D5AC72BB9}">
  <ds:schemaRefs>
    <ds:schemaRef ds:uri="http://schemas.microsoft.com/sharepoint/v3/contenttype/forms"/>
  </ds:schemaRefs>
</ds:datastoreItem>
</file>

<file path=customXml/itemProps3.xml><?xml version="1.0" encoding="utf-8"?>
<ds:datastoreItem xmlns:ds="http://schemas.openxmlformats.org/officeDocument/2006/customXml" ds:itemID="{880A9867-AD21-481A-8D04-340539EC2A29}">
  <ds:schemaRefs>
    <ds:schemaRef ds:uri="0353f06f-dffe-4787-8443-35278c039406"/>
    <ds:schemaRef ds:uri="43cc1ebc-bff1-40ed-ac16-1330636ef7a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(16:9)</PresentationFormat>
  <Slides>18</Slides>
  <Notes>1</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1_Office Theme</vt:lpstr>
      <vt:lpstr>PowerPoint Presentation</vt:lpstr>
      <vt:lpstr>Investigating Potential Bias And Discrimination In The Development of A Typical AI Platform For Heart Transplantation  Shuyu (Jade) Zhang, Zejian Wu, Chenhao You, Yan Shi, Hamid Ahady, Clark University </vt:lpstr>
      <vt:lpstr>Introduction</vt:lpstr>
      <vt:lpstr>Introduction</vt:lpstr>
      <vt:lpstr>The survival tool</vt:lpstr>
      <vt:lpstr>Definition of Discrimination</vt:lpstr>
      <vt:lpstr>Discrimination in Machine Learning</vt:lpstr>
      <vt:lpstr>Protected Groups &amp; Targets</vt:lpstr>
      <vt:lpstr>Existence Tests</vt:lpstr>
      <vt:lpstr>Methodology</vt:lpstr>
      <vt:lpstr>Methodology</vt:lpstr>
      <vt:lpstr>Result: Gender – Regression Test  </vt:lpstr>
      <vt:lpstr>Result: Gender – Mean Differences Test  </vt:lpstr>
      <vt:lpstr>Result: Region – Regression Test  </vt:lpstr>
      <vt:lpstr>Result: Region – ANOVA  </vt:lpstr>
      <vt:lpstr>Conclusion </vt:lpstr>
      <vt:lpstr>Future Studies</vt:lpstr>
      <vt:lpstr>Thank you!</vt:lpstr>
    </vt:vector>
  </TitlesOfParts>
  <Company>INFORMS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Max G Resnick Jr</dc:creator>
  <cp:revision>1</cp:revision>
  <dcterms:created xsi:type="dcterms:W3CDTF">2017-03-21T13:21:42Z</dcterms:created>
  <dcterms:modified xsi:type="dcterms:W3CDTF">2020-11-16T00:10:06Z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0x010100ACBD8856B051E44FB0F8EF1CD6A2DFC7</vt:lpwstr>
  </property>
</Properties>
</file>