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4"/>
  </p:sldMasterIdLst>
  <p:notesMasterIdLst>
    <p:notesMasterId r:id="rId23"/>
  </p:notesMasterIdLst>
  <p:sldIdLst>
    <p:sldId id="261" r:id="rId5"/>
    <p:sldId id="265" r:id="rId6"/>
    <p:sldId id="266" r:id="rId7"/>
    <p:sldId id="262" r:id="rId8"/>
    <p:sldId id="263" r:id="rId9"/>
    <p:sldId id="264" r:id="rId10"/>
    <p:sldId id="269" r:id="rId11"/>
    <p:sldId id="280" r:id="rId12"/>
    <p:sldId id="270" r:id="rId13"/>
    <p:sldId id="281" r:id="rId14"/>
    <p:sldId id="268" r:id="rId15"/>
    <p:sldId id="275" r:id="rId16"/>
    <p:sldId id="274" r:id="rId17"/>
    <p:sldId id="282" r:id="rId18"/>
    <p:sldId id="283" r:id="rId19"/>
    <p:sldId id="277" r:id="rId20"/>
    <p:sldId id="278" r:id="rId21"/>
    <p:sldId id="279"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Jade" initials="ZJ" lastIdx="12" clrIdx="0">
    <p:extLst>
      <p:ext uri="{19B8F6BF-5375-455C-9EA6-DF929625EA0E}">
        <p15:presenceInfo xmlns:p15="http://schemas.microsoft.com/office/powerpoint/2012/main" userId="S::jazhang@clarku.edu::691a4201-4c8a-433c-ab8c-0f7637a2e784" providerId="AD"/>
      </p:ext>
    </p:extLst>
  </p:cmAuthor>
  <p:cmAuthor id="2" name="Zhang, Jade" initials="ZJ [2]" lastIdx="2" clrIdx="1">
    <p:extLst>
      <p:ext uri="{19B8F6BF-5375-455C-9EA6-DF929625EA0E}">
        <p15:presenceInfo xmlns:p15="http://schemas.microsoft.com/office/powerpoint/2012/main" userId="Zhang, Ja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833"/>
    <a:srgbClr val="E87722"/>
    <a:srgbClr val="003073"/>
    <a:srgbClr val="0C4A7D"/>
    <a:srgbClr val="1EB1C0"/>
    <a:srgbClr val="528C49"/>
    <a:srgbClr val="395052"/>
    <a:srgbClr val="75787B"/>
    <a:srgbClr val="F1C400"/>
    <a:srgbClr val="84BD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9B972-76B6-413A-951F-A98B84916576}" v="1362" dt="2020-10-11T00:24:57.079"/>
    <p1510:client id="{251F2BE2-9093-45EC-08DD-7D51CBEE49BA}" v="641" dt="2020-10-10T19:13:22.198"/>
    <p1510:client id="{3CB173D0-F4FC-7768-1CA4-242DC99A62F8}" v="1464" dt="2020-10-10T20:56:11.939"/>
    <p1510:client id="{508F45C0-1E00-AFA0-A8D8-C50E4D7DEFCB}" v="393" dt="2020-10-10T00:42:08.706"/>
    <p1510:client id="{6AD9B9E2-C6D2-42C7-4CE6-6399C9E8F957}" v="247" dt="2020-10-10T01:59:25.903"/>
    <p1510:client id="{6FEAEC6D-F5AC-4A79-BF11-C457BE52FDBD}" v="1383" dt="2020-10-10T21:00:17.105"/>
    <p1510:client id="{9DE14007-01BA-5FE3-35C4-D044685E39D8}" v="849" dt="2020-10-10T04:08:43.924"/>
    <p1510:client id="{AE6307BE-65C2-B07B-A357-904282C48E8F}" v="55" dt="2020-10-09T23:01:23.433"/>
    <p1510:client id="{B1EEA27C-4B99-4475-A6B5-55423E0B2271}" v="36" dt="2020-10-11T17:42:28.345"/>
    <p1510:client id="{C1567772-CEB7-97CD-9CB8-5E2E76516098}" v="4" dt="2020-10-10T00:42:31.600"/>
    <p1510:client id="{DDEA8471-2DC9-8064-927F-28AD27BC435E}" v="1" dt="2020-10-11T00:54:26.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 Zejian" userId="S::zewu@clarku.edu::91e1021a-e136-4810-a659-d571bffb3c90" providerId="AD" clId="Web-{3CB173D0-F4FC-7768-1CA4-242DC99A62F8}"/>
    <pc:docChg chg="modSld">
      <pc:chgData name="Wu, Zejian" userId="S::zewu@clarku.edu::91e1021a-e136-4810-a659-d571bffb3c90" providerId="AD" clId="Web-{3CB173D0-F4FC-7768-1CA4-242DC99A62F8}" dt="2020-10-10T20:56:11.939" v="1283" actId="20577"/>
      <pc:docMkLst>
        <pc:docMk/>
      </pc:docMkLst>
      <pc:sldChg chg="modSp">
        <pc:chgData name="Wu, Zejian" userId="S::zewu@clarku.edu::91e1021a-e136-4810-a659-d571bffb3c90" providerId="AD" clId="Web-{3CB173D0-F4FC-7768-1CA4-242DC99A62F8}" dt="2020-10-10T19:45:59.341" v="738"/>
        <pc:sldMkLst>
          <pc:docMk/>
          <pc:sldMk cId="2567337096" sldId="268"/>
        </pc:sldMkLst>
        <pc:graphicFrameChg chg="mod modGraphic">
          <ac:chgData name="Wu, Zejian" userId="S::zewu@clarku.edu::91e1021a-e136-4810-a659-d571bffb3c90" providerId="AD" clId="Web-{3CB173D0-F4FC-7768-1CA4-242DC99A62F8}" dt="2020-10-10T19:45:59.341" v="738"/>
          <ac:graphicFrameMkLst>
            <pc:docMk/>
            <pc:sldMk cId="2567337096" sldId="268"/>
            <ac:graphicFrameMk id="4" creationId="{A97B0E76-43E4-4BAE-888C-576947975F5C}"/>
          </ac:graphicFrameMkLst>
        </pc:graphicFrameChg>
        <pc:graphicFrameChg chg="mod modGraphic">
          <ac:chgData name="Wu, Zejian" userId="S::zewu@clarku.edu::91e1021a-e136-4810-a659-d571bffb3c90" providerId="AD" clId="Web-{3CB173D0-F4FC-7768-1CA4-242DC99A62F8}" dt="2020-10-10T19:44:50.386" v="681"/>
          <ac:graphicFrameMkLst>
            <pc:docMk/>
            <pc:sldMk cId="2567337096" sldId="268"/>
            <ac:graphicFrameMk id="6" creationId="{85C221E8-EB77-43B8-A57E-2A54AE070B0F}"/>
          </ac:graphicFrameMkLst>
        </pc:graphicFrameChg>
        <pc:picChg chg="mod">
          <ac:chgData name="Wu, Zejian" userId="S::zewu@clarku.edu::91e1021a-e136-4810-a659-d571bffb3c90" providerId="AD" clId="Web-{3CB173D0-F4FC-7768-1CA4-242DC99A62F8}" dt="2020-10-10T19:45:11.964" v="682"/>
          <ac:picMkLst>
            <pc:docMk/>
            <pc:sldMk cId="2567337096" sldId="268"/>
            <ac:picMk id="14" creationId="{0E17D961-DDC7-4609-9DE8-2548CE794E49}"/>
          </ac:picMkLst>
        </pc:picChg>
      </pc:sldChg>
      <pc:sldChg chg="modSp">
        <pc:chgData name="Wu, Zejian" userId="S::zewu@clarku.edu::91e1021a-e136-4810-a659-d571bffb3c90" providerId="AD" clId="Web-{3CB173D0-F4FC-7768-1CA4-242DC99A62F8}" dt="2020-10-10T20:06:58.786" v="920"/>
        <pc:sldMkLst>
          <pc:docMk/>
          <pc:sldMk cId="2075648812" sldId="274"/>
        </pc:sldMkLst>
        <pc:graphicFrameChg chg="mod modGraphic">
          <ac:chgData name="Wu, Zejian" userId="S::zewu@clarku.edu::91e1021a-e136-4810-a659-d571bffb3c90" providerId="AD" clId="Web-{3CB173D0-F4FC-7768-1CA4-242DC99A62F8}" dt="2020-10-10T20:06:58.786" v="920"/>
          <ac:graphicFrameMkLst>
            <pc:docMk/>
            <pc:sldMk cId="2075648812" sldId="274"/>
            <ac:graphicFrameMk id="6" creationId="{AADB4A8D-4222-4183-98A9-7917285D9AB3}"/>
          </ac:graphicFrameMkLst>
        </pc:graphicFrameChg>
      </pc:sldChg>
      <pc:sldChg chg="modSp">
        <pc:chgData name="Wu, Zejian" userId="S::zewu@clarku.edu::91e1021a-e136-4810-a659-d571bffb3c90" providerId="AD" clId="Web-{3CB173D0-F4FC-7768-1CA4-242DC99A62F8}" dt="2020-10-10T20:00:24.086" v="828"/>
        <pc:sldMkLst>
          <pc:docMk/>
          <pc:sldMk cId="2572558478" sldId="275"/>
        </pc:sldMkLst>
        <pc:graphicFrameChg chg="mod modGraphic">
          <ac:chgData name="Wu, Zejian" userId="S::zewu@clarku.edu::91e1021a-e136-4810-a659-d571bffb3c90" providerId="AD" clId="Web-{3CB173D0-F4FC-7768-1CA4-242DC99A62F8}" dt="2020-10-10T20:00:24.086" v="828"/>
          <ac:graphicFrameMkLst>
            <pc:docMk/>
            <pc:sldMk cId="2572558478" sldId="275"/>
            <ac:graphicFrameMk id="4" creationId="{8632CF75-1C49-42E7-893D-5F7A5BF490F0}"/>
          </ac:graphicFrameMkLst>
        </pc:graphicFrameChg>
        <pc:graphicFrameChg chg="mod modGraphic">
          <ac:chgData name="Wu, Zejian" userId="S::zewu@clarku.edu::91e1021a-e136-4810-a659-d571bffb3c90" providerId="AD" clId="Web-{3CB173D0-F4FC-7768-1CA4-242DC99A62F8}" dt="2020-10-10T19:16:34.990" v="173"/>
          <ac:graphicFrameMkLst>
            <pc:docMk/>
            <pc:sldMk cId="2572558478" sldId="275"/>
            <ac:graphicFrameMk id="5" creationId="{DF3260AE-B1DB-4ECE-9CA3-1F1DD89F2692}"/>
          </ac:graphicFrameMkLst>
        </pc:graphicFrameChg>
        <pc:picChg chg="mod">
          <ac:chgData name="Wu, Zejian" userId="S::zewu@clarku.edu::91e1021a-e136-4810-a659-d571bffb3c90" providerId="AD" clId="Web-{3CB173D0-F4FC-7768-1CA4-242DC99A62F8}" dt="2020-10-10T19:20:19.138" v="224"/>
          <ac:picMkLst>
            <pc:docMk/>
            <pc:sldMk cId="2572558478" sldId="275"/>
            <ac:picMk id="9" creationId="{C8D2FD62-9DCD-4972-AA33-22C4A5938CF1}"/>
          </ac:picMkLst>
        </pc:picChg>
      </pc:sldChg>
      <pc:sldChg chg="modSp">
        <pc:chgData name="Wu, Zejian" userId="S::zewu@clarku.edu::91e1021a-e136-4810-a659-d571bffb3c90" providerId="AD" clId="Web-{3CB173D0-F4FC-7768-1CA4-242DC99A62F8}" dt="2020-10-10T20:56:10.861" v="1282" actId="20577"/>
        <pc:sldMkLst>
          <pc:docMk/>
          <pc:sldMk cId="1595384615" sldId="278"/>
        </pc:sldMkLst>
        <pc:spChg chg="mod">
          <ac:chgData name="Wu, Zejian" userId="S::zewu@clarku.edu::91e1021a-e136-4810-a659-d571bffb3c90" providerId="AD" clId="Web-{3CB173D0-F4FC-7768-1CA4-242DC99A62F8}" dt="2020-10-10T20:56:10.861" v="1282" actId="20577"/>
          <ac:spMkLst>
            <pc:docMk/>
            <pc:sldMk cId="1595384615" sldId="278"/>
            <ac:spMk id="5" creationId="{E48AE321-630B-4169-9B0B-3A9DE91AB231}"/>
          </ac:spMkLst>
        </pc:spChg>
      </pc:sldChg>
      <pc:sldChg chg="modSp">
        <pc:chgData name="Wu, Zejian" userId="S::zewu@clarku.edu::91e1021a-e136-4810-a659-d571bffb3c90" providerId="AD" clId="Web-{3CB173D0-F4FC-7768-1CA4-242DC99A62F8}" dt="2020-10-10T19:53:59.902" v="794"/>
        <pc:sldMkLst>
          <pc:docMk/>
          <pc:sldMk cId="2286121087" sldId="280"/>
        </pc:sldMkLst>
        <pc:graphicFrameChg chg="mod modGraphic">
          <ac:chgData name="Wu, Zejian" userId="S::zewu@clarku.edu::91e1021a-e136-4810-a659-d571bffb3c90" providerId="AD" clId="Web-{3CB173D0-F4FC-7768-1CA4-242DC99A62F8}" dt="2020-10-10T19:30:39.797" v="310"/>
          <ac:graphicFrameMkLst>
            <pc:docMk/>
            <pc:sldMk cId="2286121087" sldId="280"/>
            <ac:graphicFrameMk id="4" creationId="{3376BDCE-36B5-4EE2-97A4-8B944953A4F2}"/>
          </ac:graphicFrameMkLst>
        </pc:graphicFrameChg>
        <pc:graphicFrameChg chg="mod modGraphic">
          <ac:chgData name="Wu, Zejian" userId="S::zewu@clarku.edu::91e1021a-e136-4810-a659-d571bffb3c90" providerId="AD" clId="Web-{3CB173D0-F4FC-7768-1CA4-242DC99A62F8}" dt="2020-10-10T19:40:46.800" v="573"/>
          <ac:graphicFrameMkLst>
            <pc:docMk/>
            <pc:sldMk cId="2286121087" sldId="280"/>
            <ac:graphicFrameMk id="6" creationId="{C1C92015-508B-4ECC-9D38-EE9DF9934FA4}"/>
          </ac:graphicFrameMkLst>
        </pc:graphicFrameChg>
        <pc:graphicFrameChg chg="mod modGraphic">
          <ac:chgData name="Wu, Zejian" userId="S::zewu@clarku.edu::91e1021a-e136-4810-a659-d571bffb3c90" providerId="AD" clId="Web-{3CB173D0-F4FC-7768-1CA4-242DC99A62F8}" dt="2020-10-10T19:53:59.902" v="794"/>
          <ac:graphicFrameMkLst>
            <pc:docMk/>
            <pc:sldMk cId="2286121087" sldId="280"/>
            <ac:graphicFrameMk id="10" creationId="{F4A52D56-0469-4DC6-B51B-5F530E77D0CC}"/>
          </ac:graphicFrameMkLst>
        </pc:graphicFrameChg>
      </pc:sldChg>
      <pc:sldChg chg="modSp">
        <pc:chgData name="Wu, Zejian" userId="S::zewu@clarku.edu::91e1021a-e136-4810-a659-d571bffb3c90" providerId="AD" clId="Web-{3CB173D0-F4FC-7768-1CA4-242DC99A62F8}" dt="2020-10-10T19:59:28.725" v="822"/>
        <pc:sldMkLst>
          <pc:docMk/>
          <pc:sldMk cId="347589974" sldId="281"/>
        </pc:sldMkLst>
        <pc:graphicFrameChg chg="mod modGraphic">
          <ac:chgData name="Wu, Zejian" userId="S::zewu@clarku.edu::91e1021a-e136-4810-a659-d571bffb3c90" providerId="AD" clId="Web-{3CB173D0-F4FC-7768-1CA4-242DC99A62F8}" dt="2020-10-10T19:59:28.725" v="822"/>
          <ac:graphicFrameMkLst>
            <pc:docMk/>
            <pc:sldMk cId="347589974" sldId="281"/>
            <ac:graphicFrameMk id="4" creationId="{8632CF75-1C49-42E7-893D-5F7A5BF490F0}"/>
          </ac:graphicFrameMkLst>
        </pc:graphicFrameChg>
        <pc:graphicFrameChg chg="mod modGraphic">
          <ac:chgData name="Wu, Zejian" userId="S::zewu@clarku.edu::91e1021a-e136-4810-a659-d571bffb3c90" providerId="AD" clId="Web-{3CB173D0-F4FC-7768-1CA4-242DC99A62F8}" dt="2020-10-10T19:35:25.556" v="436"/>
          <ac:graphicFrameMkLst>
            <pc:docMk/>
            <pc:sldMk cId="347589974" sldId="281"/>
            <ac:graphicFrameMk id="5" creationId="{0716CD54-9EB8-4F94-A476-1A61D602A6C2}"/>
          </ac:graphicFrameMkLst>
        </pc:graphicFrameChg>
        <pc:picChg chg="mod">
          <ac:chgData name="Wu, Zejian" userId="S::zewu@clarku.edu::91e1021a-e136-4810-a659-d571bffb3c90" providerId="AD" clId="Web-{3CB173D0-F4FC-7768-1CA4-242DC99A62F8}" dt="2020-10-10T19:38:53.719" v="523"/>
          <ac:picMkLst>
            <pc:docMk/>
            <pc:sldMk cId="347589974" sldId="281"/>
            <ac:picMk id="3" creationId="{13FA52A0-2162-4123-8459-935B6D979401}"/>
          </ac:picMkLst>
        </pc:picChg>
      </pc:sldChg>
      <pc:sldChg chg="modSp">
        <pc:chgData name="Wu, Zejian" userId="S::zewu@clarku.edu::91e1021a-e136-4810-a659-d571bffb3c90" providerId="AD" clId="Web-{3CB173D0-F4FC-7768-1CA4-242DC99A62F8}" dt="2020-10-10T20:10:24.948" v="960"/>
        <pc:sldMkLst>
          <pc:docMk/>
          <pc:sldMk cId="3479213094" sldId="282"/>
        </pc:sldMkLst>
        <pc:graphicFrameChg chg="mod modGraphic">
          <ac:chgData name="Wu, Zejian" userId="S::zewu@clarku.edu::91e1021a-e136-4810-a659-d571bffb3c90" providerId="AD" clId="Web-{3CB173D0-F4FC-7768-1CA4-242DC99A62F8}" dt="2020-10-10T20:10:24.948" v="960"/>
          <ac:graphicFrameMkLst>
            <pc:docMk/>
            <pc:sldMk cId="3479213094" sldId="282"/>
            <ac:graphicFrameMk id="10" creationId="{F6A485F8-E6C4-403B-A520-C84227F24128}"/>
          </ac:graphicFrameMkLst>
        </pc:graphicFrameChg>
      </pc:sldChg>
      <pc:sldChg chg="modSp">
        <pc:chgData name="Wu, Zejian" userId="S::zewu@clarku.edu::91e1021a-e136-4810-a659-d571bffb3c90" providerId="AD" clId="Web-{3CB173D0-F4FC-7768-1CA4-242DC99A62F8}" dt="2020-10-10T20:09:00.977" v="952"/>
        <pc:sldMkLst>
          <pc:docMk/>
          <pc:sldMk cId="694290107" sldId="283"/>
        </pc:sldMkLst>
        <pc:graphicFrameChg chg="mod modGraphic">
          <ac:chgData name="Wu, Zejian" userId="S::zewu@clarku.edu::91e1021a-e136-4810-a659-d571bffb3c90" providerId="AD" clId="Web-{3CB173D0-F4FC-7768-1CA4-242DC99A62F8}" dt="2020-10-10T20:09:00.977" v="952"/>
          <ac:graphicFrameMkLst>
            <pc:docMk/>
            <pc:sldMk cId="694290107" sldId="283"/>
            <ac:graphicFrameMk id="10" creationId="{F6A485F8-E6C4-403B-A520-C84227F24128}"/>
          </ac:graphicFrameMkLst>
        </pc:graphicFrameChg>
      </pc:sldChg>
    </pc:docChg>
  </pc:docChgLst>
  <pc:docChgLst>
    <pc:chgData name="Zhang, Jade" userId="S::jazhang@clarku.edu::691a4201-4c8a-433c-ab8c-0f7637a2e784" providerId="AD" clId="Web-{508F45C0-1E00-AFA0-A8D8-C50E4D7DEFCB}"/>
    <pc:docChg chg="addSld delSld modSld">
      <pc:chgData name="Zhang, Jade" userId="S::jazhang@clarku.edu::691a4201-4c8a-433c-ab8c-0f7637a2e784" providerId="AD" clId="Web-{508F45C0-1E00-AFA0-A8D8-C50E4D7DEFCB}" dt="2020-10-10T00:42:08.706" v="389"/>
      <pc:docMkLst>
        <pc:docMk/>
      </pc:docMkLst>
      <pc:sldChg chg="modSp">
        <pc:chgData name="Zhang, Jade" userId="S::jazhang@clarku.edu::691a4201-4c8a-433c-ab8c-0f7637a2e784" providerId="AD" clId="Web-{508F45C0-1E00-AFA0-A8D8-C50E4D7DEFCB}" dt="2020-10-09T19:04:03.893" v="387" actId="20577"/>
        <pc:sldMkLst>
          <pc:docMk/>
          <pc:sldMk cId="3827053944" sldId="263"/>
        </pc:sldMkLst>
        <pc:spChg chg="mod">
          <ac:chgData name="Zhang, Jade" userId="S::jazhang@clarku.edu::691a4201-4c8a-433c-ab8c-0f7637a2e784" providerId="AD" clId="Web-{508F45C0-1E00-AFA0-A8D8-C50E4D7DEFCB}" dt="2020-10-09T18:59:21.602" v="38" actId="1076"/>
          <ac:spMkLst>
            <pc:docMk/>
            <pc:sldMk cId="3827053944" sldId="263"/>
            <ac:spMk id="2" creationId="{F4E62385-E37F-F548-BA6D-19ABF6399D77}"/>
          </ac:spMkLst>
        </pc:spChg>
        <pc:spChg chg="mod">
          <ac:chgData name="Zhang, Jade" userId="S::jazhang@clarku.edu::691a4201-4c8a-433c-ab8c-0f7637a2e784" providerId="AD" clId="Web-{508F45C0-1E00-AFA0-A8D8-C50E4D7DEFCB}" dt="2020-10-09T19:04:03.893" v="387" actId="20577"/>
          <ac:spMkLst>
            <pc:docMk/>
            <pc:sldMk cId="3827053944" sldId="263"/>
            <ac:spMk id="3" creationId="{650CBFC9-5DDA-8E4E-AD81-D9348C0F8C73}"/>
          </ac:spMkLst>
        </pc:spChg>
      </pc:sldChg>
      <pc:sldChg chg="modSp">
        <pc:chgData name="Zhang, Jade" userId="S::jazhang@clarku.edu::691a4201-4c8a-433c-ab8c-0f7637a2e784" providerId="AD" clId="Web-{508F45C0-1E00-AFA0-A8D8-C50E4D7DEFCB}" dt="2020-10-09T18:55:06.501" v="22" actId="1076"/>
        <pc:sldMkLst>
          <pc:docMk/>
          <pc:sldMk cId="3290872730" sldId="264"/>
        </pc:sldMkLst>
        <pc:picChg chg="mod">
          <ac:chgData name="Zhang, Jade" userId="S::jazhang@clarku.edu::691a4201-4c8a-433c-ab8c-0f7637a2e784" providerId="AD" clId="Web-{508F45C0-1E00-AFA0-A8D8-C50E4D7DEFCB}" dt="2020-10-09T18:55:06.501" v="22" actId="1076"/>
          <ac:picMkLst>
            <pc:docMk/>
            <pc:sldMk cId="3290872730" sldId="264"/>
            <ac:picMk id="5" creationId="{2D1C6F1F-8879-41E7-8471-AD58EB0E0088}"/>
          </ac:picMkLst>
        </pc:picChg>
      </pc:sldChg>
      <pc:sldChg chg="addCm delCm">
        <pc:chgData name="Zhang, Jade" userId="S::jazhang@clarku.edu::691a4201-4c8a-433c-ab8c-0f7637a2e784" providerId="AD" clId="Web-{508F45C0-1E00-AFA0-A8D8-C50E4D7DEFCB}" dt="2020-10-10T00:42:08.706" v="389"/>
        <pc:sldMkLst>
          <pc:docMk/>
          <pc:sldMk cId="2092309309" sldId="266"/>
        </pc:sldMkLst>
      </pc:sldChg>
      <pc:sldChg chg="addCm">
        <pc:chgData name="Zhang, Jade" userId="S::jazhang@clarku.edu::691a4201-4c8a-433c-ab8c-0f7637a2e784" providerId="AD" clId="Web-{508F45C0-1E00-AFA0-A8D8-C50E4D7DEFCB}" dt="2020-10-09T18:42:39.106" v="5"/>
        <pc:sldMkLst>
          <pc:docMk/>
          <pc:sldMk cId="2567337096" sldId="268"/>
        </pc:sldMkLst>
      </pc:sldChg>
      <pc:sldChg chg="addCm">
        <pc:chgData name="Zhang, Jade" userId="S::jazhang@clarku.edu::691a4201-4c8a-433c-ab8c-0f7637a2e784" providerId="AD" clId="Web-{508F45C0-1E00-AFA0-A8D8-C50E4D7DEFCB}" dt="2020-10-09T18:38:16.551" v="1"/>
        <pc:sldMkLst>
          <pc:docMk/>
          <pc:sldMk cId="1501230006" sldId="270"/>
        </pc:sldMkLst>
      </pc:sldChg>
      <pc:sldChg chg="del">
        <pc:chgData name="Zhang, Jade" userId="S::jazhang@clarku.edu::691a4201-4c8a-433c-ab8c-0f7637a2e784" providerId="AD" clId="Web-{508F45C0-1E00-AFA0-A8D8-C50E4D7DEFCB}" dt="2020-10-09T18:54:57.125" v="21"/>
        <pc:sldMkLst>
          <pc:docMk/>
          <pc:sldMk cId="35426754" sldId="271"/>
        </pc:sldMkLst>
      </pc:sldChg>
      <pc:sldChg chg="addCm delCm">
        <pc:chgData name="Zhang, Jade" userId="S::jazhang@clarku.edu::691a4201-4c8a-433c-ab8c-0f7637a2e784" providerId="AD" clId="Web-{508F45C0-1E00-AFA0-A8D8-C50E4D7DEFCB}" dt="2020-10-09T18:53:51.182" v="20"/>
        <pc:sldMkLst>
          <pc:docMk/>
          <pc:sldMk cId="2075648812" sldId="274"/>
        </pc:sldMkLst>
      </pc:sldChg>
      <pc:sldChg chg="modSp addCm">
        <pc:chgData name="Zhang, Jade" userId="S::jazhang@clarku.edu::691a4201-4c8a-433c-ab8c-0f7637a2e784" providerId="AD" clId="Web-{508F45C0-1E00-AFA0-A8D8-C50E4D7DEFCB}" dt="2020-10-09T18:53:42.775" v="19"/>
        <pc:sldMkLst>
          <pc:docMk/>
          <pc:sldMk cId="1155964526" sldId="277"/>
        </pc:sldMkLst>
        <pc:spChg chg="mod">
          <ac:chgData name="Zhang, Jade" userId="S::jazhang@clarku.edu::691a4201-4c8a-433c-ab8c-0f7637a2e784" providerId="AD" clId="Web-{508F45C0-1E00-AFA0-A8D8-C50E4D7DEFCB}" dt="2020-10-09T18:49:54.004" v="13" actId="20577"/>
          <ac:spMkLst>
            <pc:docMk/>
            <pc:sldMk cId="1155964526" sldId="277"/>
            <ac:spMk id="2" creationId="{34B2FFF6-F3F0-B747-A151-CE621648E44D}"/>
          </ac:spMkLst>
        </pc:spChg>
      </pc:sldChg>
      <pc:sldChg chg="addCm">
        <pc:chgData name="Zhang, Jade" userId="S::jazhang@clarku.edu::691a4201-4c8a-433c-ab8c-0f7637a2e784" providerId="AD" clId="Web-{508F45C0-1E00-AFA0-A8D8-C50E4D7DEFCB}" dt="2020-10-09T18:53:05.709" v="16"/>
        <pc:sldMkLst>
          <pc:docMk/>
          <pc:sldMk cId="1595384615" sldId="278"/>
        </pc:sldMkLst>
      </pc:sldChg>
      <pc:sldChg chg="new">
        <pc:chgData name="Zhang, Jade" userId="S::jazhang@clarku.edu::691a4201-4c8a-433c-ab8c-0f7637a2e784" providerId="AD" clId="Web-{508F45C0-1E00-AFA0-A8D8-C50E4D7DEFCB}" dt="2020-10-09T18:39:19.150" v="3"/>
        <pc:sldMkLst>
          <pc:docMk/>
          <pc:sldMk cId="2286121087" sldId="280"/>
        </pc:sldMkLst>
      </pc:sldChg>
    </pc:docChg>
  </pc:docChgLst>
  <pc:docChgLst>
    <pc:chgData name="Guest User" userId="S::urn:spo:anon#4b3b628d3eb944cdb198380d3caa97b744fd21f1c722860ae1ea872553440405::" providerId="AD" clId="Web-{B1EEA27C-4B99-4475-A6B5-55423E0B2271}"/>
    <pc:docChg chg="modSld">
      <pc:chgData name="Guest User" userId="S::urn:spo:anon#4b3b628d3eb944cdb198380d3caa97b744fd21f1c722860ae1ea872553440405::" providerId="AD" clId="Web-{B1EEA27C-4B99-4475-A6B5-55423E0B2271}" dt="2020-10-11T17:42:28.345" v="35" actId="1076"/>
      <pc:docMkLst>
        <pc:docMk/>
      </pc:docMkLst>
      <pc:sldChg chg="modSp">
        <pc:chgData name="Guest User" userId="S::urn:spo:anon#4b3b628d3eb944cdb198380d3caa97b744fd21f1c722860ae1ea872553440405::" providerId="AD" clId="Web-{B1EEA27C-4B99-4475-A6B5-55423E0B2271}" dt="2020-10-11T17:39:34.481" v="4" actId="20577"/>
        <pc:sldMkLst>
          <pc:docMk/>
          <pc:sldMk cId="1155964526" sldId="277"/>
        </pc:sldMkLst>
        <pc:spChg chg="mod">
          <ac:chgData name="Guest User" userId="S::urn:spo:anon#4b3b628d3eb944cdb198380d3caa97b744fd21f1c722860ae1ea872553440405::" providerId="AD" clId="Web-{B1EEA27C-4B99-4475-A6B5-55423E0B2271}" dt="2020-10-11T17:39:34.481" v="4" actId="20577"/>
          <ac:spMkLst>
            <pc:docMk/>
            <pc:sldMk cId="1155964526" sldId="277"/>
            <ac:spMk id="5" creationId="{E48AE321-630B-4169-9B0B-3A9DE91AB231}"/>
          </ac:spMkLst>
        </pc:spChg>
      </pc:sldChg>
      <pc:sldChg chg="addSp modSp">
        <pc:chgData name="Guest User" userId="S::urn:spo:anon#4b3b628d3eb944cdb198380d3caa97b744fd21f1c722860ae1ea872553440405::" providerId="AD" clId="Web-{B1EEA27C-4B99-4475-A6B5-55423E0B2271}" dt="2020-10-11T17:42:28.345" v="35" actId="1076"/>
        <pc:sldMkLst>
          <pc:docMk/>
          <pc:sldMk cId="1386395370" sldId="279"/>
        </pc:sldMkLst>
        <pc:spChg chg="mod">
          <ac:chgData name="Guest User" userId="S::urn:spo:anon#4b3b628d3eb944cdb198380d3caa97b744fd21f1c722860ae1ea872553440405::" providerId="AD" clId="Web-{B1EEA27C-4B99-4475-A6B5-55423E0B2271}" dt="2020-10-11T17:39:58.716" v="14" actId="20577"/>
          <ac:spMkLst>
            <pc:docMk/>
            <pc:sldMk cId="1386395370" sldId="279"/>
            <ac:spMk id="2" creationId="{F959A10B-EB34-9F47-886E-46066A519A67}"/>
          </ac:spMkLst>
        </pc:spChg>
        <pc:spChg chg="add mod">
          <ac:chgData name="Guest User" userId="S::urn:spo:anon#4b3b628d3eb944cdb198380d3caa97b744fd21f1c722860ae1ea872553440405::" providerId="AD" clId="Web-{B1EEA27C-4B99-4475-A6B5-55423E0B2271}" dt="2020-10-11T17:42:28.345" v="35" actId="1076"/>
          <ac:spMkLst>
            <pc:docMk/>
            <pc:sldMk cId="1386395370" sldId="279"/>
            <ac:spMk id="3" creationId="{014C585B-3BCB-4A45-A11B-15B2485B5FCF}"/>
          </ac:spMkLst>
        </pc:spChg>
      </pc:sldChg>
    </pc:docChg>
  </pc:docChgLst>
  <pc:docChgLst>
    <pc:chgData name="Wu, Zejian" userId="S::zewu@clarku.edu::91e1021a-e136-4810-a659-d571bffb3c90" providerId="AD" clId="Web-{DDEA8471-2DC9-8064-927F-28AD27BC435E}"/>
    <pc:docChg chg="sldOrd">
      <pc:chgData name="Wu, Zejian" userId="S::zewu@clarku.edu::91e1021a-e136-4810-a659-d571bffb3c90" providerId="AD" clId="Web-{DDEA8471-2DC9-8064-927F-28AD27BC435E}" dt="2020-10-11T00:54:26.785" v="0"/>
      <pc:docMkLst>
        <pc:docMk/>
      </pc:docMkLst>
      <pc:sldChg chg="ord">
        <pc:chgData name="Wu, Zejian" userId="S::zewu@clarku.edu::91e1021a-e136-4810-a659-d571bffb3c90" providerId="AD" clId="Web-{DDEA8471-2DC9-8064-927F-28AD27BC435E}" dt="2020-10-11T00:54:26.785" v="0"/>
        <pc:sldMkLst>
          <pc:docMk/>
          <pc:sldMk cId="2286121087" sldId="280"/>
        </pc:sldMkLst>
      </pc:sldChg>
    </pc:docChg>
  </pc:docChgLst>
  <pc:docChgLst>
    <pc:chgData name="Wu, Zejian" userId="S::zewu@clarku.edu::91e1021a-e136-4810-a659-d571bffb3c90" providerId="AD" clId="Web-{6F862208-8BD6-CBEB-C64F-364A2F83A6D3}"/>
    <pc:docChg chg="modSld">
      <pc:chgData name="Wu, Zejian" userId="S::zewu@clarku.edu::91e1021a-e136-4810-a659-d571bffb3c90" providerId="AD" clId="Web-{6F862208-8BD6-CBEB-C64F-364A2F83A6D3}" dt="2020-10-09T01:32:41.755" v="13"/>
      <pc:docMkLst>
        <pc:docMk/>
      </pc:docMkLst>
      <pc:sldChg chg="modSp">
        <pc:chgData name="Wu, Zejian" userId="S::zewu@clarku.edu::91e1021a-e136-4810-a659-d571bffb3c90" providerId="AD" clId="Web-{6F862208-8BD6-CBEB-C64F-364A2F83A6D3}" dt="2020-10-09T01:32:41.755" v="13"/>
        <pc:sldMkLst>
          <pc:docMk/>
          <pc:sldMk cId="2567337096" sldId="268"/>
        </pc:sldMkLst>
        <pc:graphicFrameChg chg="mod modGraphic">
          <ac:chgData name="Wu, Zejian" userId="S::zewu@clarku.edu::91e1021a-e136-4810-a659-d571bffb3c90" providerId="AD" clId="Web-{6F862208-8BD6-CBEB-C64F-364A2F83A6D3}" dt="2020-10-09T01:32:41.755" v="13"/>
          <ac:graphicFrameMkLst>
            <pc:docMk/>
            <pc:sldMk cId="2567337096" sldId="268"/>
            <ac:graphicFrameMk id="4" creationId="{8632CF75-1C49-42E7-893D-5F7A5BF490F0}"/>
          </ac:graphicFrameMkLst>
        </pc:graphicFrameChg>
      </pc:sldChg>
    </pc:docChg>
  </pc:docChgLst>
  <pc:docChgLst>
    <pc:chgData name="Zhang, Jade" userId="691a4201-4c8a-433c-ab8c-0f7637a2e784" providerId="ADAL" clId="{6FEAEC6D-F5AC-4A79-BF11-C457BE52FDBD}"/>
    <pc:docChg chg="undo custSel addSld delSld modSld sldOrd">
      <pc:chgData name="Zhang, Jade" userId="691a4201-4c8a-433c-ab8c-0f7637a2e784" providerId="ADAL" clId="{6FEAEC6D-F5AC-4A79-BF11-C457BE52FDBD}" dt="2020-10-10T21:00:17.105" v="2954" actId="2710"/>
      <pc:docMkLst>
        <pc:docMk/>
      </pc:docMkLst>
      <pc:sldChg chg="addSp modSp mod">
        <pc:chgData name="Zhang, Jade" userId="691a4201-4c8a-433c-ab8c-0f7637a2e784" providerId="ADAL" clId="{6FEAEC6D-F5AC-4A79-BF11-C457BE52FDBD}" dt="2020-10-07T19:39:13.284" v="151" actId="20577"/>
        <pc:sldMkLst>
          <pc:docMk/>
          <pc:sldMk cId="1548424682" sldId="262"/>
        </pc:sldMkLst>
        <pc:spChg chg="mod">
          <ac:chgData name="Zhang, Jade" userId="691a4201-4c8a-433c-ab8c-0f7637a2e784" providerId="ADAL" clId="{6FEAEC6D-F5AC-4A79-BF11-C457BE52FDBD}" dt="2020-10-07T19:38:33.718" v="126" actId="1076"/>
          <ac:spMkLst>
            <pc:docMk/>
            <pc:sldMk cId="1548424682" sldId="262"/>
            <ac:spMk id="3" creationId="{3A9CBC75-0103-FA46-B1E3-A5B3BC9E082F}"/>
          </ac:spMkLst>
        </pc:spChg>
        <pc:spChg chg="add mod">
          <ac:chgData name="Zhang, Jade" userId="691a4201-4c8a-433c-ab8c-0f7637a2e784" providerId="ADAL" clId="{6FEAEC6D-F5AC-4A79-BF11-C457BE52FDBD}" dt="2020-10-07T19:39:13.284" v="151" actId="20577"/>
          <ac:spMkLst>
            <pc:docMk/>
            <pc:sldMk cId="1548424682" sldId="262"/>
            <ac:spMk id="4" creationId="{1455E860-D7ED-4D08-870F-C18AB134BDBB}"/>
          </ac:spMkLst>
        </pc:spChg>
      </pc:sldChg>
      <pc:sldChg chg="modSp mod delCm modCm">
        <pc:chgData name="Zhang, Jade" userId="691a4201-4c8a-433c-ab8c-0f7637a2e784" providerId="ADAL" clId="{6FEAEC6D-F5AC-4A79-BF11-C457BE52FDBD}" dt="2020-10-10T01:30:04.404" v="2476" actId="404"/>
        <pc:sldMkLst>
          <pc:docMk/>
          <pc:sldMk cId="3827053944" sldId="263"/>
        </pc:sldMkLst>
        <pc:spChg chg="mod">
          <ac:chgData name="Zhang, Jade" userId="691a4201-4c8a-433c-ab8c-0f7637a2e784" providerId="ADAL" clId="{6FEAEC6D-F5AC-4A79-BF11-C457BE52FDBD}" dt="2020-10-10T01:29:59.746" v="2474" actId="27636"/>
          <ac:spMkLst>
            <pc:docMk/>
            <pc:sldMk cId="3827053944" sldId="263"/>
            <ac:spMk id="2" creationId="{F4E62385-E37F-F548-BA6D-19ABF6399D77}"/>
          </ac:spMkLst>
        </pc:spChg>
        <pc:spChg chg="mod">
          <ac:chgData name="Zhang, Jade" userId="691a4201-4c8a-433c-ab8c-0f7637a2e784" providerId="ADAL" clId="{6FEAEC6D-F5AC-4A79-BF11-C457BE52FDBD}" dt="2020-10-10T01:30:04.404" v="2476" actId="404"/>
          <ac:spMkLst>
            <pc:docMk/>
            <pc:sldMk cId="3827053944" sldId="263"/>
            <ac:spMk id="3" creationId="{650CBFC9-5DDA-8E4E-AD81-D9348C0F8C73}"/>
          </ac:spMkLst>
        </pc:spChg>
        <pc:spChg chg="mod">
          <ac:chgData name="Zhang, Jade" userId="691a4201-4c8a-433c-ab8c-0f7637a2e784" providerId="ADAL" clId="{6FEAEC6D-F5AC-4A79-BF11-C457BE52FDBD}" dt="2020-10-07T20:19:39.999" v="215"/>
          <ac:spMkLst>
            <pc:docMk/>
            <pc:sldMk cId="3827053944" sldId="263"/>
            <ac:spMk id="4" creationId="{850D97F8-E35F-7A40-BCD3-3E8029A80EA4}"/>
          </ac:spMkLst>
        </pc:spChg>
      </pc:sldChg>
      <pc:sldChg chg="addSp delSp modSp mod">
        <pc:chgData name="Zhang, Jade" userId="691a4201-4c8a-433c-ab8c-0f7637a2e784" providerId="ADAL" clId="{6FEAEC6D-F5AC-4A79-BF11-C457BE52FDBD}" dt="2020-10-07T20:17:26.743" v="192" actId="1076"/>
        <pc:sldMkLst>
          <pc:docMk/>
          <pc:sldMk cId="3290872730" sldId="264"/>
        </pc:sldMkLst>
        <pc:spChg chg="mod">
          <ac:chgData name="Zhang, Jade" userId="691a4201-4c8a-433c-ab8c-0f7637a2e784" providerId="ADAL" clId="{6FEAEC6D-F5AC-4A79-BF11-C457BE52FDBD}" dt="2020-10-07T20:17:26.743" v="192" actId="1076"/>
          <ac:spMkLst>
            <pc:docMk/>
            <pc:sldMk cId="3290872730" sldId="264"/>
            <ac:spMk id="2" creationId="{D406CC12-BA1B-1B43-97BC-078524605476}"/>
          </ac:spMkLst>
        </pc:spChg>
        <pc:spChg chg="del">
          <ac:chgData name="Zhang, Jade" userId="691a4201-4c8a-433c-ab8c-0f7637a2e784" providerId="ADAL" clId="{6FEAEC6D-F5AC-4A79-BF11-C457BE52FDBD}" dt="2020-10-07T20:16:33.430" v="153" actId="931"/>
          <ac:spMkLst>
            <pc:docMk/>
            <pc:sldMk cId="3290872730" sldId="264"/>
            <ac:spMk id="3" creationId="{C69BD02F-EA1A-1B43-8132-E0A1FE216812}"/>
          </ac:spMkLst>
        </pc:spChg>
        <pc:picChg chg="add mod">
          <ac:chgData name="Zhang, Jade" userId="691a4201-4c8a-433c-ab8c-0f7637a2e784" providerId="ADAL" clId="{6FEAEC6D-F5AC-4A79-BF11-C457BE52FDBD}" dt="2020-10-07T20:16:47.202" v="180" actId="1076"/>
          <ac:picMkLst>
            <pc:docMk/>
            <pc:sldMk cId="3290872730" sldId="264"/>
            <ac:picMk id="5" creationId="{2D1C6F1F-8879-41E7-8471-AD58EB0E0088}"/>
          </ac:picMkLst>
        </pc:picChg>
      </pc:sldChg>
      <pc:sldChg chg="addSp delSp modSp new mod modClrScheme chgLayout">
        <pc:chgData name="Zhang, Jade" userId="691a4201-4c8a-433c-ab8c-0f7637a2e784" providerId="ADAL" clId="{6FEAEC6D-F5AC-4A79-BF11-C457BE52FDBD}" dt="2020-10-10T00:48:09.517" v="1872" actId="1076"/>
        <pc:sldMkLst>
          <pc:docMk/>
          <pc:sldMk cId="2092309309" sldId="266"/>
        </pc:sldMkLst>
        <pc:spChg chg="del">
          <ac:chgData name="Zhang, Jade" userId="691a4201-4c8a-433c-ab8c-0f7637a2e784" providerId="ADAL" clId="{6FEAEC6D-F5AC-4A79-BF11-C457BE52FDBD}" dt="2020-10-07T19:29:33.172" v="1" actId="700"/>
          <ac:spMkLst>
            <pc:docMk/>
            <pc:sldMk cId="2092309309" sldId="266"/>
            <ac:spMk id="2" creationId="{9585E22A-0FE3-47B3-BF8B-205435C4328B}"/>
          </ac:spMkLst>
        </pc:spChg>
        <pc:spChg chg="add del mod">
          <ac:chgData name="Zhang, Jade" userId="691a4201-4c8a-433c-ab8c-0f7637a2e784" providerId="ADAL" clId="{6FEAEC6D-F5AC-4A79-BF11-C457BE52FDBD}" dt="2020-10-07T19:29:44.983" v="3"/>
          <ac:spMkLst>
            <pc:docMk/>
            <pc:sldMk cId="2092309309" sldId="266"/>
            <ac:spMk id="3" creationId="{72D0C0FA-CAFA-40CE-81D5-AA1D5D3BA60F}"/>
          </ac:spMkLst>
        </pc:spChg>
        <pc:spChg chg="del">
          <ac:chgData name="Zhang, Jade" userId="691a4201-4c8a-433c-ab8c-0f7637a2e784" providerId="ADAL" clId="{6FEAEC6D-F5AC-4A79-BF11-C457BE52FDBD}" dt="2020-10-10T00:43:57.017" v="1826" actId="931"/>
          <ac:spMkLst>
            <pc:docMk/>
            <pc:sldMk cId="2092309309" sldId="266"/>
            <ac:spMk id="3" creationId="{D065CC1D-52B5-4366-BBBE-29C38B656DF5}"/>
          </ac:spMkLst>
        </pc:spChg>
        <pc:spChg chg="add mod">
          <ac:chgData name="Zhang, Jade" userId="691a4201-4c8a-433c-ab8c-0f7637a2e784" providerId="ADAL" clId="{6FEAEC6D-F5AC-4A79-BF11-C457BE52FDBD}" dt="2020-10-10T00:44:40.757" v="1849" actId="14100"/>
          <ac:spMkLst>
            <pc:docMk/>
            <pc:sldMk cId="2092309309" sldId="266"/>
            <ac:spMk id="4" creationId="{F6034D3F-849E-4BB6-BD61-D314BCCBC837}"/>
          </ac:spMkLst>
        </pc:spChg>
        <pc:picChg chg="add mod">
          <ac:chgData name="Zhang, Jade" userId="691a4201-4c8a-433c-ab8c-0f7637a2e784" providerId="ADAL" clId="{6FEAEC6D-F5AC-4A79-BF11-C457BE52FDBD}" dt="2020-10-10T00:48:09.517" v="1872" actId="1076"/>
          <ac:picMkLst>
            <pc:docMk/>
            <pc:sldMk cId="2092309309" sldId="266"/>
            <ac:picMk id="5" creationId="{B5BC25FF-0450-4412-A020-1E0C34DC388E}"/>
          </ac:picMkLst>
        </pc:picChg>
        <pc:picChg chg="add mod">
          <ac:chgData name="Zhang, Jade" userId="691a4201-4c8a-433c-ab8c-0f7637a2e784" providerId="ADAL" clId="{6FEAEC6D-F5AC-4A79-BF11-C457BE52FDBD}" dt="2020-10-10T00:47:58.252" v="1869" actId="1076"/>
          <ac:picMkLst>
            <pc:docMk/>
            <pc:sldMk cId="2092309309" sldId="266"/>
            <ac:picMk id="6" creationId="{35B04D93-70DD-470D-8C51-86CE95D3135F}"/>
          </ac:picMkLst>
        </pc:picChg>
        <pc:picChg chg="add mod">
          <ac:chgData name="Zhang, Jade" userId="691a4201-4c8a-433c-ab8c-0f7637a2e784" providerId="ADAL" clId="{6FEAEC6D-F5AC-4A79-BF11-C457BE52FDBD}" dt="2020-10-10T00:47:59.469" v="1870" actId="1076"/>
          <ac:picMkLst>
            <pc:docMk/>
            <pc:sldMk cId="2092309309" sldId="266"/>
            <ac:picMk id="7" creationId="{E6B208F8-F595-48AA-98E5-6B934DB0DDD2}"/>
          </ac:picMkLst>
        </pc:picChg>
        <pc:picChg chg="add mod">
          <ac:chgData name="Zhang, Jade" userId="691a4201-4c8a-433c-ab8c-0f7637a2e784" providerId="ADAL" clId="{6FEAEC6D-F5AC-4A79-BF11-C457BE52FDBD}" dt="2020-10-07T19:33:39.210" v="64" actId="14100"/>
          <ac:picMkLst>
            <pc:docMk/>
            <pc:sldMk cId="2092309309" sldId="266"/>
            <ac:picMk id="1026" creationId="{A0CF48F4-5EE7-4D4A-BA8C-854B8EBC9998}"/>
          </ac:picMkLst>
        </pc:picChg>
        <pc:picChg chg="add mod">
          <ac:chgData name="Zhang, Jade" userId="691a4201-4c8a-433c-ab8c-0f7637a2e784" providerId="ADAL" clId="{6FEAEC6D-F5AC-4A79-BF11-C457BE52FDBD}" dt="2020-10-07T19:33:33.409" v="61" actId="14100"/>
          <ac:picMkLst>
            <pc:docMk/>
            <pc:sldMk cId="2092309309" sldId="266"/>
            <ac:picMk id="1028" creationId="{A87600A4-58CD-4EDB-9CD3-0D48229AE2A1}"/>
          </ac:picMkLst>
        </pc:picChg>
        <pc:picChg chg="add mod">
          <ac:chgData name="Zhang, Jade" userId="691a4201-4c8a-433c-ab8c-0f7637a2e784" providerId="ADAL" clId="{6FEAEC6D-F5AC-4A79-BF11-C457BE52FDBD}" dt="2020-10-07T19:33:26.771" v="57" actId="1076"/>
          <ac:picMkLst>
            <pc:docMk/>
            <pc:sldMk cId="2092309309" sldId="266"/>
            <ac:picMk id="1030" creationId="{E03EF334-2688-4777-821F-44AA95EB7963}"/>
          </ac:picMkLst>
        </pc:picChg>
        <pc:picChg chg="add mod">
          <ac:chgData name="Zhang, Jade" userId="691a4201-4c8a-433c-ab8c-0f7637a2e784" providerId="ADAL" clId="{6FEAEC6D-F5AC-4A79-BF11-C457BE52FDBD}" dt="2020-10-07T19:33:42.124" v="65" actId="1076"/>
          <ac:picMkLst>
            <pc:docMk/>
            <pc:sldMk cId="2092309309" sldId="266"/>
            <ac:picMk id="1032" creationId="{C8402CB5-2397-4A7D-8593-D8F79DC83A0B}"/>
          </ac:picMkLst>
        </pc:picChg>
      </pc:sldChg>
      <pc:sldChg chg="add del">
        <pc:chgData name="Zhang, Jade" userId="691a4201-4c8a-433c-ab8c-0f7637a2e784" providerId="ADAL" clId="{6FEAEC6D-F5AC-4A79-BF11-C457BE52FDBD}" dt="2020-10-08T17:27:05.501" v="217" actId="47"/>
        <pc:sldMkLst>
          <pc:docMk/>
          <pc:sldMk cId="1150227529" sldId="267"/>
        </pc:sldMkLst>
      </pc:sldChg>
      <pc:sldChg chg="addSp delSp modSp new mod delCm">
        <pc:chgData name="Zhang, Jade" userId="691a4201-4c8a-433c-ab8c-0f7637a2e784" providerId="ADAL" clId="{6FEAEC6D-F5AC-4A79-BF11-C457BE52FDBD}" dt="2020-10-10T02:00:59.677" v="2493" actId="113"/>
        <pc:sldMkLst>
          <pc:docMk/>
          <pc:sldMk cId="2567337096" sldId="268"/>
        </pc:sldMkLst>
        <pc:spChg chg="mod">
          <ac:chgData name="Zhang, Jade" userId="691a4201-4c8a-433c-ab8c-0f7637a2e784" providerId="ADAL" clId="{6FEAEC6D-F5AC-4A79-BF11-C457BE52FDBD}" dt="2020-10-08T19:19:08.667" v="1444" actId="20577"/>
          <ac:spMkLst>
            <pc:docMk/>
            <pc:sldMk cId="2567337096" sldId="268"/>
            <ac:spMk id="2" creationId="{3FB66E84-9B22-4081-9FF6-3219683C5780}"/>
          </ac:spMkLst>
        </pc:spChg>
        <pc:spChg chg="del mod">
          <ac:chgData name="Zhang, Jade" userId="691a4201-4c8a-433c-ab8c-0f7637a2e784" providerId="ADAL" clId="{6FEAEC6D-F5AC-4A79-BF11-C457BE52FDBD}" dt="2020-10-08T19:13:36.277" v="1199" actId="21"/>
          <ac:spMkLst>
            <pc:docMk/>
            <pc:sldMk cId="2567337096" sldId="268"/>
            <ac:spMk id="3" creationId="{09202F9F-ABA7-41A0-AA15-3C87850D2A3C}"/>
          </ac:spMkLst>
        </pc:spChg>
        <pc:spChg chg="add mod">
          <ac:chgData name="Zhang, Jade" userId="691a4201-4c8a-433c-ab8c-0f7637a2e784" providerId="ADAL" clId="{6FEAEC6D-F5AC-4A79-BF11-C457BE52FDBD}" dt="2020-10-10T01:22:09.462" v="2265" actId="1076"/>
          <ac:spMkLst>
            <pc:docMk/>
            <pc:sldMk cId="2567337096" sldId="268"/>
            <ac:spMk id="5" creationId="{49125807-18EE-4824-8478-C1E9CD7F459E}"/>
          </ac:spMkLst>
        </pc:spChg>
        <pc:spChg chg="add mod">
          <ac:chgData name="Zhang, Jade" userId="691a4201-4c8a-433c-ab8c-0f7637a2e784" providerId="ADAL" clId="{6FEAEC6D-F5AC-4A79-BF11-C457BE52FDBD}" dt="2020-10-08T19:22:40.877" v="1591" actId="113"/>
          <ac:spMkLst>
            <pc:docMk/>
            <pc:sldMk cId="2567337096" sldId="268"/>
            <ac:spMk id="7" creationId="{D1693DAA-6ED1-4B7C-B95B-F23E2888B966}"/>
          </ac:spMkLst>
        </pc:spChg>
        <pc:spChg chg="add mod">
          <ac:chgData name="Zhang, Jade" userId="691a4201-4c8a-433c-ab8c-0f7637a2e784" providerId="ADAL" clId="{6FEAEC6D-F5AC-4A79-BF11-C457BE52FDBD}" dt="2020-10-10T01:22:02.446" v="2262" actId="1076"/>
          <ac:spMkLst>
            <pc:docMk/>
            <pc:sldMk cId="2567337096" sldId="268"/>
            <ac:spMk id="9" creationId="{8ECEC3ED-0345-4E72-9D0A-9D3D29D17267}"/>
          </ac:spMkLst>
        </pc:spChg>
        <pc:spChg chg="add mod">
          <ac:chgData name="Zhang, Jade" userId="691a4201-4c8a-433c-ab8c-0f7637a2e784" providerId="ADAL" clId="{6FEAEC6D-F5AC-4A79-BF11-C457BE52FDBD}" dt="2020-10-10T01:22:09.462" v="2265" actId="1076"/>
          <ac:spMkLst>
            <pc:docMk/>
            <pc:sldMk cId="2567337096" sldId="268"/>
            <ac:spMk id="12" creationId="{05330AEB-9A20-4618-98AB-713D126A25BC}"/>
          </ac:spMkLst>
        </pc:spChg>
        <pc:graphicFrameChg chg="add del mod modGraphic">
          <ac:chgData name="Zhang, Jade" userId="691a4201-4c8a-433c-ab8c-0f7637a2e784" providerId="ADAL" clId="{6FEAEC6D-F5AC-4A79-BF11-C457BE52FDBD}" dt="2020-10-08T19:56:19.725" v="1811" actId="20577"/>
          <ac:graphicFrameMkLst>
            <pc:docMk/>
            <pc:sldMk cId="2567337096" sldId="268"/>
            <ac:graphicFrameMk id="4" creationId="{8632CF75-1C49-42E7-893D-5F7A5BF490F0}"/>
          </ac:graphicFrameMkLst>
        </pc:graphicFrameChg>
        <pc:graphicFrameChg chg="mod modGraphic">
          <ac:chgData name="Zhang, Jade" userId="691a4201-4c8a-433c-ab8c-0f7637a2e784" providerId="ADAL" clId="{6FEAEC6D-F5AC-4A79-BF11-C457BE52FDBD}" dt="2020-10-10T02:00:59.677" v="2493" actId="113"/>
          <ac:graphicFrameMkLst>
            <pc:docMk/>
            <pc:sldMk cId="2567337096" sldId="268"/>
            <ac:graphicFrameMk id="4" creationId="{A97B0E76-43E4-4BAE-888C-576947975F5C}"/>
          </ac:graphicFrameMkLst>
        </pc:graphicFrameChg>
        <pc:graphicFrameChg chg="add mod modGraphic">
          <ac:chgData name="Zhang, Jade" userId="691a4201-4c8a-433c-ab8c-0f7637a2e784" providerId="ADAL" clId="{6FEAEC6D-F5AC-4A79-BF11-C457BE52FDBD}" dt="2020-10-10T01:22:04.691" v="2263" actId="1076"/>
          <ac:graphicFrameMkLst>
            <pc:docMk/>
            <pc:sldMk cId="2567337096" sldId="268"/>
            <ac:graphicFrameMk id="6" creationId="{85C221E8-EB77-43B8-A57E-2A54AE070B0F}"/>
          </ac:graphicFrameMkLst>
        </pc:graphicFrameChg>
        <pc:picChg chg="add del mod">
          <ac:chgData name="Zhang, Jade" userId="691a4201-4c8a-433c-ab8c-0f7637a2e784" providerId="ADAL" clId="{6FEAEC6D-F5AC-4A79-BF11-C457BE52FDBD}" dt="2020-10-10T01:22:17.647" v="2267" actId="478"/>
          <ac:picMkLst>
            <pc:docMk/>
            <pc:sldMk cId="2567337096" sldId="268"/>
            <ac:picMk id="3" creationId="{5C1E9D32-7CC8-48D4-9ADC-1C40759DD19E}"/>
          </ac:picMkLst>
        </pc:picChg>
        <pc:picChg chg="add mod">
          <ac:chgData name="Zhang, Jade" userId="691a4201-4c8a-433c-ab8c-0f7637a2e784" providerId="ADAL" clId="{6FEAEC6D-F5AC-4A79-BF11-C457BE52FDBD}" dt="2020-10-10T01:22:26.705" v="2273" actId="1076"/>
          <ac:picMkLst>
            <pc:docMk/>
            <pc:sldMk cId="2567337096" sldId="268"/>
            <ac:picMk id="14" creationId="{0E17D961-DDC7-4609-9DE8-2548CE794E49}"/>
          </ac:picMkLst>
        </pc:picChg>
      </pc:sldChg>
      <pc:sldChg chg="addSp delSp modSp add mod ord">
        <pc:chgData name="Zhang, Jade" userId="691a4201-4c8a-433c-ab8c-0f7637a2e784" providerId="ADAL" clId="{6FEAEC6D-F5AC-4A79-BF11-C457BE52FDBD}" dt="2020-10-08T19:55:48.901" v="1803" actId="20577"/>
        <pc:sldMkLst>
          <pc:docMk/>
          <pc:sldMk cId="4075486064" sldId="269"/>
        </pc:sldMkLst>
        <pc:spChg chg="mod">
          <ac:chgData name="Zhang, Jade" userId="691a4201-4c8a-433c-ab8c-0f7637a2e784" providerId="ADAL" clId="{6FEAEC6D-F5AC-4A79-BF11-C457BE52FDBD}" dt="2020-10-08T19:55:48.901" v="1803" actId="20577"/>
          <ac:spMkLst>
            <pc:docMk/>
            <pc:sldMk cId="4075486064" sldId="269"/>
            <ac:spMk id="2" creationId="{F4E62385-E37F-F548-BA6D-19ABF6399D77}"/>
          </ac:spMkLst>
        </pc:spChg>
        <pc:spChg chg="del mod">
          <ac:chgData name="Zhang, Jade" userId="691a4201-4c8a-433c-ab8c-0f7637a2e784" providerId="ADAL" clId="{6FEAEC6D-F5AC-4A79-BF11-C457BE52FDBD}" dt="2020-10-08T18:49:52.135" v="446" actId="478"/>
          <ac:spMkLst>
            <pc:docMk/>
            <pc:sldMk cId="4075486064" sldId="269"/>
            <ac:spMk id="3" creationId="{650CBFC9-5DDA-8E4E-AD81-D9348C0F8C73}"/>
          </ac:spMkLst>
        </pc:spChg>
        <pc:spChg chg="mod">
          <ac:chgData name="Zhang, Jade" userId="691a4201-4c8a-433c-ab8c-0f7637a2e784" providerId="ADAL" clId="{6FEAEC6D-F5AC-4A79-BF11-C457BE52FDBD}" dt="2020-10-08T18:52:52.809" v="502" actId="1076"/>
          <ac:spMkLst>
            <pc:docMk/>
            <pc:sldMk cId="4075486064" sldId="269"/>
            <ac:spMk id="4" creationId="{850D97F8-E35F-7A40-BCD3-3E8029A80EA4}"/>
          </ac:spMkLst>
        </pc:spChg>
        <pc:spChg chg="add mod">
          <ac:chgData name="Zhang, Jade" userId="691a4201-4c8a-433c-ab8c-0f7637a2e784" providerId="ADAL" clId="{6FEAEC6D-F5AC-4A79-BF11-C457BE52FDBD}" dt="2020-10-08T18:56:15.626" v="565" actId="403"/>
          <ac:spMkLst>
            <pc:docMk/>
            <pc:sldMk cId="4075486064" sldId="269"/>
            <ac:spMk id="7" creationId="{B4E0BBB3-B11E-4B2E-BA12-7DD9B51E8B85}"/>
          </ac:spMkLst>
        </pc:spChg>
        <pc:picChg chg="add mod">
          <ac:chgData name="Zhang, Jade" userId="691a4201-4c8a-433c-ab8c-0f7637a2e784" providerId="ADAL" clId="{6FEAEC6D-F5AC-4A79-BF11-C457BE52FDBD}" dt="2020-10-08T18:55:12.873" v="508" actId="1076"/>
          <ac:picMkLst>
            <pc:docMk/>
            <pc:sldMk cId="4075486064" sldId="269"/>
            <ac:picMk id="6" creationId="{30EF8D7B-C3EF-4DBE-B593-2AE516BEA4EA}"/>
          </ac:picMkLst>
        </pc:picChg>
      </pc:sldChg>
      <pc:sldChg chg="addSp delSp modSp add mod ord delCm">
        <pc:chgData name="Zhang, Jade" userId="691a4201-4c8a-433c-ab8c-0f7637a2e784" providerId="ADAL" clId="{6FEAEC6D-F5AC-4A79-BF11-C457BE52FDBD}" dt="2020-10-10T00:50:43.194" v="1908" actId="1592"/>
        <pc:sldMkLst>
          <pc:docMk/>
          <pc:sldMk cId="1501230006" sldId="270"/>
        </pc:sldMkLst>
        <pc:spChg chg="del">
          <ac:chgData name="Zhang, Jade" userId="691a4201-4c8a-433c-ab8c-0f7637a2e784" providerId="ADAL" clId="{6FEAEC6D-F5AC-4A79-BF11-C457BE52FDBD}" dt="2020-10-08T19:05:24.933" v="989" actId="478"/>
          <ac:spMkLst>
            <pc:docMk/>
            <pc:sldMk cId="1501230006" sldId="270"/>
            <ac:spMk id="2" creationId="{F4E62385-E37F-F548-BA6D-19ABF6399D77}"/>
          </ac:spMkLst>
        </pc:spChg>
        <pc:spChg chg="mod">
          <ac:chgData name="Zhang, Jade" userId="691a4201-4c8a-433c-ab8c-0f7637a2e784" providerId="ADAL" clId="{6FEAEC6D-F5AC-4A79-BF11-C457BE52FDBD}" dt="2020-10-08T19:12:18.548" v="1157" actId="1076"/>
          <ac:spMkLst>
            <pc:docMk/>
            <pc:sldMk cId="1501230006" sldId="270"/>
            <ac:spMk id="3" creationId="{650CBFC9-5DDA-8E4E-AD81-D9348C0F8C73}"/>
          </ac:spMkLst>
        </pc:spChg>
        <pc:spChg chg="mod">
          <ac:chgData name="Zhang, Jade" userId="691a4201-4c8a-433c-ab8c-0f7637a2e784" providerId="ADAL" clId="{6FEAEC6D-F5AC-4A79-BF11-C457BE52FDBD}" dt="2020-10-08T19:12:29.497" v="1158" actId="1076"/>
          <ac:spMkLst>
            <pc:docMk/>
            <pc:sldMk cId="1501230006" sldId="270"/>
            <ac:spMk id="4" creationId="{850D97F8-E35F-7A40-BCD3-3E8029A80EA4}"/>
          </ac:spMkLst>
        </pc:spChg>
        <pc:spChg chg="add del mod">
          <ac:chgData name="Zhang, Jade" userId="691a4201-4c8a-433c-ab8c-0f7637a2e784" providerId="ADAL" clId="{6FEAEC6D-F5AC-4A79-BF11-C457BE52FDBD}" dt="2020-10-08T19:05:27.041" v="990" actId="478"/>
          <ac:spMkLst>
            <pc:docMk/>
            <pc:sldMk cId="1501230006" sldId="270"/>
            <ac:spMk id="6" creationId="{BFEB10FA-8477-4C8D-85BC-39C97461EFE4}"/>
          </ac:spMkLst>
        </pc:spChg>
        <pc:spChg chg="add mod">
          <ac:chgData name="Zhang, Jade" userId="691a4201-4c8a-433c-ab8c-0f7637a2e784" providerId="ADAL" clId="{6FEAEC6D-F5AC-4A79-BF11-C457BE52FDBD}" dt="2020-10-08T19:56:05.890" v="1805" actId="1076"/>
          <ac:spMkLst>
            <pc:docMk/>
            <pc:sldMk cId="1501230006" sldId="270"/>
            <ac:spMk id="7" creationId="{81145E0F-5056-4CE1-9367-C9FFAD946E34}"/>
          </ac:spMkLst>
        </pc:spChg>
        <pc:spChg chg="add del mod">
          <ac:chgData name="Zhang, Jade" userId="691a4201-4c8a-433c-ab8c-0f7637a2e784" providerId="ADAL" clId="{6FEAEC6D-F5AC-4A79-BF11-C457BE52FDBD}" dt="2020-10-08T19:10:11.165" v="1125" actId="21"/>
          <ac:spMkLst>
            <pc:docMk/>
            <pc:sldMk cId="1501230006" sldId="270"/>
            <ac:spMk id="12" creationId="{AD0DA3F4-14EE-41BC-9ECC-C44521F182B0}"/>
          </ac:spMkLst>
        </pc:spChg>
        <pc:spChg chg="add mod">
          <ac:chgData name="Zhang, Jade" userId="691a4201-4c8a-433c-ab8c-0f7637a2e784" providerId="ADAL" clId="{6FEAEC6D-F5AC-4A79-BF11-C457BE52FDBD}" dt="2020-10-10T00:50:33.447" v="1907" actId="1076"/>
          <ac:spMkLst>
            <pc:docMk/>
            <pc:sldMk cId="1501230006" sldId="270"/>
            <ac:spMk id="15" creationId="{EA6CACE7-D6BA-4B86-8949-27213BFE06BC}"/>
          </ac:spMkLst>
        </pc:spChg>
        <pc:picChg chg="add del mod">
          <ac:chgData name="Zhang, Jade" userId="691a4201-4c8a-433c-ab8c-0f7637a2e784" providerId="ADAL" clId="{6FEAEC6D-F5AC-4A79-BF11-C457BE52FDBD}" dt="2020-10-08T19:08:25.075" v="1119" actId="478"/>
          <ac:picMkLst>
            <pc:docMk/>
            <pc:sldMk cId="1501230006" sldId="270"/>
            <ac:picMk id="9" creationId="{970329C7-D3B7-4EC4-B27C-FE97B2CE5594}"/>
          </ac:picMkLst>
        </pc:picChg>
        <pc:picChg chg="add del mod">
          <ac:chgData name="Zhang, Jade" userId="691a4201-4c8a-433c-ab8c-0f7637a2e784" providerId="ADAL" clId="{6FEAEC6D-F5AC-4A79-BF11-C457BE52FDBD}" dt="2020-10-08T19:10:11.165" v="1125" actId="21"/>
          <ac:picMkLst>
            <pc:docMk/>
            <pc:sldMk cId="1501230006" sldId="270"/>
            <ac:picMk id="11" creationId="{DC2909B1-3D37-4FD4-A0D4-26AFBBCE3702}"/>
          </ac:picMkLst>
        </pc:picChg>
        <pc:picChg chg="add mod">
          <ac:chgData name="Zhang, Jade" userId="691a4201-4c8a-433c-ab8c-0f7637a2e784" providerId="ADAL" clId="{6FEAEC6D-F5AC-4A79-BF11-C457BE52FDBD}" dt="2020-10-08T19:11:59.296" v="1155" actId="1076"/>
          <ac:picMkLst>
            <pc:docMk/>
            <pc:sldMk cId="1501230006" sldId="270"/>
            <ac:picMk id="14" creationId="{8958F8AA-E0CE-4891-98D6-74F42CDAE09D}"/>
          </ac:picMkLst>
        </pc:picChg>
      </pc:sldChg>
      <pc:sldChg chg="addSp delSp modSp add mod">
        <pc:chgData name="Zhang, Jade" userId="691a4201-4c8a-433c-ab8c-0f7637a2e784" providerId="ADAL" clId="{6FEAEC6D-F5AC-4A79-BF11-C457BE52FDBD}" dt="2020-10-08T19:05:01.423" v="966" actId="11529"/>
        <pc:sldMkLst>
          <pc:docMk/>
          <pc:sldMk cId="35426754" sldId="271"/>
        </pc:sldMkLst>
        <pc:spChg chg="del mod">
          <ac:chgData name="Zhang, Jade" userId="691a4201-4c8a-433c-ab8c-0f7637a2e784" providerId="ADAL" clId="{6FEAEC6D-F5AC-4A79-BF11-C457BE52FDBD}" dt="2020-10-08T18:59:39.024" v="653" actId="478"/>
          <ac:spMkLst>
            <pc:docMk/>
            <pc:sldMk cId="35426754" sldId="271"/>
            <ac:spMk id="2" creationId="{F4E62385-E37F-F548-BA6D-19ABF6399D77}"/>
          </ac:spMkLst>
        </pc:spChg>
        <pc:spChg chg="add mod">
          <ac:chgData name="Zhang, Jade" userId="691a4201-4c8a-433c-ab8c-0f7637a2e784" providerId="ADAL" clId="{6FEAEC6D-F5AC-4A79-BF11-C457BE52FDBD}" dt="2020-10-08T19:04:32.637" v="961" actId="1076"/>
          <ac:spMkLst>
            <pc:docMk/>
            <pc:sldMk cId="35426754" sldId="271"/>
            <ac:spMk id="3" creationId="{F76D6BD2-C17E-49C9-8EEC-D85C03C2A98D}"/>
          </ac:spMkLst>
        </pc:spChg>
        <pc:spChg chg="mod">
          <ac:chgData name="Zhang, Jade" userId="691a4201-4c8a-433c-ab8c-0f7637a2e784" providerId="ADAL" clId="{6FEAEC6D-F5AC-4A79-BF11-C457BE52FDBD}" dt="2020-10-08T19:04:16.992" v="958" actId="1076"/>
          <ac:spMkLst>
            <pc:docMk/>
            <pc:sldMk cId="35426754" sldId="271"/>
            <ac:spMk id="4" creationId="{850D97F8-E35F-7A40-BCD3-3E8029A80EA4}"/>
          </ac:spMkLst>
        </pc:spChg>
        <pc:spChg chg="add mod">
          <ac:chgData name="Zhang, Jade" userId="691a4201-4c8a-433c-ab8c-0f7637a2e784" providerId="ADAL" clId="{6FEAEC6D-F5AC-4A79-BF11-C457BE52FDBD}" dt="2020-10-08T19:04:32.637" v="961" actId="1076"/>
          <ac:spMkLst>
            <pc:docMk/>
            <pc:sldMk cId="35426754" sldId="271"/>
            <ac:spMk id="5" creationId="{A88784B8-1031-4F09-AD34-74817A3C9BE4}"/>
          </ac:spMkLst>
        </pc:spChg>
        <pc:spChg chg="del">
          <ac:chgData name="Zhang, Jade" userId="691a4201-4c8a-433c-ab8c-0f7637a2e784" providerId="ADAL" clId="{6FEAEC6D-F5AC-4A79-BF11-C457BE52FDBD}" dt="2020-10-08T18:56:38.426" v="571" actId="478"/>
          <ac:spMkLst>
            <pc:docMk/>
            <pc:sldMk cId="35426754" sldId="271"/>
            <ac:spMk id="7" creationId="{B4E0BBB3-B11E-4B2E-BA12-7DD9B51E8B85}"/>
          </ac:spMkLst>
        </pc:spChg>
        <pc:spChg chg="add mod">
          <ac:chgData name="Zhang, Jade" userId="691a4201-4c8a-433c-ab8c-0f7637a2e784" providerId="ADAL" clId="{6FEAEC6D-F5AC-4A79-BF11-C457BE52FDBD}" dt="2020-10-08T19:04:32.637" v="961" actId="1076"/>
          <ac:spMkLst>
            <pc:docMk/>
            <pc:sldMk cId="35426754" sldId="271"/>
            <ac:spMk id="10" creationId="{75DE48CD-EF83-4154-90A7-93CC64651B13}"/>
          </ac:spMkLst>
        </pc:spChg>
        <pc:spChg chg="add mod">
          <ac:chgData name="Zhang, Jade" userId="691a4201-4c8a-433c-ab8c-0f7637a2e784" providerId="ADAL" clId="{6FEAEC6D-F5AC-4A79-BF11-C457BE52FDBD}" dt="2020-10-08T19:04:32.637" v="961" actId="1076"/>
          <ac:spMkLst>
            <pc:docMk/>
            <pc:sldMk cId="35426754" sldId="271"/>
            <ac:spMk id="12" creationId="{AAA64303-4A82-4D31-924F-95416416752E}"/>
          </ac:spMkLst>
        </pc:spChg>
        <pc:spChg chg="add mod">
          <ac:chgData name="Zhang, Jade" userId="691a4201-4c8a-433c-ab8c-0f7637a2e784" providerId="ADAL" clId="{6FEAEC6D-F5AC-4A79-BF11-C457BE52FDBD}" dt="2020-10-08T19:04:32.637" v="961" actId="1076"/>
          <ac:spMkLst>
            <pc:docMk/>
            <pc:sldMk cId="35426754" sldId="271"/>
            <ac:spMk id="14" creationId="{C9677214-14A9-47C6-881A-FF5EB5F06489}"/>
          </ac:spMkLst>
        </pc:spChg>
        <pc:spChg chg="add del mod">
          <ac:chgData name="Zhang, Jade" userId="691a4201-4c8a-433c-ab8c-0f7637a2e784" providerId="ADAL" clId="{6FEAEC6D-F5AC-4A79-BF11-C457BE52FDBD}" dt="2020-10-08T19:03:26.864" v="892" actId="478"/>
          <ac:spMkLst>
            <pc:docMk/>
            <pc:sldMk cId="35426754" sldId="271"/>
            <ac:spMk id="16" creationId="{9A1366A4-F536-48A2-B7F8-E4FAF716FD00}"/>
          </ac:spMkLst>
        </pc:spChg>
        <pc:spChg chg="add mod">
          <ac:chgData name="Zhang, Jade" userId="691a4201-4c8a-433c-ab8c-0f7637a2e784" providerId="ADAL" clId="{6FEAEC6D-F5AC-4A79-BF11-C457BE52FDBD}" dt="2020-10-08T19:04:29.267" v="960" actId="571"/>
          <ac:spMkLst>
            <pc:docMk/>
            <pc:sldMk cId="35426754" sldId="271"/>
            <ac:spMk id="17" creationId="{C3948010-718E-4FBF-AA07-E0C4B029E1D9}"/>
          </ac:spMkLst>
        </pc:spChg>
        <pc:spChg chg="add mod">
          <ac:chgData name="Zhang, Jade" userId="691a4201-4c8a-433c-ab8c-0f7637a2e784" providerId="ADAL" clId="{6FEAEC6D-F5AC-4A79-BF11-C457BE52FDBD}" dt="2020-10-08T19:04:29.267" v="960" actId="571"/>
          <ac:spMkLst>
            <pc:docMk/>
            <pc:sldMk cId="35426754" sldId="271"/>
            <ac:spMk id="18" creationId="{97D32430-00C0-4F88-8633-9A5F8B3D3E73}"/>
          </ac:spMkLst>
        </pc:spChg>
        <pc:spChg chg="add mod">
          <ac:chgData name="Zhang, Jade" userId="691a4201-4c8a-433c-ab8c-0f7637a2e784" providerId="ADAL" clId="{6FEAEC6D-F5AC-4A79-BF11-C457BE52FDBD}" dt="2020-10-08T19:04:29.267" v="960" actId="571"/>
          <ac:spMkLst>
            <pc:docMk/>
            <pc:sldMk cId="35426754" sldId="271"/>
            <ac:spMk id="19" creationId="{2D1F5EED-03EE-4988-A384-0A5B89C37388}"/>
          </ac:spMkLst>
        </pc:spChg>
        <pc:spChg chg="add mod">
          <ac:chgData name="Zhang, Jade" userId="691a4201-4c8a-433c-ab8c-0f7637a2e784" providerId="ADAL" clId="{6FEAEC6D-F5AC-4A79-BF11-C457BE52FDBD}" dt="2020-10-08T19:04:29.267" v="960" actId="571"/>
          <ac:spMkLst>
            <pc:docMk/>
            <pc:sldMk cId="35426754" sldId="271"/>
            <ac:spMk id="20" creationId="{4FBD8D52-C81B-42A0-8C5B-FFCC9EFE6E1E}"/>
          </ac:spMkLst>
        </pc:spChg>
        <pc:spChg chg="add mod">
          <ac:chgData name="Zhang, Jade" userId="691a4201-4c8a-433c-ab8c-0f7637a2e784" providerId="ADAL" clId="{6FEAEC6D-F5AC-4A79-BF11-C457BE52FDBD}" dt="2020-10-08T19:04:29.267" v="960" actId="571"/>
          <ac:spMkLst>
            <pc:docMk/>
            <pc:sldMk cId="35426754" sldId="271"/>
            <ac:spMk id="21" creationId="{BA5233E1-2216-4AEC-BC80-FF9CEC155EF9}"/>
          </ac:spMkLst>
        </pc:spChg>
        <pc:picChg chg="del">
          <ac:chgData name="Zhang, Jade" userId="691a4201-4c8a-433c-ab8c-0f7637a2e784" providerId="ADAL" clId="{6FEAEC6D-F5AC-4A79-BF11-C457BE52FDBD}" dt="2020-10-08T18:56:34.702" v="570" actId="478"/>
          <ac:picMkLst>
            <pc:docMk/>
            <pc:sldMk cId="35426754" sldId="271"/>
            <ac:picMk id="6" creationId="{30EF8D7B-C3EF-4DBE-B593-2AE516BEA4EA}"/>
          </ac:picMkLst>
        </pc:picChg>
        <pc:cxnChg chg="add">
          <ac:chgData name="Zhang, Jade" userId="691a4201-4c8a-433c-ab8c-0f7637a2e784" providerId="ADAL" clId="{6FEAEC6D-F5AC-4A79-BF11-C457BE52FDBD}" dt="2020-10-08T19:04:40.997" v="962" actId="11529"/>
          <ac:cxnSpMkLst>
            <pc:docMk/>
            <pc:sldMk cId="35426754" sldId="271"/>
            <ac:cxnSpMk id="23" creationId="{77A56963-834E-40FD-B54D-CBA3BFEC2E78}"/>
          </ac:cxnSpMkLst>
        </pc:cxnChg>
        <pc:cxnChg chg="add mod">
          <ac:chgData name="Zhang, Jade" userId="691a4201-4c8a-433c-ab8c-0f7637a2e784" providerId="ADAL" clId="{6FEAEC6D-F5AC-4A79-BF11-C457BE52FDBD}" dt="2020-10-08T19:04:47.435" v="964" actId="1076"/>
          <ac:cxnSpMkLst>
            <pc:docMk/>
            <pc:sldMk cId="35426754" sldId="271"/>
            <ac:cxnSpMk id="24" creationId="{811D42CC-6B75-4F0B-8FC8-49FB628A5A48}"/>
          </ac:cxnSpMkLst>
        </pc:cxnChg>
        <pc:cxnChg chg="add">
          <ac:chgData name="Zhang, Jade" userId="691a4201-4c8a-433c-ab8c-0f7637a2e784" providerId="ADAL" clId="{6FEAEC6D-F5AC-4A79-BF11-C457BE52FDBD}" dt="2020-10-08T19:04:52.093" v="965" actId="11529"/>
          <ac:cxnSpMkLst>
            <pc:docMk/>
            <pc:sldMk cId="35426754" sldId="271"/>
            <ac:cxnSpMk id="26" creationId="{F4B82A9F-9DFE-46FC-9221-29532D089DDF}"/>
          </ac:cxnSpMkLst>
        </pc:cxnChg>
        <pc:cxnChg chg="add">
          <ac:chgData name="Zhang, Jade" userId="691a4201-4c8a-433c-ab8c-0f7637a2e784" providerId="ADAL" clId="{6FEAEC6D-F5AC-4A79-BF11-C457BE52FDBD}" dt="2020-10-08T19:05:01.423" v="966" actId="11529"/>
          <ac:cxnSpMkLst>
            <pc:docMk/>
            <pc:sldMk cId="35426754" sldId="271"/>
            <ac:cxnSpMk id="28" creationId="{544692DD-FF52-46F1-8F05-6A165FC1FAF4}"/>
          </ac:cxnSpMkLst>
        </pc:cxnChg>
      </pc:sldChg>
      <pc:sldChg chg="modSp new del mod ord">
        <pc:chgData name="Zhang, Jade" userId="691a4201-4c8a-433c-ab8c-0f7637a2e784" providerId="ADAL" clId="{6FEAEC6D-F5AC-4A79-BF11-C457BE52FDBD}" dt="2020-10-08T19:55:10.050" v="1770" actId="2696"/>
        <pc:sldMkLst>
          <pc:docMk/>
          <pc:sldMk cId="2380273882" sldId="272"/>
        </pc:sldMkLst>
        <pc:spChg chg="mod">
          <ac:chgData name="Zhang, Jade" userId="691a4201-4c8a-433c-ab8c-0f7637a2e784" providerId="ADAL" clId="{6FEAEC6D-F5AC-4A79-BF11-C457BE52FDBD}" dt="2020-10-08T19:17:56.939" v="1349" actId="27636"/>
          <ac:spMkLst>
            <pc:docMk/>
            <pc:sldMk cId="2380273882" sldId="272"/>
            <ac:spMk id="2" creationId="{7540B05A-93F5-4844-95E0-91292CC9E557}"/>
          </ac:spMkLst>
        </pc:spChg>
      </pc:sldChg>
      <pc:sldChg chg="addSp delSp modSp add del mod addCm modCm">
        <pc:chgData name="Zhang, Jade" userId="691a4201-4c8a-433c-ab8c-0f7637a2e784" providerId="ADAL" clId="{6FEAEC6D-F5AC-4A79-BF11-C457BE52FDBD}" dt="2020-10-08T19:52:23.173" v="1672" actId="2696"/>
        <pc:sldMkLst>
          <pc:docMk/>
          <pc:sldMk cId="535264249" sldId="273"/>
        </pc:sldMkLst>
        <pc:spChg chg="del mod">
          <ac:chgData name="Zhang, Jade" userId="691a4201-4c8a-433c-ab8c-0f7637a2e784" providerId="ADAL" clId="{6FEAEC6D-F5AC-4A79-BF11-C457BE52FDBD}" dt="2020-10-08T19:52:20.177" v="1671" actId="478"/>
          <ac:spMkLst>
            <pc:docMk/>
            <pc:sldMk cId="535264249" sldId="273"/>
            <ac:spMk id="2" creationId="{34B2FFF6-F3F0-B747-A151-CE621648E44D}"/>
          </ac:spMkLst>
        </pc:spChg>
        <pc:spChg chg="mod">
          <ac:chgData name="Zhang, Jade" userId="691a4201-4c8a-433c-ab8c-0f7637a2e784" providerId="ADAL" clId="{6FEAEC6D-F5AC-4A79-BF11-C457BE52FDBD}" dt="2020-10-08T19:18:06.500" v="1412" actId="20577"/>
          <ac:spMkLst>
            <pc:docMk/>
            <pc:sldMk cId="535264249" sldId="273"/>
            <ac:spMk id="3" creationId="{3A9CBC75-0103-FA46-B1E3-A5B3BC9E082F}"/>
          </ac:spMkLst>
        </pc:spChg>
        <pc:spChg chg="del">
          <ac:chgData name="Zhang, Jade" userId="691a4201-4c8a-433c-ab8c-0f7637a2e784" providerId="ADAL" clId="{6FEAEC6D-F5AC-4A79-BF11-C457BE52FDBD}" dt="2020-10-08T19:18:08.568" v="1413" actId="478"/>
          <ac:spMkLst>
            <pc:docMk/>
            <pc:sldMk cId="535264249" sldId="273"/>
            <ac:spMk id="4" creationId="{1455E860-D7ED-4D08-870F-C18AB134BDBB}"/>
          </ac:spMkLst>
        </pc:spChg>
        <pc:spChg chg="add mod">
          <ac:chgData name="Zhang, Jade" userId="691a4201-4c8a-433c-ab8c-0f7637a2e784" providerId="ADAL" clId="{6FEAEC6D-F5AC-4A79-BF11-C457BE52FDBD}" dt="2020-10-08T19:52:20.177" v="1671" actId="478"/>
          <ac:spMkLst>
            <pc:docMk/>
            <pc:sldMk cId="535264249" sldId="273"/>
            <ac:spMk id="6" creationId="{9786DABA-2693-4CF3-A510-B2FA92E5AB6E}"/>
          </ac:spMkLst>
        </pc:spChg>
      </pc:sldChg>
      <pc:sldChg chg="addSp delSp modSp add mod addCm delCm modCm">
        <pc:chgData name="Zhang, Jade" userId="691a4201-4c8a-433c-ab8c-0f7637a2e784" providerId="ADAL" clId="{6FEAEC6D-F5AC-4A79-BF11-C457BE52FDBD}" dt="2020-10-10T01:27:36.846" v="2424" actId="1076"/>
        <pc:sldMkLst>
          <pc:docMk/>
          <pc:sldMk cId="2075648812" sldId="274"/>
        </pc:sldMkLst>
        <pc:spChg chg="mod">
          <ac:chgData name="Zhang, Jade" userId="691a4201-4c8a-433c-ab8c-0f7637a2e784" providerId="ADAL" clId="{6FEAEC6D-F5AC-4A79-BF11-C457BE52FDBD}" dt="2020-10-08T19:19:28.433" v="1486" actId="20577"/>
          <ac:spMkLst>
            <pc:docMk/>
            <pc:sldMk cId="2075648812" sldId="274"/>
            <ac:spMk id="2" creationId="{34B2FFF6-F3F0-B747-A151-CE621648E44D}"/>
          </ac:spMkLst>
        </pc:spChg>
        <pc:spChg chg="del">
          <ac:chgData name="Zhang, Jade" userId="691a4201-4c8a-433c-ab8c-0f7637a2e784" providerId="ADAL" clId="{6FEAEC6D-F5AC-4A79-BF11-C457BE52FDBD}" dt="2020-10-08T19:52:35.753" v="1673" actId="22"/>
          <ac:spMkLst>
            <pc:docMk/>
            <pc:sldMk cId="2075648812" sldId="274"/>
            <ac:spMk id="3" creationId="{3A9CBC75-0103-FA46-B1E3-A5B3BC9E082F}"/>
          </ac:spMkLst>
        </pc:spChg>
        <pc:spChg chg="add mod">
          <ac:chgData name="Zhang, Jade" userId="691a4201-4c8a-433c-ab8c-0f7637a2e784" providerId="ADAL" clId="{6FEAEC6D-F5AC-4A79-BF11-C457BE52FDBD}" dt="2020-10-10T01:23:34.818" v="2289" actId="1076"/>
          <ac:spMkLst>
            <pc:docMk/>
            <pc:sldMk cId="2075648812" sldId="274"/>
            <ac:spMk id="5" creationId="{E48AE321-630B-4169-9B0B-3A9DE91AB231}"/>
          </ac:spMkLst>
        </pc:spChg>
        <pc:spChg chg="add del mod">
          <ac:chgData name="Zhang, Jade" userId="691a4201-4c8a-433c-ab8c-0f7637a2e784" providerId="ADAL" clId="{6FEAEC6D-F5AC-4A79-BF11-C457BE52FDBD}" dt="2020-10-10T01:24:31.875" v="2333" actId="21"/>
          <ac:spMkLst>
            <pc:docMk/>
            <pc:sldMk cId="2075648812" sldId="274"/>
            <ac:spMk id="7" creationId="{8E1426F4-C7DD-40E8-8E29-3965759AE5E5}"/>
          </ac:spMkLst>
        </pc:spChg>
        <pc:graphicFrameChg chg="add del mod modGraphic">
          <ac:chgData name="Zhang, Jade" userId="691a4201-4c8a-433c-ab8c-0f7637a2e784" providerId="ADAL" clId="{6FEAEC6D-F5AC-4A79-BF11-C457BE52FDBD}" dt="2020-10-10T01:27:05.296" v="2403" actId="21"/>
          <ac:graphicFrameMkLst>
            <pc:docMk/>
            <pc:sldMk cId="2075648812" sldId="274"/>
            <ac:graphicFrameMk id="6" creationId="{AADB4A8D-4222-4183-98A9-7917285D9AB3}"/>
          </ac:graphicFrameMkLst>
        </pc:graphicFrameChg>
        <pc:picChg chg="mod">
          <ac:chgData name="Zhang, Jade" userId="691a4201-4c8a-433c-ab8c-0f7637a2e784" providerId="ADAL" clId="{6FEAEC6D-F5AC-4A79-BF11-C457BE52FDBD}" dt="2020-10-10T01:27:36.846" v="2424" actId="1076"/>
          <ac:picMkLst>
            <pc:docMk/>
            <pc:sldMk cId="2075648812" sldId="274"/>
            <ac:picMk id="3" creationId="{84F3F95B-8138-4115-97EB-8D0AD54222E9}"/>
          </ac:picMkLst>
        </pc:picChg>
        <pc:picChg chg="del">
          <ac:chgData name="Zhang, Jade" userId="691a4201-4c8a-433c-ab8c-0f7637a2e784" providerId="ADAL" clId="{6FEAEC6D-F5AC-4A79-BF11-C457BE52FDBD}" dt="2020-10-10T01:24:51.930" v="2341" actId="478"/>
          <ac:picMkLst>
            <pc:docMk/>
            <pc:sldMk cId="2075648812" sldId="274"/>
            <ac:picMk id="4" creationId="{4ACDD1F9-217B-4041-BD3F-3D66E772DADA}"/>
          </ac:picMkLst>
        </pc:picChg>
      </pc:sldChg>
      <pc:sldChg chg="addSp delSp modSp add mod">
        <pc:chgData name="Zhang, Jade" userId="691a4201-4c8a-433c-ab8c-0f7637a2e784" providerId="ADAL" clId="{6FEAEC6D-F5AC-4A79-BF11-C457BE52FDBD}" dt="2020-10-10T02:01:46.593" v="2500" actId="1076"/>
        <pc:sldMkLst>
          <pc:docMk/>
          <pc:sldMk cId="2572558478" sldId="275"/>
        </pc:sldMkLst>
        <pc:spChg chg="add mod">
          <ac:chgData name="Zhang, Jade" userId="691a4201-4c8a-433c-ab8c-0f7637a2e784" providerId="ADAL" clId="{6FEAEC6D-F5AC-4A79-BF11-C457BE52FDBD}" dt="2020-10-10T01:23:02.806" v="2287" actId="1076"/>
          <ac:spMkLst>
            <pc:docMk/>
            <pc:sldMk cId="2572558478" sldId="275"/>
            <ac:spMk id="3" creationId="{90F5507F-62E4-4E9F-8D30-7FE563EDA27B}"/>
          </ac:spMkLst>
        </pc:spChg>
        <pc:spChg chg="mod">
          <ac:chgData name="Zhang, Jade" userId="691a4201-4c8a-433c-ab8c-0f7637a2e784" providerId="ADAL" clId="{6FEAEC6D-F5AC-4A79-BF11-C457BE52FDBD}" dt="2020-10-08T19:24:29.813" v="1625" actId="20577"/>
          <ac:spMkLst>
            <pc:docMk/>
            <pc:sldMk cId="2572558478" sldId="275"/>
            <ac:spMk id="7" creationId="{D1693DAA-6ED1-4B7C-B95B-F23E2888B966}"/>
          </ac:spMkLst>
        </pc:spChg>
        <pc:spChg chg="add del mod">
          <ac:chgData name="Zhang, Jade" userId="691a4201-4c8a-433c-ab8c-0f7637a2e784" providerId="ADAL" clId="{6FEAEC6D-F5AC-4A79-BF11-C457BE52FDBD}" dt="2020-10-10T01:05:06.514" v="2152"/>
          <ac:spMkLst>
            <pc:docMk/>
            <pc:sldMk cId="2572558478" sldId="275"/>
            <ac:spMk id="8" creationId="{FA95D2CF-F4E2-42FE-B229-1C2589A354D9}"/>
          </ac:spMkLst>
        </pc:spChg>
        <pc:spChg chg="del mod">
          <ac:chgData name="Zhang, Jade" userId="691a4201-4c8a-433c-ab8c-0f7637a2e784" providerId="ADAL" clId="{6FEAEC6D-F5AC-4A79-BF11-C457BE52FDBD}" dt="2020-10-08T19:22:37.148" v="1590"/>
          <ac:spMkLst>
            <pc:docMk/>
            <pc:sldMk cId="2572558478" sldId="275"/>
            <ac:spMk id="9" creationId="{8ECEC3ED-0345-4E72-9D0A-9D3D29D17267}"/>
          </ac:spMkLst>
        </pc:spChg>
        <pc:spChg chg="add del mod">
          <ac:chgData name="Zhang, Jade" userId="691a4201-4c8a-433c-ab8c-0f7637a2e784" providerId="ADAL" clId="{6FEAEC6D-F5AC-4A79-BF11-C457BE52FDBD}" dt="2020-10-10T01:22:37.355" v="2277" actId="478"/>
          <ac:spMkLst>
            <pc:docMk/>
            <pc:sldMk cId="2572558478" sldId="275"/>
            <ac:spMk id="10" creationId="{1879E355-AF13-4E68-B258-2FAAF9C6FCE2}"/>
          </ac:spMkLst>
        </pc:spChg>
        <pc:spChg chg="add mod">
          <ac:chgData name="Zhang, Jade" userId="691a4201-4c8a-433c-ab8c-0f7637a2e784" providerId="ADAL" clId="{6FEAEC6D-F5AC-4A79-BF11-C457BE52FDBD}" dt="2020-10-10T01:29:38.906" v="2470" actId="1076"/>
          <ac:spMkLst>
            <pc:docMk/>
            <pc:sldMk cId="2572558478" sldId="275"/>
            <ac:spMk id="11" creationId="{E7C576EA-7FB0-48DA-AAA9-B8DCDB93186F}"/>
          </ac:spMkLst>
        </pc:spChg>
        <pc:spChg chg="add del mod">
          <ac:chgData name="Zhang, Jade" userId="691a4201-4c8a-433c-ab8c-0f7637a2e784" providerId="ADAL" clId="{6FEAEC6D-F5AC-4A79-BF11-C457BE52FDBD}" dt="2020-10-10T01:22:35.966" v="2276" actId="478"/>
          <ac:spMkLst>
            <pc:docMk/>
            <pc:sldMk cId="2572558478" sldId="275"/>
            <ac:spMk id="12" creationId="{8F008462-43FD-4760-8A45-849E4DDD25E4}"/>
          </ac:spMkLst>
        </pc:spChg>
        <pc:spChg chg="add del mod">
          <ac:chgData name="Zhang, Jade" userId="691a4201-4c8a-433c-ab8c-0f7637a2e784" providerId="ADAL" clId="{6FEAEC6D-F5AC-4A79-BF11-C457BE52FDBD}" dt="2020-10-10T01:22:38.840" v="2278" actId="478"/>
          <ac:spMkLst>
            <pc:docMk/>
            <pc:sldMk cId="2572558478" sldId="275"/>
            <ac:spMk id="14" creationId="{28B76BB6-1769-41E1-82E0-43C38054F759}"/>
          </ac:spMkLst>
        </pc:spChg>
        <pc:graphicFrameChg chg="mod modGraphic">
          <ac:chgData name="Zhang, Jade" userId="691a4201-4c8a-433c-ab8c-0f7637a2e784" providerId="ADAL" clId="{6FEAEC6D-F5AC-4A79-BF11-C457BE52FDBD}" dt="2020-10-10T02:00:19.477" v="2481"/>
          <ac:graphicFrameMkLst>
            <pc:docMk/>
            <pc:sldMk cId="2572558478" sldId="275"/>
            <ac:graphicFrameMk id="4" creationId="{8632CF75-1C49-42E7-893D-5F7A5BF490F0}"/>
          </ac:graphicFrameMkLst>
        </pc:graphicFrameChg>
        <pc:graphicFrameChg chg="mod modGraphic">
          <ac:chgData name="Zhang, Jade" userId="691a4201-4c8a-433c-ab8c-0f7637a2e784" providerId="ADAL" clId="{6FEAEC6D-F5AC-4A79-BF11-C457BE52FDBD}" dt="2020-10-10T02:00:34.332" v="2486"/>
          <ac:graphicFrameMkLst>
            <pc:docMk/>
            <pc:sldMk cId="2572558478" sldId="275"/>
            <ac:graphicFrameMk id="5" creationId="{DF3260AE-B1DB-4ECE-9CA3-1F1DD89F2692}"/>
          </ac:graphicFrameMkLst>
        </pc:graphicFrameChg>
        <pc:graphicFrameChg chg="del">
          <ac:chgData name="Zhang, Jade" userId="691a4201-4c8a-433c-ab8c-0f7637a2e784" providerId="ADAL" clId="{6FEAEC6D-F5AC-4A79-BF11-C457BE52FDBD}" dt="2020-10-08T19:22:37.146" v="1588" actId="478"/>
          <ac:graphicFrameMkLst>
            <pc:docMk/>
            <pc:sldMk cId="2572558478" sldId="275"/>
            <ac:graphicFrameMk id="6" creationId="{85C221E8-EB77-43B8-A57E-2A54AE070B0F}"/>
          </ac:graphicFrameMkLst>
        </pc:graphicFrameChg>
        <pc:picChg chg="del">
          <ac:chgData name="Zhang, Jade" userId="691a4201-4c8a-433c-ab8c-0f7637a2e784" providerId="ADAL" clId="{6FEAEC6D-F5AC-4A79-BF11-C457BE52FDBD}" dt="2020-10-10T00:56:47.413" v="2140" actId="21"/>
          <ac:picMkLst>
            <pc:docMk/>
            <pc:sldMk cId="2572558478" sldId="275"/>
            <ac:picMk id="5" creationId="{1FF48E55-1B36-4F83-8E14-DB300DEB4A87}"/>
          </ac:picMkLst>
        </pc:picChg>
        <pc:picChg chg="del">
          <ac:chgData name="Zhang, Jade" userId="691a4201-4c8a-433c-ab8c-0f7637a2e784" providerId="ADAL" clId="{6FEAEC6D-F5AC-4A79-BF11-C457BE52FDBD}" dt="2020-10-10T01:22:14.262" v="2266" actId="21"/>
          <ac:picMkLst>
            <pc:docMk/>
            <pc:sldMk cId="2572558478" sldId="275"/>
            <ac:picMk id="6" creationId="{8CA09BF4-FDE5-481A-A3A3-BD743797095C}"/>
          </ac:picMkLst>
        </pc:picChg>
        <pc:picChg chg="mod">
          <ac:chgData name="Zhang, Jade" userId="691a4201-4c8a-433c-ab8c-0f7637a2e784" providerId="ADAL" clId="{6FEAEC6D-F5AC-4A79-BF11-C457BE52FDBD}" dt="2020-10-10T02:01:46.593" v="2500" actId="1076"/>
          <ac:picMkLst>
            <pc:docMk/>
            <pc:sldMk cId="2572558478" sldId="275"/>
            <ac:picMk id="9" creationId="{C8D2FD62-9DCD-4972-AA33-22C4A5938CF1}"/>
          </ac:picMkLst>
        </pc:picChg>
      </pc:sldChg>
      <pc:sldChg chg="delSp modSp add del mod">
        <pc:chgData name="Zhang, Jade" userId="691a4201-4c8a-433c-ab8c-0f7637a2e784" providerId="ADAL" clId="{6FEAEC6D-F5AC-4A79-BF11-C457BE52FDBD}" dt="2020-10-10T01:28:51.088" v="2468" actId="2696"/>
        <pc:sldMkLst>
          <pc:docMk/>
          <pc:sldMk cId="1214966083" sldId="276"/>
        </pc:sldMkLst>
        <pc:spChg chg="mod">
          <ac:chgData name="Zhang, Jade" userId="691a4201-4c8a-433c-ab8c-0f7637a2e784" providerId="ADAL" clId="{6FEAEC6D-F5AC-4A79-BF11-C457BE52FDBD}" dt="2020-10-10T01:28:04.485" v="2428" actId="21"/>
          <ac:spMkLst>
            <pc:docMk/>
            <pc:sldMk cId="1214966083" sldId="276"/>
            <ac:spMk id="5" creationId="{E48AE321-630B-4169-9B0B-3A9DE91AB231}"/>
          </ac:spMkLst>
        </pc:spChg>
        <pc:spChg chg="del">
          <ac:chgData name="Zhang, Jade" userId="691a4201-4c8a-433c-ab8c-0f7637a2e784" providerId="ADAL" clId="{6FEAEC6D-F5AC-4A79-BF11-C457BE52FDBD}" dt="2020-10-08T19:54:01.259" v="1677" actId="478"/>
          <ac:spMkLst>
            <pc:docMk/>
            <pc:sldMk cId="1214966083" sldId="276"/>
            <ac:spMk id="7" creationId="{8E1426F4-C7DD-40E8-8E29-3965759AE5E5}"/>
          </ac:spMkLst>
        </pc:spChg>
        <pc:picChg chg="del">
          <ac:chgData name="Zhang, Jade" userId="691a4201-4c8a-433c-ab8c-0f7637a2e784" providerId="ADAL" clId="{6FEAEC6D-F5AC-4A79-BF11-C457BE52FDBD}" dt="2020-10-10T01:28:10.957" v="2430" actId="21"/>
          <ac:picMkLst>
            <pc:docMk/>
            <pc:sldMk cId="1214966083" sldId="276"/>
            <ac:picMk id="3" creationId="{07D7F82E-FD0A-460E-A5DE-09083EB28D64}"/>
          </ac:picMkLst>
        </pc:picChg>
      </pc:sldChg>
      <pc:sldChg chg="modSp add mod">
        <pc:chgData name="Zhang, Jade" userId="691a4201-4c8a-433c-ab8c-0f7637a2e784" providerId="ADAL" clId="{6FEAEC6D-F5AC-4A79-BF11-C457BE52FDBD}" dt="2020-10-10T20:57:53.501" v="2652" actId="20577"/>
        <pc:sldMkLst>
          <pc:docMk/>
          <pc:sldMk cId="1155964526" sldId="277"/>
        </pc:sldMkLst>
        <pc:spChg chg="mod">
          <ac:chgData name="Zhang, Jade" userId="691a4201-4c8a-433c-ab8c-0f7637a2e784" providerId="ADAL" clId="{6FEAEC6D-F5AC-4A79-BF11-C457BE52FDBD}" dt="2020-10-08T19:54:23.507" v="1695" actId="20577"/>
          <ac:spMkLst>
            <pc:docMk/>
            <pc:sldMk cId="1155964526" sldId="277"/>
            <ac:spMk id="2" creationId="{34B2FFF6-F3F0-B747-A151-CE621648E44D}"/>
          </ac:spMkLst>
        </pc:spChg>
        <pc:spChg chg="mod">
          <ac:chgData name="Zhang, Jade" userId="691a4201-4c8a-433c-ab8c-0f7637a2e784" providerId="ADAL" clId="{6FEAEC6D-F5AC-4A79-BF11-C457BE52FDBD}" dt="2020-10-10T20:57:53.501" v="2652" actId="20577"/>
          <ac:spMkLst>
            <pc:docMk/>
            <pc:sldMk cId="1155964526" sldId="277"/>
            <ac:spMk id="5" creationId="{E48AE321-630B-4169-9B0B-3A9DE91AB231}"/>
          </ac:spMkLst>
        </pc:spChg>
      </pc:sldChg>
      <pc:sldChg chg="modSp add mod">
        <pc:chgData name="Zhang, Jade" userId="691a4201-4c8a-433c-ab8c-0f7637a2e784" providerId="ADAL" clId="{6FEAEC6D-F5AC-4A79-BF11-C457BE52FDBD}" dt="2020-10-10T21:00:17.105" v="2954" actId="2710"/>
        <pc:sldMkLst>
          <pc:docMk/>
          <pc:sldMk cId="1595384615" sldId="278"/>
        </pc:sldMkLst>
        <pc:spChg chg="mod">
          <ac:chgData name="Zhang, Jade" userId="691a4201-4c8a-433c-ab8c-0f7637a2e784" providerId="ADAL" clId="{6FEAEC6D-F5AC-4A79-BF11-C457BE52FDBD}" dt="2020-10-08T19:54:38.990" v="1717" actId="20577"/>
          <ac:spMkLst>
            <pc:docMk/>
            <pc:sldMk cId="1595384615" sldId="278"/>
            <ac:spMk id="2" creationId="{34B2FFF6-F3F0-B747-A151-CE621648E44D}"/>
          </ac:spMkLst>
        </pc:spChg>
        <pc:spChg chg="mod">
          <ac:chgData name="Zhang, Jade" userId="691a4201-4c8a-433c-ab8c-0f7637a2e784" providerId="ADAL" clId="{6FEAEC6D-F5AC-4A79-BF11-C457BE52FDBD}" dt="2020-10-10T21:00:17.105" v="2954" actId="2710"/>
          <ac:spMkLst>
            <pc:docMk/>
            <pc:sldMk cId="1595384615" sldId="278"/>
            <ac:spMk id="5" creationId="{E48AE321-630B-4169-9B0B-3A9DE91AB231}"/>
          </ac:spMkLst>
        </pc:spChg>
      </pc:sldChg>
      <pc:sldChg chg="modSp add mod">
        <pc:chgData name="Zhang, Jade" userId="691a4201-4c8a-433c-ab8c-0f7637a2e784" providerId="ADAL" clId="{6FEAEC6D-F5AC-4A79-BF11-C457BE52FDBD}" dt="2020-10-08T19:55:19.172" v="1783" actId="20577"/>
        <pc:sldMkLst>
          <pc:docMk/>
          <pc:sldMk cId="1386395370" sldId="279"/>
        </pc:sldMkLst>
        <pc:spChg chg="mod">
          <ac:chgData name="Zhang, Jade" userId="691a4201-4c8a-433c-ab8c-0f7637a2e784" providerId="ADAL" clId="{6FEAEC6D-F5AC-4A79-BF11-C457BE52FDBD}" dt="2020-10-08T19:55:19.172" v="1783" actId="20577"/>
          <ac:spMkLst>
            <pc:docMk/>
            <pc:sldMk cId="1386395370" sldId="279"/>
            <ac:spMk id="2" creationId="{F959A10B-EB34-9F47-886E-46066A519A67}"/>
          </ac:spMkLst>
        </pc:spChg>
      </pc:sldChg>
      <pc:sldChg chg="addSp delSp modSp mod">
        <pc:chgData name="Zhang, Jade" userId="691a4201-4c8a-433c-ab8c-0f7637a2e784" providerId="ADAL" clId="{6FEAEC6D-F5AC-4A79-BF11-C457BE52FDBD}" dt="2020-10-10T02:02:14.741" v="2503" actId="113"/>
        <pc:sldMkLst>
          <pc:docMk/>
          <pc:sldMk cId="2286121087" sldId="280"/>
        </pc:sldMkLst>
        <pc:spChg chg="mod">
          <ac:chgData name="Zhang, Jade" userId="691a4201-4c8a-433c-ab8c-0f7637a2e784" providerId="ADAL" clId="{6FEAEC6D-F5AC-4A79-BF11-C457BE52FDBD}" dt="2020-10-10T00:56:12.924" v="2135" actId="20577"/>
          <ac:spMkLst>
            <pc:docMk/>
            <pc:sldMk cId="2286121087" sldId="280"/>
            <ac:spMk id="2" creationId="{9CC15CA6-D323-4275-A8C5-EAFB0F8AEE03}"/>
          </ac:spMkLst>
        </pc:spChg>
        <pc:spChg chg="mod">
          <ac:chgData name="Zhang, Jade" userId="691a4201-4c8a-433c-ab8c-0f7637a2e784" providerId="ADAL" clId="{6FEAEC6D-F5AC-4A79-BF11-C457BE52FDBD}" dt="2020-10-10T00:56:01.483" v="2123" actId="1076"/>
          <ac:spMkLst>
            <pc:docMk/>
            <pc:sldMk cId="2286121087" sldId="280"/>
            <ac:spMk id="3" creationId="{B4C1BCA1-F5AE-4FE2-89DC-E18C436A0B46}"/>
          </ac:spMkLst>
        </pc:spChg>
        <pc:spChg chg="add del">
          <ac:chgData name="Zhang, Jade" userId="691a4201-4c8a-433c-ab8c-0f7637a2e784" providerId="ADAL" clId="{6FEAEC6D-F5AC-4A79-BF11-C457BE52FDBD}" dt="2020-10-10T00:55:18.529" v="2115" actId="22"/>
          <ac:spMkLst>
            <pc:docMk/>
            <pc:sldMk cId="2286121087" sldId="280"/>
            <ac:spMk id="8" creationId="{BFB775D6-D746-4722-AED5-CB3A96153326}"/>
          </ac:spMkLst>
        </pc:spChg>
        <pc:graphicFrameChg chg="add mod modGraphic">
          <ac:chgData name="Zhang, Jade" userId="691a4201-4c8a-433c-ab8c-0f7637a2e784" providerId="ADAL" clId="{6FEAEC6D-F5AC-4A79-BF11-C457BE52FDBD}" dt="2020-10-10T02:02:14.741" v="2503" actId="113"/>
          <ac:graphicFrameMkLst>
            <pc:docMk/>
            <pc:sldMk cId="2286121087" sldId="280"/>
            <ac:graphicFrameMk id="4" creationId="{3376BDCE-36B5-4EE2-97A4-8B944953A4F2}"/>
          </ac:graphicFrameMkLst>
        </pc:graphicFrameChg>
        <pc:graphicFrameChg chg="add mod modGraphic">
          <ac:chgData name="Zhang, Jade" userId="691a4201-4c8a-433c-ab8c-0f7637a2e784" providerId="ADAL" clId="{6FEAEC6D-F5AC-4A79-BF11-C457BE52FDBD}" dt="2020-10-10T02:02:12.528" v="2502" actId="113"/>
          <ac:graphicFrameMkLst>
            <pc:docMk/>
            <pc:sldMk cId="2286121087" sldId="280"/>
            <ac:graphicFrameMk id="6" creationId="{C1C92015-508B-4ECC-9D38-EE9DF9934FA4}"/>
          </ac:graphicFrameMkLst>
        </pc:graphicFrameChg>
        <pc:graphicFrameChg chg="add mod modGraphic">
          <ac:chgData name="Zhang, Jade" userId="691a4201-4c8a-433c-ab8c-0f7637a2e784" providerId="ADAL" clId="{6FEAEC6D-F5AC-4A79-BF11-C457BE52FDBD}" dt="2020-10-10T02:02:10.408" v="2501" actId="113"/>
          <ac:graphicFrameMkLst>
            <pc:docMk/>
            <pc:sldMk cId="2286121087" sldId="280"/>
            <ac:graphicFrameMk id="10" creationId="{F4A52D56-0469-4DC6-B51B-5F530E77D0CC}"/>
          </ac:graphicFrameMkLst>
        </pc:graphicFrameChg>
      </pc:sldChg>
      <pc:sldChg chg="addSp delSp modSp mod">
        <pc:chgData name="Zhang, Jade" userId="691a4201-4c8a-433c-ab8c-0f7637a2e784" providerId="ADAL" clId="{6FEAEC6D-F5AC-4A79-BF11-C457BE52FDBD}" dt="2020-10-10T02:01:19.473" v="2499" actId="1076"/>
        <pc:sldMkLst>
          <pc:docMk/>
          <pc:sldMk cId="347589974" sldId="281"/>
        </pc:sldMkLst>
        <pc:spChg chg="mod">
          <ac:chgData name="Zhang, Jade" userId="691a4201-4c8a-433c-ab8c-0f7637a2e784" providerId="ADAL" clId="{6FEAEC6D-F5AC-4A79-BF11-C457BE52FDBD}" dt="2020-10-10T01:05:37.250" v="2156" actId="1076"/>
          <ac:spMkLst>
            <pc:docMk/>
            <pc:sldMk cId="347589974" sldId="281"/>
            <ac:spMk id="2" creationId="{3FB66E84-9B22-4081-9FF6-3219683C5780}"/>
          </ac:spMkLst>
        </pc:spChg>
        <pc:spChg chg="mod">
          <ac:chgData name="Zhang, Jade" userId="691a4201-4c8a-433c-ab8c-0f7637a2e784" providerId="ADAL" clId="{6FEAEC6D-F5AC-4A79-BF11-C457BE52FDBD}" dt="2020-10-10T01:05:39.599" v="2157" actId="1076"/>
          <ac:spMkLst>
            <pc:docMk/>
            <pc:sldMk cId="347589974" sldId="281"/>
            <ac:spMk id="7" creationId="{D1693DAA-6ED1-4B7C-B95B-F23E2888B966}"/>
          </ac:spMkLst>
        </pc:spChg>
        <pc:spChg chg="add mod">
          <ac:chgData name="Zhang, Jade" userId="691a4201-4c8a-433c-ab8c-0f7637a2e784" providerId="ADAL" clId="{6FEAEC6D-F5AC-4A79-BF11-C457BE52FDBD}" dt="2020-10-10T01:06:44.537" v="2210" actId="1076"/>
          <ac:spMkLst>
            <pc:docMk/>
            <pc:sldMk cId="347589974" sldId="281"/>
            <ac:spMk id="9" creationId="{75707581-8C77-4CE9-92BE-A380C65987C0}"/>
          </ac:spMkLst>
        </pc:spChg>
        <pc:spChg chg="add mod">
          <ac:chgData name="Zhang, Jade" userId="691a4201-4c8a-433c-ab8c-0f7637a2e784" providerId="ADAL" clId="{6FEAEC6D-F5AC-4A79-BF11-C457BE52FDBD}" dt="2020-10-10T01:07:12.432" v="2253" actId="1076"/>
          <ac:spMkLst>
            <pc:docMk/>
            <pc:sldMk cId="347589974" sldId="281"/>
            <ac:spMk id="11" creationId="{3C6EA5C7-1789-4823-9A09-2682872E9631}"/>
          </ac:spMkLst>
        </pc:spChg>
        <pc:graphicFrameChg chg="mod modGraphic">
          <ac:chgData name="Zhang, Jade" userId="691a4201-4c8a-433c-ab8c-0f7637a2e784" providerId="ADAL" clId="{6FEAEC6D-F5AC-4A79-BF11-C457BE52FDBD}" dt="2020-10-10T02:01:05.642" v="2494"/>
          <ac:graphicFrameMkLst>
            <pc:docMk/>
            <pc:sldMk cId="347589974" sldId="281"/>
            <ac:graphicFrameMk id="4" creationId="{8632CF75-1C49-42E7-893D-5F7A5BF490F0}"/>
          </ac:graphicFrameMkLst>
        </pc:graphicFrameChg>
        <pc:graphicFrameChg chg="mod modGraphic">
          <ac:chgData name="Zhang, Jade" userId="691a4201-4c8a-433c-ab8c-0f7637a2e784" providerId="ADAL" clId="{6FEAEC6D-F5AC-4A79-BF11-C457BE52FDBD}" dt="2020-10-10T02:01:19.473" v="2499" actId="1076"/>
          <ac:graphicFrameMkLst>
            <pc:docMk/>
            <pc:sldMk cId="347589974" sldId="281"/>
            <ac:graphicFrameMk id="5" creationId="{0716CD54-9EB8-4F94-A476-1A61D602A6C2}"/>
          </ac:graphicFrameMkLst>
        </pc:graphicFrameChg>
        <pc:picChg chg="add mod">
          <ac:chgData name="Zhang, Jade" userId="691a4201-4c8a-433c-ab8c-0f7637a2e784" providerId="ADAL" clId="{6FEAEC6D-F5AC-4A79-BF11-C457BE52FDBD}" dt="2020-10-10T01:06:40.312" v="2209" actId="1076"/>
          <ac:picMkLst>
            <pc:docMk/>
            <pc:sldMk cId="347589974" sldId="281"/>
            <ac:picMk id="3" creationId="{13FA52A0-2162-4123-8459-935B6D979401}"/>
          </ac:picMkLst>
        </pc:picChg>
        <pc:picChg chg="add del">
          <ac:chgData name="Zhang, Jade" userId="691a4201-4c8a-433c-ab8c-0f7637a2e784" providerId="ADAL" clId="{6FEAEC6D-F5AC-4A79-BF11-C457BE52FDBD}" dt="2020-10-10T01:05:27.736" v="2154" actId="478"/>
          <ac:picMkLst>
            <pc:docMk/>
            <pc:sldMk cId="347589974" sldId="281"/>
            <ac:picMk id="8" creationId="{4C17FDAD-AE75-4FD1-AAEE-103918A5C848}"/>
          </ac:picMkLst>
        </pc:picChg>
      </pc:sldChg>
      <pc:sldChg chg="addSp delSp modSp add mod">
        <pc:chgData name="Zhang, Jade" userId="691a4201-4c8a-433c-ab8c-0f7637a2e784" providerId="ADAL" clId="{6FEAEC6D-F5AC-4A79-BF11-C457BE52FDBD}" dt="2020-10-10T20:57:04.428" v="2603" actId="20577"/>
        <pc:sldMkLst>
          <pc:docMk/>
          <pc:sldMk cId="3479213094" sldId="282"/>
        </pc:sldMkLst>
        <pc:spChg chg="mod">
          <ac:chgData name="Zhang, Jade" userId="691a4201-4c8a-433c-ab8c-0f7637a2e784" providerId="ADAL" clId="{6FEAEC6D-F5AC-4A79-BF11-C457BE52FDBD}" dt="2020-10-10T01:27:53.192" v="2425" actId="108"/>
          <ac:spMkLst>
            <pc:docMk/>
            <pc:sldMk cId="3479213094" sldId="282"/>
            <ac:spMk id="5" creationId="{E48AE321-630B-4169-9B0B-3A9DE91AB231}"/>
          </ac:spMkLst>
        </pc:spChg>
        <pc:spChg chg="add del mod">
          <ac:chgData name="Zhang, Jade" userId="691a4201-4c8a-433c-ab8c-0f7637a2e784" providerId="ADAL" clId="{6FEAEC6D-F5AC-4A79-BF11-C457BE52FDBD}" dt="2020-10-10T01:24:49.169" v="2340"/>
          <ac:spMkLst>
            <pc:docMk/>
            <pc:sldMk cId="3479213094" sldId="282"/>
            <ac:spMk id="8" creationId="{E52C51A5-176E-43A5-BC24-534B210D4DC9}"/>
          </ac:spMkLst>
        </pc:spChg>
        <pc:graphicFrameChg chg="add mod modGraphic">
          <ac:chgData name="Zhang, Jade" userId="691a4201-4c8a-433c-ab8c-0f7637a2e784" providerId="ADAL" clId="{6FEAEC6D-F5AC-4A79-BF11-C457BE52FDBD}" dt="2020-10-10T20:57:04.428" v="2603" actId="20577"/>
          <ac:graphicFrameMkLst>
            <pc:docMk/>
            <pc:sldMk cId="3479213094" sldId="282"/>
            <ac:graphicFrameMk id="10" creationId="{F6A485F8-E6C4-403B-A520-C84227F24128}"/>
          </ac:graphicFrameMkLst>
        </pc:graphicFrameChg>
        <pc:picChg chg="del">
          <ac:chgData name="Zhang, Jade" userId="691a4201-4c8a-433c-ab8c-0f7637a2e784" providerId="ADAL" clId="{6FEAEC6D-F5AC-4A79-BF11-C457BE52FDBD}" dt="2020-10-10T01:24:49.168" v="2338" actId="478"/>
          <ac:picMkLst>
            <pc:docMk/>
            <pc:sldMk cId="3479213094" sldId="282"/>
            <ac:picMk id="3" creationId="{84F3F95B-8138-4115-97EB-8D0AD54222E9}"/>
          </ac:picMkLst>
        </pc:picChg>
        <pc:picChg chg="mod">
          <ac:chgData name="Zhang, Jade" userId="691a4201-4c8a-433c-ab8c-0f7637a2e784" providerId="ADAL" clId="{6FEAEC6D-F5AC-4A79-BF11-C457BE52FDBD}" dt="2020-10-10T01:27:34.913" v="2423" actId="1076"/>
          <ac:picMkLst>
            <pc:docMk/>
            <pc:sldMk cId="3479213094" sldId="282"/>
            <ac:picMk id="4" creationId="{4ACDD1F9-217B-4041-BD3F-3D66E772DADA}"/>
          </ac:picMkLst>
        </pc:picChg>
      </pc:sldChg>
      <pc:sldChg chg="addSp modSp add mod">
        <pc:chgData name="Zhang, Jade" userId="691a4201-4c8a-433c-ab8c-0f7637a2e784" providerId="ADAL" clId="{6FEAEC6D-F5AC-4A79-BF11-C457BE52FDBD}" dt="2020-10-10T02:13:03.542" v="2508" actId="1076"/>
        <pc:sldMkLst>
          <pc:docMk/>
          <pc:sldMk cId="694290107" sldId="283"/>
        </pc:sldMkLst>
        <pc:spChg chg="mod">
          <ac:chgData name="Zhang, Jade" userId="691a4201-4c8a-433c-ab8c-0f7637a2e784" providerId="ADAL" clId="{6FEAEC6D-F5AC-4A79-BF11-C457BE52FDBD}" dt="2020-10-10T01:28:07.532" v="2429"/>
          <ac:spMkLst>
            <pc:docMk/>
            <pc:sldMk cId="694290107" sldId="283"/>
            <ac:spMk id="5" creationId="{E48AE321-630B-4169-9B0B-3A9DE91AB231}"/>
          </ac:spMkLst>
        </pc:spChg>
        <pc:graphicFrameChg chg="modGraphic">
          <ac:chgData name="Zhang, Jade" userId="691a4201-4c8a-433c-ab8c-0f7637a2e784" providerId="ADAL" clId="{6FEAEC6D-F5AC-4A79-BF11-C457BE52FDBD}" dt="2020-10-10T01:28:31.354" v="2465" actId="20577"/>
          <ac:graphicFrameMkLst>
            <pc:docMk/>
            <pc:sldMk cId="694290107" sldId="283"/>
            <ac:graphicFrameMk id="10" creationId="{F6A485F8-E6C4-403B-A520-C84227F24128}"/>
          </ac:graphicFrameMkLst>
        </pc:graphicFrameChg>
        <pc:picChg chg="add mod">
          <ac:chgData name="Zhang, Jade" userId="691a4201-4c8a-433c-ab8c-0f7637a2e784" providerId="ADAL" clId="{6FEAEC6D-F5AC-4A79-BF11-C457BE52FDBD}" dt="2020-10-10T02:13:03.542" v="2508" actId="1076"/>
          <ac:picMkLst>
            <pc:docMk/>
            <pc:sldMk cId="694290107" sldId="283"/>
            <ac:picMk id="3" creationId="{50418DB4-E5D7-4885-BD7C-D483108EF4F6}"/>
          </ac:picMkLst>
        </pc:picChg>
      </pc:sldChg>
    </pc:docChg>
  </pc:docChgLst>
  <pc:docChgLst>
    <pc:chgData name="Wu, Zejian" userId="S::zewu@clarku.edu::91e1021a-e136-4810-a659-d571bffb3c90" providerId="AD" clId="Web-{78E087DD-E191-DBBC-D562-E5F61B5B0052}"/>
    <pc:docChg chg="modSld">
      <pc:chgData name="Wu, Zejian" userId="S::zewu@clarku.edu::91e1021a-e136-4810-a659-d571bffb3c90" providerId="AD" clId="Web-{78E087DD-E191-DBBC-D562-E5F61B5B0052}" dt="2020-10-09T00:14:45.541" v="393" actId="14100"/>
      <pc:docMkLst>
        <pc:docMk/>
      </pc:docMkLst>
      <pc:sldChg chg="modSp">
        <pc:chgData name="Wu, Zejian" userId="S::zewu@clarku.edu::91e1021a-e136-4810-a659-d571bffb3c90" providerId="AD" clId="Web-{78E087DD-E191-DBBC-D562-E5F61B5B0052}" dt="2020-10-08T23:48:10.008" v="181"/>
        <pc:sldMkLst>
          <pc:docMk/>
          <pc:sldMk cId="2567337096" sldId="268"/>
        </pc:sldMkLst>
        <pc:graphicFrameChg chg="mod modGraphic">
          <ac:chgData name="Wu, Zejian" userId="S::zewu@clarku.edu::91e1021a-e136-4810-a659-d571bffb3c90" providerId="AD" clId="Web-{78E087DD-E191-DBBC-D562-E5F61B5B0052}" dt="2020-10-08T23:48:10.008" v="181"/>
          <ac:graphicFrameMkLst>
            <pc:docMk/>
            <pc:sldMk cId="2567337096" sldId="268"/>
            <ac:graphicFrameMk id="4" creationId="{8632CF75-1C49-42E7-893D-5F7A5BF490F0}"/>
          </ac:graphicFrameMkLst>
        </pc:graphicFrameChg>
        <pc:graphicFrameChg chg="mod modGraphic">
          <ac:chgData name="Wu, Zejian" userId="S::zewu@clarku.edu::91e1021a-e136-4810-a659-d571bffb3c90" providerId="AD" clId="Web-{78E087DD-E191-DBBC-D562-E5F61B5B0052}" dt="2020-10-08T23:48:05.367" v="179"/>
          <ac:graphicFrameMkLst>
            <pc:docMk/>
            <pc:sldMk cId="2567337096" sldId="268"/>
            <ac:graphicFrameMk id="6" creationId="{85C221E8-EB77-43B8-A57E-2A54AE070B0F}"/>
          </ac:graphicFrameMkLst>
        </pc:graphicFrameChg>
      </pc:sldChg>
      <pc:sldChg chg="addSp modSp">
        <pc:chgData name="Wu, Zejian" userId="S::zewu@clarku.edu::91e1021a-e136-4810-a659-d571bffb3c90" providerId="AD" clId="Web-{78E087DD-E191-DBBC-D562-E5F61B5B0052}" dt="2020-10-09T00:13:28.898" v="389" actId="1076"/>
        <pc:sldMkLst>
          <pc:docMk/>
          <pc:sldMk cId="2075648812" sldId="274"/>
        </pc:sldMkLst>
        <pc:spChg chg="mod">
          <ac:chgData name="Wu, Zejian" userId="S::zewu@clarku.edu::91e1021a-e136-4810-a659-d571bffb3c90" providerId="AD" clId="Web-{78E087DD-E191-DBBC-D562-E5F61B5B0052}" dt="2020-10-09T00:10:58.300" v="370" actId="20577"/>
          <ac:spMkLst>
            <pc:docMk/>
            <pc:sldMk cId="2075648812" sldId="274"/>
            <ac:spMk id="5" creationId="{E48AE321-630B-4169-9B0B-3A9DE91AB231}"/>
          </ac:spMkLst>
        </pc:spChg>
        <pc:spChg chg="mod">
          <ac:chgData name="Wu, Zejian" userId="S::zewu@clarku.edu::91e1021a-e136-4810-a659-d571bffb3c90" providerId="AD" clId="Web-{78E087DD-E191-DBBC-D562-E5F61B5B0052}" dt="2020-10-09T00:13:28.898" v="389" actId="1076"/>
          <ac:spMkLst>
            <pc:docMk/>
            <pc:sldMk cId="2075648812" sldId="274"/>
            <ac:spMk id="7" creationId="{8E1426F4-C7DD-40E8-8E29-3965759AE5E5}"/>
          </ac:spMkLst>
        </pc:spChg>
        <pc:picChg chg="add mod">
          <ac:chgData name="Wu, Zejian" userId="S::zewu@clarku.edu::91e1021a-e136-4810-a659-d571bffb3c90" providerId="AD" clId="Web-{78E087DD-E191-DBBC-D562-E5F61B5B0052}" dt="2020-10-09T00:13:20.445" v="388" actId="14100"/>
          <ac:picMkLst>
            <pc:docMk/>
            <pc:sldMk cId="2075648812" sldId="274"/>
            <ac:picMk id="3" creationId="{84F3F95B-8138-4115-97EB-8D0AD54222E9}"/>
          </ac:picMkLst>
        </pc:picChg>
        <pc:picChg chg="add mod">
          <ac:chgData name="Wu, Zejian" userId="S::zewu@clarku.edu::91e1021a-e136-4810-a659-d571bffb3c90" providerId="AD" clId="Web-{78E087DD-E191-DBBC-D562-E5F61B5B0052}" dt="2020-10-09T00:13:16.429" v="387" actId="14100"/>
          <ac:picMkLst>
            <pc:docMk/>
            <pc:sldMk cId="2075648812" sldId="274"/>
            <ac:picMk id="4" creationId="{4ACDD1F9-217B-4041-BD3F-3D66E772DADA}"/>
          </ac:picMkLst>
        </pc:picChg>
      </pc:sldChg>
      <pc:sldChg chg="addSp delSp modSp">
        <pc:chgData name="Wu, Zejian" userId="S::zewu@clarku.edu::91e1021a-e136-4810-a659-d571bffb3c90" providerId="AD" clId="Web-{78E087DD-E191-DBBC-D562-E5F61B5B0052}" dt="2020-10-09T00:07:51.607" v="366"/>
        <pc:sldMkLst>
          <pc:docMk/>
          <pc:sldMk cId="2572558478" sldId="275"/>
        </pc:sldMkLst>
        <pc:spChg chg="add del mod">
          <ac:chgData name="Wu, Zejian" userId="S::zewu@clarku.edu::91e1021a-e136-4810-a659-d571bffb3c90" providerId="AD" clId="Web-{78E087DD-E191-DBBC-D562-E5F61B5B0052}" dt="2020-10-08T23:49:24.119" v="185"/>
          <ac:spMkLst>
            <pc:docMk/>
            <pc:sldMk cId="2572558478" sldId="275"/>
            <ac:spMk id="3" creationId="{74E0F138-4DB4-435C-AFB6-7F9C6BBCAAB2}"/>
          </ac:spMkLst>
        </pc:spChg>
        <pc:spChg chg="mod">
          <ac:chgData name="Wu, Zejian" userId="S::zewu@clarku.edu::91e1021a-e136-4810-a659-d571bffb3c90" providerId="AD" clId="Web-{78E087DD-E191-DBBC-D562-E5F61B5B0052}" dt="2020-10-08T23:58:34.760" v="222" actId="20577"/>
          <ac:spMkLst>
            <pc:docMk/>
            <pc:sldMk cId="2572558478" sldId="275"/>
            <ac:spMk id="14" creationId="{28B76BB6-1769-41E1-82E0-43C38054F759}"/>
          </ac:spMkLst>
        </pc:spChg>
        <pc:graphicFrameChg chg="mod modGraphic">
          <ac:chgData name="Wu, Zejian" userId="S::zewu@clarku.edu::91e1021a-e136-4810-a659-d571bffb3c90" providerId="AD" clId="Web-{78E087DD-E191-DBBC-D562-E5F61B5B0052}" dt="2020-10-09T00:07:51.607" v="366"/>
          <ac:graphicFrameMkLst>
            <pc:docMk/>
            <pc:sldMk cId="2572558478" sldId="275"/>
            <ac:graphicFrameMk id="4" creationId="{8632CF75-1C49-42E7-893D-5F7A5BF490F0}"/>
          </ac:graphicFrameMkLst>
        </pc:graphicFrameChg>
        <pc:picChg chg="add mod">
          <ac:chgData name="Wu, Zejian" userId="S::zewu@clarku.edu::91e1021a-e136-4810-a659-d571bffb3c90" providerId="AD" clId="Web-{78E087DD-E191-DBBC-D562-E5F61B5B0052}" dt="2020-10-09T00:04:17.238" v="290" actId="1076"/>
          <ac:picMkLst>
            <pc:docMk/>
            <pc:sldMk cId="2572558478" sldId="275"/>
            <ac:picMk id="5" creationId="{1FF48E55-1B36-4F83-8E14-DB300DEB4A87}"/>
          </ac:picMkLst>
        </pc:picChg>
        <pc:picChg chg="add mod">
          <ac:chgData name="Wu, Zejian" userId="S::zewu@clarku.edu::91e1021a-e136-4810-a659-d571bffb3c90" providerId="AD" clId="Web-{78E087DD-E191-DBBC-D562-E5F61B5B0052}" dt="2020-10-09T00:06:09.366" v="316" actId="1076"/>
          <ac:picMkLst>
            <pc:docMk/>
            <pc:sldMk cId="2572558478" sldId="275"/>
            <ac:picMk id="6" creationId="{8CA09BF4-FDE5-481A-A3A3-BD743797095C}"/>
          </ac:picMkLst>
        </pc:picChg>
        <pc:picChg chg="add mod">
          <ac:chgData name="Wu, Zejian" userId="S::zewu@clarku.edu::91e1021a-e136-4810-a659-d571bffb3c90" providerId="AD" clId="Web-{78E087DD-E191-DBBC-D562-E5F61B5B0052}" dt="2020-10-09T00:06:01.319" v="314" actId="14100"/>
          <ac:picMkLst>
            <pc:docMk/>
            <pc:sldMk cId="2572558478" sldId="275"/>
            <ac:picMk id="9" creationId="{C8D2FD62-9DCD-4972-AA33-22C4A5938CF1}"/>
          </ac:picMkLst>
        </pc:picChg>
      </pc:sldChg>
      <pc:sldChg chg="addSp modSp">
        <pc:chgData name="Wu, Zejian" userId="S::zewu@clarku.edu::91e1021a-e136-4810-a659-d571bffb3c90" providerId="AD" clId="Web-{78E087DD-E191-DBBC-D562-E5F61B5B0052}" dt="2020-10-09T00:14:45.541" v="393" actId="14100"/>
        <pc:sldMkLst>
          <pc:docMk/>
          <pc:sldMk cId="1214966083" sldId="276"/>
        </pc:sldMkLst>
        <pc:picChg chg="add mod">
          <ac:chgData name="Wu, Zejian" userId="S::zewu@clarku.edu::91e1021a-e136-4810-a659-d571bffb3c90" providerId="AD" clId="Web-{78E087DD-E191-DBBC-D562-E5F61B5B0052}" dt="2020-10-09T00:14:45.541" v="393" actId="14100"/>
          <ac:picMkLst>
            <pc:docMk/>
            <pc:sldMk cId="1214966083" sldId="276"/>
            <ac:picMk id="3" creationId="{07D7F82E-FD0A-460E-A5DE-09083EB28D64}"/>
          </ac:picMkLst>
        </pc:picChg>
      </pc:sldChg>
    </pc:docChg>
  </pc:docChgLst>
  <pc:docChgLst>
    <pc:chgData name="Wu, Zejian" userId="S::zewu@clarku.edu::91e1021a-e136-4810-a659-d571bffb3c90" providerId="AD" clId="Web-{AE6307BE-65C2-B07B-A357-904282C48E8F}"/>
    <pc:docChg chg="addSld modSld sldOrd">
      <pc:chgData name="Wu, Zejian" userId="S::zewu@clarku.edu::91e1021a-e136-4810-a659-d571bffb3c90" providerId="AD" clId="Web-{AE6307BE-65C2-B07B-A357-904282C48E8F}" dt="2020-10-09T23:01:23.433" v="50" actId="1076"/>
      <pc:docMkLst>
        <pc:docMk/>
      </pc:docMkLst>
      <pc:sldChg chg="delSp modSp ord">
        <pc:chgData name="Wu, Zejian" userId="S::zewu@clarku.edu::91e1021a-e136-4810-a659-d571bffb3c90" providerId="AD" clId="Web-{AE6307BE-65C2-B07B-A357-904282C48E8F}" dt="2020-10-09T23:01:23.433" v="50" actId="1076"/>
        <pc:sldMkLst>
          <pc:docMk/>
          <pc:sldMk cId="2567337096" sldId="268"/>
        </pc:sldMkLst>
        <pc:spChg chg="mod">
          <ac:chgData name="Wu, Zejian" userId="S::zewu@clarku.edu::91e1021a-e136-4810-a659-d571bffb3c90" providerId="AD" clId="Web-{AE6307BE-65C2-B07B-A357-904282C48E8F}" dt="2020-10-09T23:00:37.338" v="37" actId="20577"/>
          <ac:spMkLst>
            <pc:docMk/>
            <pc:sldMk cId="2567337096" sldId="268"/>
            <ac:spMk id="7" creationId="{D1693DAA-6ED1-4B7C-B95B-F23E2888B966}"/>
          </ac:spMkLst>
        </pc:spChg>
        <pc:spChg chg="mod">
          <ac:chgData name="Wu, Zejian" userId="S::zewu@clarku.edu::91e1021a-e136-4810-a659-d571bffb3c90" providerId="AD" clId="Web-{AE6307BE-65C2-B07B-A357-904282C48E8F}" dt="2020-10-09T23:00:41.870" v="39" actId="1076"/>
          <ac:spMkLst>
            <pc:docMk/>
            <pc:sldMk cId="2567337096" sldId="268"/>
            <ac:spMk id="9" creationId="{8ECEC3ED-0345-4E72-9D0A-9D3D29D17267}"/>
          </ac:spMkLst>
        </pc:spChg>
        <pc:graphicFrameChg chg="del mod modGraphic">
          <ac:chgData name="Wu, Zejian" userId="S::zewu@clarku.edu::91e1021a-e136-4810-a659-d571bffb3c90" providerId="AD" clId="Web-{AE6307BE-65C2-B07B-A357-904282C48E8F}" dt="2020-10-09T23:00:27.338" v="32"/>
          <ac:graphicFrameMkLst>
            <pc:docMk/>
            <pc:sldMk cId="2567337096" sldId="268"/>
            <ac:graphicFrameMk id="4" creationId="{8632CF75-1C49-42E7-893D-5F7A5BF490F0}"/>
          </ac:graphicFrameMkLst>
        </pc:graphicFrameChg>
        <pc:graphicFrameChg chg="mod modGraphic">
          <ac:chgData name="Wu, Zejian" userId="S::zewu@clarku.edu::91e1021a-e136-4810-a659-d571bffb3c90" providerId="AD" clId="Web-{AE6307BE-65C2-B07B-A357-904282C48E8F}" dt="2020-10-09T23:01:23.433" v="50" actId="1076"/>
          <ac:graphicFrameMkLst>
            <pc:docMk/>
            <pc:sldMk cId="2567337096" sldId="268"/>
            <ac:graphicFrameMk id="6" creationId="{85C221E8-EB77-43B8-A57E-2A54AE070B0F}"/>
          </ac:graphicFrameMkLst>
        </pc:graphicFrameChg>
      </pc:sldChg>
      <pc:sldChg chg="modSp">
        <pc:chgData name="Wu, Zejian" userId="S::zewu@clarku.edu::91e1021a-e136-4810-a659-d571bffb3c90" providerId="AD" clId="Web-{AE6307BE-65C2-B07B-A357-904282C48E8F}" dt="2020-10-09T22:40:29.406" v="4"/>
        <pc:sldMkLst>
          <pc:docMk/>
          <pc:sldMk cId="2572558478" sldId="275"/>
        </pc:sldMkLst>
        <pc:picChg chg="mod">
          <ac:chgData name="Wu, Zejian" userId="S::zewu@clarku.edu::91e1021a-e136-4810-a659-d571bffb3c90" providerId="AD" clId="Web-{AE6307BE-65C2-B07B-A357-904282C48E8F}" dt="2020-10-09T22:36:18.664" v="2"/>
          <ac:picMkLst>
            <pc:docMk/>
            <pc:sldMk cId="2572558478" sldId="275"/>
            <ac:picMk id="5" creationId="{1FF48E55-1B36-4F83-8E14-DB300DEB4A87}"/>
          </ac:picMkLst>
        </pc:picChg>
        <pc:picChg chg="mod">
          <ac:chgData name="Wu, Zejian" userId="S::zewu@clarku.edu::91e1021a-e136-4810-a659-d571bffb3c90" providerId="AD" clId="Web-{AE6307BE-65C2-B07B-A357-904282C48E8F}" dt="2020-10-09T22:38:54.075" v="3"/>
          <ac:picMkLst>
            <pc:docMk/>
            <pc:sldMk cId="2572558478" sldId="275"/>
            <ac:picMk id="6" creationId="{8CA09BF4-FDE5-481A-A3A3-BD743797095C}"/>
          </ac:picMkLst>
        </pc:picChg>
        <pc:picChg chg="mod">
          <ac:chgData name="Wu, Zejian" userId="S::zewu@clarku.edu::91e1021a-e136-4810-a659-d571bffb3c90" providerId="AD" clId="Web-{AE6307BE-65C2-B07B-A357-904282C48E8F}" dt="2020-10-09T22:40:29.406" v="4"/>
          <ac:picMkLst>
            <pc:docMk/>
            <pc:sldMk cId="2572558478" sldId="275"/>
            <ac:picMk id="9" creationId="{C8D2FD62-9DCD-4972-AA33-22C4A5938CF1}"/>
          </ac:picMkLst>
        </pc:picChg>
      </pc:sldChg>
      <pc:sldChg chg="delSp modSp add replId">
        <pc:chgData name="Wu, Zejian" userId="S::zewu@clarku.edu::91e1021a-e136-4810-a659-d571bffb3c90" providerId="AD" clId="Web-{AE6307BE-65C2-B07B-A357-904282C48E8F}" dt="2020-10-09T23:00:06.118" v="30" actId="1076"/>
        <pc:sldMkLst>
          <pc:docMk/>
          <pc:sldMk cId="347589974" sldId="281"/>
        </pc:sldMkLst>
        <pc:spChg chg="mod">
          <ac:chgData name="Wu, Zejian" userId="S::zewu@clarku.edu::91e1021a-e136-4810-a659-d571bffb3c90" providerId="AD" clId="Web-{AE6307BE-65C2-B07B-A357-904282C48E8F}" dt="2020-10-09T22:59:52.556" v="26" actId="20577"/>
          <ac:spMkLst>
            <pc:docMk/>
            <pc:sldMk cId="347589974" sldId="281"/>
            <ac:spMk id="7" creationId="{D1693DAA-6ED1-4B7C-B95B-F23E2888B966}"/>
          </ac:spMkLst>
        </pc:spChg>
        <pc:spChg chg="del mod">
          <ac:chgData name="Wu, Zejian" userId="S::zewu@clarku.edu::91e1021a-e136-4810-a659-d571bffb3c90" providerId="AD" clId="Web-{AE6307BE-65C2-B07B-A357-904282C48E8F}" dt="2020-10-09T22:59:40.290" v="22"/>
          <ac:spMkLst>
            <pc:docMk/>
            <pc:sldMk cId="347589974" sldId="281"/>
            <ac:spMk id="9" creationId="{8ECEC3ED-0345-4E72-9D0A-9D3D29D17267}"/>
          </ac:spMkLst>
        </pc:spChg>
        <pc:graphicFrameChg chg="mod modGraphic">
          <ac:chgData name="Wu, Zejian" userId="S::zewu@clarku.edu::91e1021a-e136-4810-a659-d571bffb3c90" providerId="AD" clId="Web-{AE6307BE-65C2-B07B-A357-904282C48E8F}" dt="2020-10-09T23:00:06.118" v="30" actId="1076"/>
          <ac:graphicFrameMkLst>
            <pc:docMk/>
            <pc:sldMk cId="347589974" sldId="281"/>
            <ac:graphicFrameMk id="4" creationId="{8632CF75-1C49-42E7-893D-5F7A5BF490F0}"/>
          </ac:graphicFrameMkLst>
        </pc:graphicFrameChg>
        <pc:graphicFrameChg chg="del mod modGraphic">
          <ac:chgData name="Wu, Zejian" userId="S::zewu@clarku.edu::91e1021a-e136-4810-a659-d571bffb3c90" providerId="AD" clId="Web-{AE6307BE-65C2-B07B-A357-904282C48E8F}" dt="2020-10-09T22:59:35.414" v="18"/>
          <ac:graphicFrameMkLst>
            <pc:docMk/>
            <pc:sldMk cId="347589974" sldId="281"/>
            <ac:graphicFrameMk id="6" creationId="{85C221E8-EB77-43B8-A57E-2A54AE070B0F}"/>
          </ac:graphicFrameMkLst>
        </pc:graphicFrameChg>
      </pc:sldChg>
    </pc:docChg>
  </pc:docChgLst>
  <pc:docChgLst>
    <pc:chgData name="Zhang, Jade" userId="S::jazhang@clarku.edu::691a4201-4c8a-433c-ab8c-0f7637a2e784" providerId="AD" clId="Web-{251F2BE2-9093-45EC-08DD-7D51CBEE49BA}"/>
    <pc:docChg chg="modSld">
      <pc:chgData name="Zhang, Jade" userId="S::jazhang@clarku.edu::691a4201-4c8a-433c-ab8c-0f7637a2e784" providerId="AD" clId="Web-{251F2BE2-9093-45EC-08DD-7D51CBEE49BA}" dt="2020-10-10T19:13:22.198" v="640" actId="20577"/>
      <pc:docMkLst>
        <pc:docMk/>
      </pc:docMkLst>
      <pc:sldChg chg="addSp delSp modSp">
        <pc:chgData name="Zhang, Jade" userId="S::jazhang@clarku.edu::691a4201-4c8a-433c-ab8c-0f7637a2e784" providerId="AD" clId="Web-{251F2BE2-9093-45EC-08DD-7D51CBEE49BA}" dt="2020-10-10T19:08:25.895" v="321"/>
        <pc:sldMkLst>
          <pc:docMk/>
          <pc:sldMk cId="2075648812" sldId="274"/>
        </pc:sldMkLst>
        <pc:spChg chg="mod">
          <ac:chgData name="Zhang, Jade" userId="S::jazhang@clarku.edu::691a4201-4c8a-433c-ab8c-0f7637a2e784" providerId="AD" clId="Web-{251F2BE2-9093-45EC-08DD-7D51CBEE49BA}" dt="2020-10-10T18:25:38.975" v="3" actId="1076"/>
          <ac:spMkLst>
            <pc:docMk/>
            <pc:sldMk cId="2075648812" sldId="274"/>
            <ac:spMk id="2" creationId="{34B2FFF6-F3F0-B747-A151-CE621648E44D}"/>
          </ac:spMkLst>
        </pc:spChg>
        <pc:spChg chg="add del">
          <ac:chgData name="Zhang, Jade" userId="S::jazhang@clarku.edu::691a4201-4c8a-433c-ab8c-0f7637a2e784" providerId="AD" clId="Web-{251F2BE2-9093-45EC-08DD-7D51CBEE49BA}" dt="2020-10-10T18:57:25.273" v="43"/>
          <ac:spMkLst>
            <pc:docMk/>
            <pc:sldMk cId="2075648812" sldId="274"/>
            <ac:spMk id="4" creationId="{E2111F98-76C4-414F-A732-EEAFFEC7A4E5}"/>
          </ac:spMkLst>
        </pc:spChg>
        <pc:spChg chg="mod">
          <ac:chgData name="Zhang, Jade" userId="S::jazhang@clarku.edu::691a4201-4c8a-433c-ab8c-0f7637a2e784" providerId="AD" clId="Web-{251F2BE2-9093-45EC-08DD-7D51CBEE49BA}" dt="2020-10-10T18:26:35.241" v="6" actId="1076"/>
          <ac:spMkLst>
            <pc:docMk/>
            <pc:sldMk cId="2075648812" sldId="274"/>
            <ac:spMk id="5" creationId="{E48AE321-630B-4169-9B0B-3A9DE91AB231}"/>
          </ac:spMkLst>
        </pc:spChg>
        <pc:spChg chg="add del mod">
          <ac:chgData name="Zhang, Jade" userId="S::jazhang@clarku.edu::691a4201-4c8a-433c-ab8c-0f7637a2e784" providerId="AD" clId="Web-{251F2BE2-9093-45EC-08DD-7D51CBEE49BA}" dt="2020-10-10T18:56:57.882" v="41"/>
          <ac:spMkLst>
            <pc:docMk/>
            <pc:sldMk cId="2075648812" sldId="274"/>
            <ac:spMk id="7" creationId="{C940E19D-68A5-459D-A5AB-1D1EF8918148}"/>
          </ac:spMkLst>
        </pc:spChg>
        <pc:spChg chg="add del mod">
          <ac:chgData name="Zhang, Jade" userId="S::jazhang@clarku.edu::691a4201-4c8a-433c-ab8c-0f7637a2e784" providerId="AD" clId="Web-{251F2BE2-9093-45EC-08DD-7D51CBEE49BA}" dt="2020-10-10T18:57:30.539" v="45"/>
          <ac:spMkLst>
            <pc:docMk/>
            <pc:sldMk cId="2075648812" sldId="274"/>
            <ac:spMk id="8" creationId="{1A028C40-E6AF-4AB5-98B0-D9D81AE09E3B}"/>
          </ac:spMkLst>
        </pc:spChg>
        <pc:graphicFrameChg chg="mod modGraphic">
          <ac:chgData name="Zhang, Jade" userId="S::jazhang@clarku.edu::691a4201-4c8a-433c-ab8c-0f7637a2e784" providerId="AD" clId="Web-{251F2BE2-9093-45EC-08DD-7D51CBEE49BA}" dt="2020-10-10T19:08:25.895" v="321"/>
          <ac:graphicFrameMkLst>
            <pc:docMk/>
            <pc:sldMk cId="2075648812" sldId="274"/>
            <ac:graphicFrameMk id="6" creationId="{AADB4A8D-4222-4183-98A9-7917285D9AB3}"/>
          </ac:graphicFrameMkLst>
        </pc:graphicFrameChg>
      </pc:sldChg>
      <pc:sldChg chg="modSp delCm">
        <pc:chgData name="Zhang, Jade" userId="S::jazhang@clarku.edu::691a4201-4c8a-433c-ab8c-0f7637a2e784" providerId="AD" clId="Web-{251F2BE2-9093-45EC-08DD-7D51CBEE49BA}" dt="2020-10-10T19:13:05.182" v="638" actId="20577"/>
        <pc:sldMkLst>
          <pc:docMk/>
          <pc:sldMk cId="1155964526" sldId="277"/>
        </pc:sldMkLst>
        <pc:spChg chg="mod">
          <ac:chgData name="Zhang, Jade" userId="S::jazhang@clarku.edu::691a4201-4c8a-433c-ab8c-0f7637a2e784" providerId="AD" clId="Web-{251F2BE2-9093-45EC-08DD-7D51CBEE49BA}" dt="2020-10-10T19:13:05.182" v="638" actId="20577"/>
          <ac:spMkLst>
            <pc:docMk/>
            <pc:sldMk cId="1155964526" sldId="277"/>
            <ac:spMk id="5" creationId="{E48AE321-630B-4169-9B0B-3A9DE91AB231}"/>
          </ac:spMkLst>
        </pc:spChg>
      </pc:sldChg>
      <pc:sldChg chg="delCm">
        <pc:chgData name="Zhang, Jade" userId="S::jazhang@clarku.edu::691a4201-4c8a-433c-ab8c-0f7637a2e784" providerId="AD" clId="Web-{251F2BE2-9093-45EC-08DD-7D51CBEE49BA}" dt="2020-10-10T19:01:30.043" v="57"/>
        <pc:sldMkLst>
          <pc:docMk/>
          <pc:sldMk cId="1595384615" sldId="278"/>
        </pc:sldMkLst>
      </pc:sldChg>
      <pc:sldChg chg="modSp">
        <pc:chgData name="Zhang, Jade" userId="S::jazhang@clarku.edu::691a4201-4c8a-433c-ab8c-0f7637a2e784" providerId="AD" clId="Web-{251F2BE2-9093-45EC-08DD-7D51CBEE49BA}" dt="2020-10-10T19:08:29.942" v="323"/>
        <pc:sldMkLst>
          <pc:docMk/>
          <pc:sldMk cId="3479213094" sldId="282"/>
        </pc:sldMkLst>
        <pc:graphicFrameChg chg="mod modGraphic">
          <ac:chgData name="Zhang, Jade" userId="S::jazhang@clarku.edu::691a4201-4c8a-433c-ab8c-0f7637a2e784" providerId="AD" clId="Web-{251F2BE2-9093-45EC-08DD-7D51CBEE49BA}" dt="2020-10-10T19:08:29.942" v="323"/>
          <ac:graphicFrameMkLst>
            <pc:docMk/>
            <pc:sldMk cId="3479213094" sldId="282"/>
            <ac:graphicFrameMk id="10" creationId="{F6A485F8-E6C4-403B-A520-C84227F24128}"/>
          </ac:graphicFrameMkLst>
        </pc:graphicFrameChg>
      </pc:sldChg>
      <pc:sldChg chg="modSp">
        <pc:chgData name="Zhang, Jade" userId="S::jazhang@clarku.edu::691a4201-4c8a-433c-ab8c-0f7637a2e784" providerId="AD" clId="Web-{251F2BE2-9093-45EC-08DD-7D51CBEE49BA}" dt="2020-10-10T18:58:02.758" v="46"/>
        <pc:sldMkLst>
          <pc:docMk/>
          <pc:sldMk cId="694290107" sldId="283"/>
        </pc:sldMkLst>
        <pc:graphicFrameChg chg="modGraphic">
          <ac:chgData name="Zhang, Jade" userId="S::jazhang@clarku.edu::691a4201-4c8a-433c-ab8c-0f7637a2e784" providerId="AD" clId="Web-{251F2BE2-9093-45EC-08DD-7D51CBEE49BA}" dt="2020-10-10T18:58:02.758" v="46"/>
          <ac:graphicFrameMkLst>
            <pc:docMk/>
            <pc:sldMk cId="694290107" sldId="283"/>
            <ac:graphicFrameMk id="10" creationId="{F6A485F8-E6C4-403B-A520-C84227F24128}"/>
          </ac:graphicFrameMkLst>
        </pc:graphicFrameChg>
      </pc:sldChg>
    </pc:docChg>
  </pc:docChgLst>
  <pc:docChgLst>
    <pc:chgData name="Wu, Zejian" userId="S::zewu@clarku.edu::91e1021a-e136-4810-a659-d571bffb3c90" providerId="AD" clId="Web-{9DE14007-01BA-5FE3-35C4-D044685E39D8}"/>
    <pc:docChg chg="modSld">
      <pc:chgData name="Wu, Zejian" userId="S::zewu@clarku.edu::91e1021a-e136-4810-a659-d571bffb3c90" providerId="AD" clId="Web-{9DE14007-01BA-5FE3-35C4-D044685E39D8}" dt="2020-10-10T04:08:43.924" v="848" actId="20577"/>
      <pc:docMkLst>
        <pc:docMk/>
      </pc:docMkLst>
      <pc:sldChg chg="modSp">
        <pc:chgData name="Wu, Zejian" userId="S::zewu@clarku.edu::91e1021a-e136-4810-a659-d571bffb3c90" providerId="AD" clId="Web-{9DE14007-01BA-5FE3-35C4-D044685E39D8}" dt="2020-10-10T02:40:48.472" v="792"/>
        <pc:sldMkLst>
          <pc:docMk/>
          <pc:sldMk cId="2075648812" sldId="274"/>
        </pc:sldMkLst>
        <pc:graphicFrameChg chg="mod modGraphic">
          <ac:chgData name="Wu, Zejian" userId="S::zewu@clarku.edu::91e1021a-e136-4810-a659-d571bffb3c90" providerId="AD" clId="Web-{9DE14007-01BA-5FE3-35C4-D044685E39D8}" dt="2020-10-10T02:40:48.472" v="792"/>
          <ac:graphicFrameMkLst>
            <pc:docMk/>
            <pc:sldMk cId="2075648812" sldId="274"/>
            <ac:graphicFrameMk id="6" creationId="{AADB4A8D-4222-4183-98A9-7917285D9AB3}"/>
          </ac:graphicFrameMkLst>
        </pc:graphicFrameChg>
      </pc:sldChg>
      <pc:sldChg chg="modSp">
        <pc:chgData name="Wu, Zejian" userId="S::zewu@clarku.edu::91e1021a-e136-4810-a659-d571bffb3c90" providerId="AD" clId="Web-{9DE14007-01BA-5FE3-35C4-D044685E39D8}" dt="2020-10-10T00:44:14.716" v="323" actId="20577"/>
        <pc:sldMkLst>
          <pc:docMk/>
          <pc:sldMk cId="1155964526" sldId="277"/>
        </pc:sldMkLst>
        <pc:spChg chg="mod">
          <ac:chgData name="Wu, Zejian" userId="S::zewu@clarku.edu::91e1021a-e136-4810-a659-d571bffb3c90" providerId="AD" clId="Web-{9DE14007-01BA-5FE3-35C4-D044685E39D8}" dt="2020-10-10T00:44:14.716" v="323" actId="20577"/>
          <ac:spMkLst>
            <pc:docMk/>
            <pc:sldMk cId="1155964526" sldId="277"/>
            <ac:spMk id="5" creationId="{E48AE321-630B-4169-9B0B-3A9DE91AB231}"/>
          </ac:spMkLst>
        </pc:spChg>
      </pc:sldChg>
      <pc:sldChg chg="modSp">
        <pc:chgData name="Wu, Zejian" userId="S::zewu@clarku.edu::91e1021a-e136-4810-a659-d571bffb3c90" providerId="AD" clId="Web-{9DE14007-01BA-5FE3-35C4-D044685E39D8}" dt="2020-10-10T04:08:42.549" v="846" actId="20577"/>
        <pc:sldMkLst>
          <pc:docMk/>
          <pc:sldMk cId="1595384615" sldId="278"/>
        </pc:sldMkLst>
        <pc:spChg chg="mod">
          <ac:chgData name="Wu, Zejian" userId="S::zewu@clarku.edu::91e1021a-e136-4810-a659-d571bffb3c90" providerId="AD" clId="Web-{9DE14007-01BA-5FE3-35C4-D044685E39D8}" dt="2020-10-10T04:08:42.549" v="846" actId="20577"/>
          <ac:spMkLst>
            <pc:docMk/>
            <pc:sldMk cId="1595384615" sldId="278"/>
            <ac:spMk id="5" creationId="{E48AE321-630B-4169-9B0B-3A9DE91AB231}"/>
          </ac:spMkLst>
        </pc:spChg>
      </pc:sldChg>
      <pc:sldChg chg="modSp">
        <pc:chgData name="Wu, Zejian" userId="S::zewu@clarku.edu::91e1021a-e136-4810-a659-d571bffb3c90" providerId="AD" clId="Web-{9DE14007-01BA-5FE3-35C4-D044685E39D8}" dt="2020-10-10T03:02:20.140" v="837"/>
        <pc:sldMkLst>
          <pc:docMk/>
          <pc:sldMk cId="2286121087" sldId="280"/>
        </pc:sldMkLst>
        <pc:graphicFrameChg chg="mod modGraphic">
          <ac:chgData name="Wu, Zejian" userId="S::zewu@clarku.edu::91e1021a-e136-4810-a659-d571bffb3c90" providerId="AD" clId="Web-{9DE14007-01BA-5FE3-35C4-D044685E39D8}" dt="2020-10-10T03:02:11.593" v="833"/>
          <ac:graphicFrameMkLst>
            <pc:docMk/>
            <pc:sldMk cId="2286121087" sldId="280"/>
            <ac:graphicFrameMk id="4" creationId="{3376BDCE-36B5-4EE2-97A4-8B944953A4F2}"/>
          </ac:graphicFrameMkLst>
        </pc:graphicFrameChg>
        <pc:graphicFrameChg chg="mod modGraphic">
          <ac:chgData name="Wu, Zejian" userId="S::zewu@clarku.edu::91e1021a-e136-4810-a659-d571bffb3c90" providerId="AD" clId="Web-{9DE14007-01BA-5FE3-35C4-D044685E39D8}" dt="2020-10-10T03:02:16.328" v="835"/>
          <ac:graphicFrameMkLst>
            <pc:docMk/>
            <pc:sldMk cId="2286121087" sldId="280"/>
            <ac:graphicFrameMk id="6" creationId="{C1C92015-508B-4ECC-9D38-EE9DF9934FA4}"/>
          </ac:graphicFrameMkLst>
        </pc:graphicFrameChg>
        <pc:graphicFrameChg chg="mod modGraphic">
          <ac:chgData name="Wu, Zejian" userId="S::zewu@clarku.edu::91e1021a-e136-4810-a659-d571bffb3c90" providerId="AD" clId="Web-{9DE14007-01BA-5FE3-35C4-D044685E39D8}" dt="2020-10-10T03:02:20.140" v="837"/>
          <ac:graphicFrameMkLst>
            <pc:docMk/>
            <pc:sldMk cId="2286121087" sldId="280"/>
            <ac:graphicFrameMk id="10" creationId="{F4A52D56-0469-4DC6-B51B-5F530E77D0CC}"/>
          </ac:graphicFrameMkLst>
        </pc:graphicFrameChg>
      </pc:sldChg>
      <pc:sldChg chg="modSp">
        <pc:chgData name="Wu, Zejian" userId="S::zewu@clarku.edu::91e1021a-e136-4810-a659-d571bffb3c90" providerId="AD" clId="Web-{9DE14007-01BA-5FE3-35C4-D044685E39D8}" dt="2020-10-10T02:42:44.992" v="810"/>
        <pc:sldMkLst>
          <pc:docMk/>
          <pc:sldMk cId="3479213094" sldId="282"/>
        </pc:sldMkLst>
        <pc:graphicFrameChg chg="mod modGraphic">
          <ac:chgData name="Wu, Zejian" userId="S::zewu@clarku.edu::91e1021a-e136-4810-a659-d571bffb3c90" providerId="AD" clId="Web-{9DE14007-01BA-5FE3-35C4-D044685E39D8}" dt="2020-10-10T02:42:44.992" v="810"/>
          <ac:graphicFrameMkLst>
            <pc:docMk/>
            <pc:sldMk cId="3479213094" sldId="282"/>
            <ac:graphicFrameMk id="10" creationId="{F6A485F8-E6C4-403B-A520-C84227F24128}"/>
          </ac:graphicFrameMkLst>
        </pc:graphicFrameChg>
      </pc:sldChg>
      <pc:sldChg chg="delSp modSp">
        <pc:chgData name="Wu, Zejian" userId="S::zewu@clarku.edu::91e1021a-e136-4810-a659-d571bffb3c90" providerId="AD" clId="Web-{9DE14007-01BA-5FE3-35C4-D044685E39D8}" dt="2020-10-10T02:44:09.074" v="831"/>
        <pc:sldMkLst>
          <pc:docMk/>
          <pc:sldMk cId="694290107" sldId="283"/>
        </pc:sldMkLst>
        <pc:graphicFrameChg chg="mod modGraphic">
          <ac:chgData name="Wu, Zejian" userId="S::zewu@clarku.edu::91e1021a-e136-4810-a659-d571bffb3c90" providerId="AD" clId="Web-{9DE14007-01BA-5FE3-35C4-D044685E39D8}" dt="2020-10-10T02:44:09.074" v="831"/>
          <ac:graphicFrameMkLst>
            <pc:docMk/>
            <pc:sldMk cId="694290107" sldId="283"/>
            <ac:graphicFrameMk id="10" creationId="{F6A485F8-E6C4-403B-A520-C84227F24128}"/>
          </ac:graphicFrameMkLst>
        </pc:graphicFrameChg>
        <pc:picChg chg="del">
          <ac:chgData name="Wu, Zejian" userId="S::zewu@clarku.edu::91e1021a-e136-4810-a659-d571bffb3c90" providerId="AD" clId="Web-{9DE14007-01BA-5FE3-35C4-D044685E39D8}" dt="2020-10-10T02:42:56.337" v="811"/>
          <ac:picMkLst>
            <pc:docMk/>
            <pc:sldMk cId="694290107" sldId="283"/>
            <ac:picMk id="3" creationId="{50418DB4-E5D7-4885-BD7C-D483108EF4F6}"/>
          </ac:picMkLst>
        </pc:picChg>
      </pc:sldChg>
    </pc:docChg>
  </pc:docChgLst>
  <pc:docChgLst>
    <pc:chgData name="You, Chenhao" userId="S::cyou@clarku.edu::f04f6955-49f9-4e01-9eda-10953ab11edc" providerId="AD" clId="Web-{6AD9B9E2-C6D2-42C7-4CE6-6399C9E8F957}"/>
    <pc:docChg chg="modSld">
      <pc:chgData name="You, Chenhao" userId="S::cyou@clarku.edu::f04f6955-49f9-4e01-9eda-10953ab11edc" providerId="AD" clId="Web-{6AD9B9E2-C6D2-42C7-4CE6-6399C9E8F957}" dt="2020-10-10T01:58:32.432" v="178"/>
      <pc:docMkLst>
        <pc:docMk/>
      </pc:docMkLst>
      <pc:sldChg chg="addSp modSp">
        <pc:chgData name="You, Chenhao" userId="S::cyou@clarku.edu::f04f6955-49f9-4e01-9eda-10953ab11edc" providerId="AD" clId="Web-{6AD9B9E2-C6D2-42C7-4CE6-6399C9E8F957}" dt="2020-10-10T01:56:13.444" v="170"/>
        <pc:sldMkLst>
          <pc:docMk/>
          <pc:sldMk cId="2567337096" sldId="268"/>
        </pc:sldMkLst>
        <pc:graphicFrameChg chg="add mod modGraphic">
          <ac:chgData name="You, Chenhao" userId="S::cyou@clarku.edu::f04f6955-49f9-4e01-9eda-10953ab11edc" providerId="AD" clId="Web-{6AD9B9E2-C6D2-42C7-4CE6-6399C9E8F957}" dt="2020-10-10T01:56:13.444" v="170"/>
          <ac:graphicFrameMkLst>
            <pc:docMk/>
            <pc:sldMk cId="2567337096" sldId="268"/>
            <ac:graphicFrameMk id="4" creationId="{A97B0E76-43E4-4BAE-888C-576947975F5C}"/>
          </ac:graphicFrameMkLst>
        </pc:graphicFrameChg>
      </pc:sldChg>
      <pc:sldChg chg="addSp modSp">
        <pc:chgData name="You, Chenhao" userId="S::cyou@clarku.edu::f04f6955-49f9-4e01-9eda-10953ab11edc" providerId="AD" clId="Web-{6AD9B9E2-C6D2-42C7-4CE6-6399C9E8F957}" dt="2020-10-10T01:58:32.432" v="178"/>
        <pc:sldMkLst>
          <pc:docMk/>
          <pc:sldMk cId="2572558478" sldId="275"/>
        </pc:sldMkLst>
        <pc:graphicFrameChg chg="add mod modGraphic">
          <ac:chgData name="You, Chenhao" userId="S::cyou@clarku.edu::f04f6955-49f9-4e01-9eda-10953ab11edc" providerId="AD" clId="Web-{6AD9B9E2-C6D2-42C7-4CE6-6399C9E8F957}" dt="2020-10-10T01:58:32.432" v="178"/>
          <ac:graphicFrameMkLst>
            <pc:docMk/>
            <pc:sldMk cId="2572558478" sldId="275"/>
            <ac:graphicFrameMk id="5" creationId="{DF3260AE-B1DB-4ECE-9CA3-1F1DD89F2692}"/>
          </ac:graphicFrameMkLst>
        </pc:graphicFrameChg>
      </pc:sldChg>
      <pc:sldChg chg="modSp">
        <pc:chgData name="You, Chenhao" userId="S::cyou@clarku.edu::f04f6955-49f9-4e01-9eda-10953ab11edc" providerId="AD" clId="Web-{6AD9B9E2-C6D2-42C7-4CE6-6399C9E8F957}" dt="2020-10-10T01:18:18.027" v="77"/>
        <pc:sldMkLst>
          <pc:docMk/>
          <pc:sldMk cId="2286121087" sldId="280"/>
        </pc:sldMkLst>
        <pc:graphicFrameChg chg="mod modGraphic">
          <ac:chgData name="You, Chenhao" userId="S::cyou@clarku.edu::f04f6955-49f9-4e01-9eda-10953ab11edc" providerId="AD" clId="Web-{6AD9B9E2-C6D2-42C7-4CE6-6399C9E8F957}" dt="2020-10-10T01:15:45.643" v="25"/>
          <ac:graphicFrameMkLst>
            <pc:docMk/>
            <pc:sldMk cId="2286121087" sldId="280"/>
            <ac:graphicFrameMk id="4" creationId="{3376BDCE-36B5-4EE2-97A4-8B944953A4F2}"/>
          </ac:graphicFrameMkLst>
        </pc:graphicFrameChg>
        <pc:graphicFrameChg chg="mod modGraphic">
          <ac:chgData name="You, Chenhao" userId="S::cyou@clarku.edu::f04f6955-49f9-4e01-9eda-10953ab11edc" providerId="AD" clId="Web-{6AD9B9E2-C6D2-42C7-4CE6-6399C9E8F957}" dt="2020-10-10T01:17:11.786" v="51"/>
          <ac:graphicFrameMkLst>
            <pc:docMk/>
            <pc:sldMk cId="2286121087" sldId="280"/>
            <ac:graphicFrameMk id="6" creationId="{C1C92015-508B-4ECC-9D38-EE9DF9934FA4}"/>
          </ac:graphicFrameMkLst>
        </pc:graphicFrameChg>
        <pc:graphicFrameChg chg="mod modGraphic">
          <ac:chgData name="You, Chenhao" userId="S::cyou@clarku.edu::f04f6955-49f9-4e01-9eda-10953ab11edc" providerId="AD" clId="Web-{6AD9B9E2-C6D2-42C7-4CE6-6399C9E8F957}" dt="2020-10-10T01:18:18.027" v="77"/>
          <ac:graphicFrameMkLst>
            <pc:docMk/>
            <pc:sldMk cId="2286121087" sldId="280"/>
            <ac:graphicFrameMk id="10" creationId="{F4A52D56-0469-4DC6-B51B-5F530E77D0CC}"/>
          </ac:graphicFrameMkLst>
        </pc:graphicFrameChg>
      </pc:sldChg>
      <pc:sldChg chg="addSp modSp">
        <pc:chgData name="You, Chenhao" userId="S::cyou@clarku.edu::f04f6955-49f9-4e01-9eda-10953ab11edc" providerId="AD" clId="Web-{6AD9B9E2-C6D2-42C7-4CE6-6399C9E8F957}" dt="2020-10-10T01:55:11.489" v="162"/>
        <pc:sldMkLst>
          <pc:docMk/>
          <pc:sldMk cId="347589974" sldId="281"/>
        </pc:sldMkLst>
        <pc:graphicFrameChg chg="add mod modGraphic">
          <ac:chgData name="You, Chenhao" userId="S::cyou@clarku.edu::f04f6955-49f9-4e01-9eda-10953ab11edc" providerId="AD" clId="Web-{6AD9B9E2-C6D2-42C7-4CE6-6399C9E8F957}" dt="2020-10-10T01:55:11.489" v="162"/>
          <ac:graphicFrameMkLst>
            <pc:docMk/>
            <pc:sldMk cId="347589974" sldId="281"/>
            <ac:graphicFrameMk id="5" creationId="{0716CD54-9EB8-4F94-A476-1A61D602A6C2}"/>
          </ac:graphicFrameMkLst>
        </pc:graphicFrameChg>
      </pc:sldChg>
    </pc:docChg>
  </pc:docChgLst>
  <pc:docChgLst>
    <pc:chgData name="Zhang, Jade" userId="S::jazhang@clarku.edu::691a4201-4c8a-433c-ab8c-0f7637a2e784" providerId="AD" clId="Web-{C1567772-CEB7-97CD-9CB8-5E2E76516098}"/>
    <pc:docChg chg="modSld">
      <pc:chgData name="Zhang, Jade" userId="S::jazhang@clarku.edu::691a4201-4c8a-433c-ab8c-0f7637a2e784" providerId="AD" clId="Web-{C1567772-CEB7-97CD-9CB8-5E2E76516098}" dt="2020-10-10T00:42:31.600" v="3"/>
      <pc:docMkLst>
        <pc:docMk/>
      </pc:docMkLst>
      <pc:sldChg chg="addSp delSp modSp">
        <pc:chgData name="Zhang, Jade" userId="S::jazhang@clarku.edu::691a4201-4c8a-433c-ab8c-0f7637a2e784" providerId="AD" clId="Web-{C1567772-CEB7-97CD-9CB8-5E2E76516098}" dt="2020-10-10T00:42:31.600" v="3"/>
        <pc:sldMkLst>
          <pc:docMk/>
          <pc:sldMk cId="2092309309" sldId="266"/>
        </pc:sldMkLst>
        <pc:spChg chg="add mod">
          <ac:chgData name="Zhang, Jade" userId="S::jazhang@clarku.edu::691a4201-4c8a-433c-ab8c-0f7637a2e784" providerId="AD" clId="Web-{C1567772-CEB7-97CD-9CB8-5E2E76516098}" dt="2020-10-10T00:42:23.600" v="0"/>
          <ac:spMkLst>
            <pc:docMk/>
            <pc:sldMk cId="2092309309" sldId="266"/>
            <ac:spMk id="3" creationId="{D065CC1D-52B5-4366-BBBE-29C38B656DF5}"/>
          </ac:spMkLst>
        </pc:spChg>
        <pc:picChg chg="del">
          <ac:chgData name="Zhang, Jade" userId="S::jazhang@clarku.edu::691a4201-4c8a-433c-ab8c-0f7637a2e784" providerId="AD" clId="Web-{C1567772-CEB7-97CD-9CB8-5E2E76516098}" dt="2020-10-10T00:42:23.600" v="0"/>
          <ac:picMkLst>
            <pc:docMk/>
            <pc:sldMk cId="2092309309" sldId="266"/>
            <ac:picMk id="1026" creationId="{A0CF48F4-5EE7-4D4A-BA8C-854B8EBC9998}"/>
          </ac:picMkLst>
        </pc:picChg>
        <pc:picChg chg="del">
          <ac:chgData name="Zhang, Jade" userId="S::jazhang@clarku.edu::691a4201-4c8a-433c-ab8c-0f7637a2e784" providerId="AD" clId="Web-{C1567772-CEB7-97CD-9CB8-5E2E76516098}" dt="2020-10-10T00:42:25.475" v="1"/>
          <ac:picMkLst>
            <pc:docMk/>
            <pc:sldMk cId="2092309309" sldId="266"/>
            <ac:picMk id="1028" creationId="{A87600A4-58CD-4EDB-9CD3-0D48229AE2A1}"/>
          </ac:picMkLst>
        </pc:picChg>
        <pc:picChg chg="del">
          <ac:chgData name="Zhang, Jade" userId="S::jazhang@clarku.edu::691a4201-4c8a-433c-ab8c-0f7637a2e784" providerId="AD" clId="Web-{C1567772-CEB7-97CD-9CB8-5E2E76516098}" dt="2020-10-10T00:42:31.600" v="3"/>
          <ac:picMkLst>
            <pc:docMk/>
            <pc:sldMk cId="2092309309" sldId="266"/>
            <ac:picMk id="1030" creationId="{E03EF334-2688-4777-821F-44AA95EB7963}"/>
          </ac:picMkLst>
        </pc:picChg>
        <pc:picChg chg="del">
          <ac:chgData name="Zhang, Jade" userId="S::jazhang@clarku.edu::691a4201-4c8a-433c-ab8c-0f7637a2e784" providerId="AD" clId="Web-{C1567772-CEB7-97CD-9CB8-5E2E76516098}" dt="2020-10-10T00:42:28.506" v="2"/>
          <ac:picMkLst>
            <pc:docMk/>
            <pc:sldMk cId="2092309309" sldId="266"/>
            <ac:picMk id="1032" creationId="{C8402CB5-2397-4A7D-8593-D8F79DC83A0B}"/>
          </ac:picMkLst>
        </pc:picChg>
      </pc:sldChg>
    </pc:docChg>
  </pc:docChgLst>
  <pc:docChgLst>
    <pc:chgData name="Wu, Zejian" userId="S::zewu@clarku.edu::91e1021a-e136-4810-a659-d571bffb3c90" providerId="AD" clId="Web-{49A09C54-1446-4FE5-2107-7B9EB4C70DA8}"/>
    <pc:docChg chg="modSld">
      <pc:chgData name="Wu, Zejian" userId="S::zewu@clarku.edu::91e1021a-e136-4810-a659-d571bffb3c90" providerId="AD" clId="Web-{49A09C54-1446-4FE5-2107-7B9EB4C70DA8}" dt="2020-10-09T18:31:42.822" v="230" actId="20577"/>
      <pc:docMkLst>
        <pc:docMk/>
      </pc:docMkLst>
      <pc:sldChg chg="modSp">
        <pc:chgData name="Wu, Zejian" userId="S::zewu@clarku.edu::91e1021a-e136-4810-a659-d571bffb3c90" providerId="AD" clId="Web-{49A09C54-1446-4FE5-2107-7B9EB4C70DA8}" dt="2020-10-09T18:07:24.367" v="189" actId="20577"/>
        <pc:sldMkLst>
          <pc:docMk/>
          <pc:sldMk cId="1548424682" sldId="262"/>
        </pc:sldMkLst>
        <pc:spChg chg="mod">
          <ac:chgData name="Wu, Zejian" userId="S::zewu@clarku.edu::91e1021a-e136-4810-a659-d571bffb3c90" providerId="AD" clId="Web-{49A09C54-1446-4FE5-2107-7B9EB4C70DA8}" dt="2020-10-09T18:07:24.367" v="189" actId="20577"/>
          <ac:spMkLst>
            <pc:docMk/>
            <pc:sldMk cId="1548424682" sldId="262"/>
            <ac:spMk id="3" creationId="{3A9CBC75-0103-FA46-B1E3-A5B3BC9E082F}"/>
          </ac:spMkLst>
        </pc:spChg>
      </pc:sldChg>
      <pc:sldChg chg="modSp">
        <pc:chgData name="Wu, Zejian" userId="S::zewu@clarku.edu::91e1021a-e136-4810-a659-d571bffb3c90" providerId="AD" clId="Web-{49A09C54-1446-4FE5-2107-7B9EB4C70DA8}" dt="2020-10-09T18:31:42.822" v="229" actId="20577"/>
        <pc:sldMkLst>
          <pc:docMk/>
          <pc:sldMk cId="3827053944" sldId="263"/>
        </pc:sldMkLst>
        <pc:spChg chg="mod">
          <ac:chgData name="Wu, Zejian" userId="S::zewu@clarku.edu::91e1021a-e136-4810-a659-d571bffb3c90" providerId="AD" clId="Web-{49A09C54-1446-4FE5-2107-7B9EB4C70DA8}" dt="2020-10-09T18:31:42.822" v="229" actId="20577"/>
          <ac:spMkLst>
            <pc:docMk/>
            <pc:sldMk cId="3827053944" sldId="263"/>
            <ac:spMk id="2" creationId="{F4E62385-E37F-F548-BA6D-19ABF6399D77}"/>
          </ac:spMkLst>
        </pc:spChg>
        <pc:spChg chg="mod">
          <ac:chgData name="Wu, Zejian" userId="S::zewu@clarku.edu::91e1021a-e136-4810-a659-d571bffb3c90" providerId="AD" clId="Web-{49A09C54-1446-4FE5-2107-7B9EB4C70DA8}" dt="2020-10-09T18:10:28.049" v="207" actId="20577"/>
          <ac:spMkLst>
            <pc:docMk/>
            <pc:sldMk cId="3827053944" sldId="263"/>
            <ac:spMk id="3" creationId="{650CBFC9-5DDA-8E4E-AD81-D9348C0F8C73}"/>
          </ac:spMkLst>
        </pc:spChg>
      </pc:sldChg>
      <pc:sldChg chg="modSp">
        <pc:chgData name="Wu, Zejian" userId="S::zewu@clarku.edu::91e1021a-e136-4810-a659-d571bffb3c90" providerId="AD" clId="Web-{49A09C54-1446-4FE5-2107-7B9EB4C70DA8}" dt="2020-10-09T15:54:35.853" v="79" actId="20577"/>
        <pc:sldMkLst>
          <pc:docMk/>
          <pc:sldMk cId="4075486064" sldId="269"/>
        </pc:sldMkLst>
        <pc:spChg chg="mod">
          <ac:chgData name="Wu, Zejian" userId="S::zewu@clarku.edu::91e1021a-e136-4810-a659-d571bffb3c90" providerId="AD" clId="Web-{49A09C54-1446-4FE5-2107-7B9EB4C70DA8}" dt="2020-10-09T15:54:35.853" v="79" actId="20577"/>
          <ac:spMkLst>
            <pc:docMk/>
            <pc:sldMk cId="4075486064" sldId="269"/>
            <ac:spMk id="2" creationId="{F4E62385-E37F-F548-BA6D-19ABF6399D77}"/>
          </ac:spMkLst>
        </pc:spChg>
      </pc:sldChg>
      <pc:sldChg chg="modSp">
        <pc:chgData name="Wu, Zejian" userId="S::zewu@clarku.edu::91e1021a-e136-4810-a659-d571bffb3c90" providerId="AD" clId="Web-{49A09C54-1446-4FE5-2107-7B9EB4C70DA8}" dt="2020-10-09T16:30:55.315" v="158"/>
        <pc:sldMkLst>
          <pc:docMk/>
          <pc:sldMk cId="2572558478" sldId="275"/>
        </pc:sldMkLst>
        <pc:spChg chg="mod">
          <ac:chgData name="Wu, Zejian" userId="S::zewu@clarku.edu::91e1021a-e136-4810-a659-d571bffb3c90" providerId="AD" clId="Web-{49A09C54-1446-4FE5-2107-7B9EB4C70DA8}" dt="2020-10-09T16:27:16.433" v="120" actId="20577"/>
          <ac:spMkLst>
            <pc:docMk/>
            <pc:sldMk cId="2572558478" sldId="275"/>
            <ac:spMk id="8" creationId="{FA95D2CF-F4E2-42FE-B229-1C2589A354D9}"/>
          </ac:spMkLst>
        </pc:spChg>
        <pc:graphicFrameChg chg="mod modGraphic">
          <ac:chgData name="Wu, Zejian" userId="S::zewu@clarku.edu::91e1021a-e136-4810-a659-d571bffb3c90" providerId="AD" clId="Web-{49A09C54-1446-4FE5-2107-7B9EB4C70DA8}" dt="2020-10-09T16:30:55.315" v="158"/>
          <ac:graphicFrameMkLst>
            <pc:docMk/>
            <pc:sldMk cId="2572558478" sldId="275"/>
            <ac:graphicFrameMk id="4" creationId="{8632CF75-1C49-42E7-893D-5F7A5BF490F0}"/>
          </ac:graphicFrameMkLst>
        </pc:graphicFrameChg>
        <pc:picChg chg="mod">
          <ac:chgData name="Wu, Zejian" userId="S::zewu@clarku.edu::91e1021a-e136-4810-a659-d571bffb3c90" providerId="AD" clId="Web-{49A09C54-1446-4FE5-2107-7B9EB4C70DA8}" dt="2020-10-09T15:36:11.669" v="0"/>
          <ac:picMkLst>
            <pc:docMk/>
            <pc:sldMk cId="2572558478" sldId="275"/>
            <ac:picMk id="5" creationId="{1FF48E55-1B36-4F83-8E14-DB300DEB4A87}"/>
          </ac:picMkLst>
        </pc:picChg>
        <pc:picChg chg="mod">
          <ac:chgData name="Wu, Zejian" userId="S::zewu@clarku.edu::91e1021a-e136-4810-a659-d571bffb3c90" providerId="AD" clId="Web-{49A09C54-1446-4FE5-2107-7B9EB4C70DA8}" dt="2020-10-09T15:36:56.170" v="1"/>
          <ac:picMkLst>
            <pc:docMk/>
            <pc:sldMk cId="2572558478" sldId="275"/>
            <ac:picMk id="6" creationId="{8CA09BF4-FDE5-481A-A3A3-BD743797095C}"/>
          </ac:picMkLst>
        </pc:picChg>
        <pc:picChg chg="mod">
          <ac:chgData name="Wu, Zejian" userId="S::zewu@clarku.edu::91e1021a-e136-4810-a659-d571bffb3c90" providerId="AD" clId="Web-{49A09C54-1446-4FE5-2107-7B9EB4C70DA8}" dt="2020-10-09T15:37:35.546" v="2"/>
          <ac:picMkLst>
            <pc:docMk/>
            <pc:sldMk cId="2572558478" sldId="275"/>
            <ac:picMk id="9" creationId="{C8D2FD62-9DCD-4972-AA33-22C4A5938CF1}"/>
          </ac:picMkLst>
        </pc:picChg>
      </pc:sldChg>
    </pc:docChg>
  </pc:docChgLst>
  <pc:docChgLst>
    <pc:chgData name="Guest User" userId="S::urn:spo:anon#db23b548e8f6bad796b5f0edf19a89bb37523df986ef88aa1020fce6b0c3578c::" providerId="AD" clId="Web-{1AC9B972-76B6-413A-951F-A98B84916576}"/>
    <pc:docChg chg="modSld">
      <pc:chgData name="Guest User" userId="S::urn:spo:anon#db23b548e8f6bad796b5f0edf19a89bb37523df986ef88aa1020fce6b0c3578c::" providerId="AD" clId="Web-{1AC9B972-76B6-413A-951F-A98B84916576}" dt="2020-10-11T00:24:57.079" v="1218" actId="20577"/>
      <pc:docMkLst>
        <pc:docMk/>
      </pc:docMkLst>
      <pc:sldChg chg="modSp">
        <pc:chgData name="Guest User" userId="S::urn:spo:anon#db23b548e8f6bad796b5f0edf19a89bb37523df986ef88aa1020fce6b0c3578c::" providerId="AD" clId="Web-{1AC9B972-76B6-413A-951F-A98B84916576}" dt="2020-10-10T21:00:15.983" v="8" actId="20577"/>
        <pc:sldMkLst>
          <pc:docMk/>
          <pc:sldMk cId="3827053944" sldId="263"/>
        </pc:sldMkLst>
        <pc:spChg chg="mod">
          <ac:chgData name="Guest User" userId="S::urn:spo:anon#db23b548e8f6bad796b5f0edf19a89bb37523df986ef88aa1020fce6b0c3578c::" providerId="AD" clId="Web-{1AC9B972-76B6-413A-951F-A98B84916576}" dt="2020-10-10T21:00:15.983" v="8" actId="20577"/>
          <ac:spMkLst>
            <pc:docMk/>
            <pc:sldMk cId="3827053944" sldId="263"/>
            <ac:spMk id="3" creationId="{650CBFC9-5DDA-8E4E-AD81-D9348C0F8C73}"/>
          </ac:spMkLst>
        </pc:spChg>
      </pc:sldChg>
      <pc:sldChg chg="modSp">
        <pc:chgData name="Guest User" userId="S::urn:spo:anon#db23b548e8f6bad796b5f0edf19a89bb37523df986ef88aa1020fce6b0c3578c::" providerId="AD" clId="Web-{1AC9B972-76B6-413A-951F-A98B84916576}" dt="2020-10-10T23:58:21.931" v="931" actId="20577"/>
        <pc:sldMkLst>
          <pc:docMk/>
          <pc:sldMk cId="3290872730" sldId="264"/>
        </pc:sldMkLst>
        <pc:spChg chg="mod">
          <ac:chgData name="Guest User" userId="S::urn:spo:anon#db23b548e8f6bad796b5f0edf19a89bb37523df986ef88aa1020fce6b0c3578c::" providerId="AD" clId="Web-{1AC9B972-76B6-413A-951F-A98B84916576}" dt="2020-10-10T23:58:21.931" v="931" actId="20577"/>
          <ac:spMkLst>
            <pc:docMk/>
            <pc:sldMk cId="3290872730" sldId="264"/>
            <ac:spMk id="2" creationId="{D406CC12-BA1B-1B43-97BC-078524605476}"/>
          </ac:spMkLst>
        </pc:spChg>
      </pc:sldChg>
      <pc:sldChg chg="addSp delSp modSp">
        <pc:chgData name="Guest User" userId="S::urn:spo:anon#db23b548e8f6bad796b5f0edf19a89bb37523df986ef88aa1020fce6b0c3578c::" providerId="AD" clId="Web-{1AC9B972-76B6-413A-951F-A98B84916576}" dt="2020-10-11T00:16:57.263" v="1153"/>
        <pc:sldMkLst>
          <pc:docMk/>
          <pc:sldMk cId="2567337096" sldId="268"/>
        </pc:sldMkLst>
        <pc:graphicFrameChg chg="add del mod modGraphic">
          <ac:chgData name="Guest User" userId="S::urn:spo:anon#db23b548e8f6bad796b5f0edf19a89bb37523df986ef88aa1020fce6b0c3578c::" providerId="AD" clId="Web-{1AC9B972-76B6-413A-951F-A98B84916576}" dt="2020-10-10T21:36:52.444" v="650"/>
          <ac:graphicFrameMkLst>
            <pc:docMk/>
            <pc:sldMk cId="2567337096" sldId="268"/>
            <ac:graphicFrameMk id="3" creationId="{044B7B60-9038-4745-9CF4-F428A57C9A48}"/>
          </ac:graphicFrameMkLst>
        </pc:graphicFrameChg>
        <pc:graphicFrameChg chg="mod modGraphic">
          <ac:chgData name="Guest User" userId="S::urn:spo:anon#db23b548e8f6bad796b5f0edf19a89bb37523df986ef88aa1020fce6b0c3578c::" providerId="AD" clId="Web-{1AC9B972-76B6-413A-951F-A98B84916576}" dt="2020-10-10T23:47:39.415" v="864"/>
          <ac:graphicFrameMkLst>
            <pc:docMk/>
            <pc:sldMk cId="2567337096" sldId="268"/>
            <ac:graphicFrameMk id="4" creationId="{A97B0E76-43E4-4BAE-888C-576947975F5C}"/>
          </ac:graphicFrameMkLst>
        </pc:graphicFrameChg>
        <pc:graphicFrameChg chg="mod modGraphic">
          <ac:chgData name="Guest User" userId="S::urn:spo:anon#db23b548e8f6bad796b5f0edf19a89bb37523df986ef88aa1020fce6b0c3578c::" providerId="AD" clId="Web-{1AC9B972-76B6-413A-951F-A98B84916576}" dt="2020-10-11T00:16:57.263" v="1153"/>
          <ac:graphicFrameMkLst>
            <pc:docMk/>
            <pc:sldMk cId="2567337096" sldId="268"/>
            <ac:graphicFrameMk id="6" creationId="{85C221E8-EB77-43B8-A57E-2A54AE070B0F}"/>
          </ac:graphicFrameMkLst>
        </pc:graphicFrameChg>
      </pc:sldChg>
      <pc:sldChg chg="modSp">
        <pc:chgData name="Guest User" userId="S::urn:spo:anon#db23b548e8f6bad796b5f0edf19a89bb37523df986ef88aa1020fce6b0c3578c::" providerId="AD" clId="Web-{1AC9B972-76B6-413A-951F-A98B84916576}" dt="2020-10-11T00:01:20.548" v="942" actId="20577"/>
        <pc:sldMkLst>
          <pc:docMk/>
          <pc:sldMk cId="4075486064" sldId="269"/>
        </pc:sldMkLst>
        <pc:spChg chg="mod">
          <ac:chgData name="Guest User" userId="S::urn:spo:anon#db23b548e8f6bad796b5f0edf19a89bb37523df986ef88aa1020fce6b0c3578c::" providerId="AD" clId="Web-{1AC9B972-76B6-413A-951F-A98B84916576}" dt="2020-10-11T00:01:20.548" v="942" actId="20577"/>
          <ac:spMkLst>
            <pc:docMk/>
            <pc:sldMk cId="4075486064" sldId="269"/>
            <ac:spMk id="2" creationId="{F4E62385-E37F-F548-BA6D-19ABF6399D77}"/>
          </ac:spMkLst>
        </pc:spChg>
      </pc:sldChg>
      <pc:sldChg chg="modSp">
        <pc:chgData name="Guest User" userId="S::urn:spo:anon#db23b548e8f6bad796b5f0edf19a89bb37523df986ef88aa1020fce6b0c3578c::" providerId="AD" clId="Web-{1AC9B972-76B6-413A-951F-A98B84916576}" dt="2020-10-10T21:54:08.800" v="792"/>
        <pc:sldMkLst>
          <pc:docMk/>
          <pc:sldMk cId="2075648812" sldId="274"/>
        </pc:sldMkLst>
        <pc:graphicFrameChg chg="mod modGraphic">
          <ac:chgData name="Guest User" userId="S::urn:spo:anon#db23b548e8f6bad796b5f0edf19a89bb37523df986ef88aa1020fce6b0c3578c::" providerId="AD" clId="Web-{1AC9B972-76B6-413A-951F-A98B84916576}" dt="2020-10-10T21:54:08.800" v="792"/>
          <ac:graphicFrameMkLst>
            <pc:docMk/>
            <pc:sldMk cId="2075648812" sldId="274"/>
            <ac:graphicFrameMk id="6" creationId="{AADB4A8D-4222-4183-98A9-7917285D9AB3}"/>
          </ac:graphicFrameMkLst>
        </pc:graphicFrameChg>
      </pc:sldChg>
      <pc:sldChg chg="addSp delSp modSp">
        <pc:chgData name="Guest User" userId="S::urn:spo:anon#db23b548e8f6bad796b5f0edf19a89bb37523df986ef88aa1020fce6b0c3578c::" providerId="AD" clId="Web-{1AC9B972-76B6-413A-951F-A98B84916576}" dt="2020-10-11T00:17:35.608" v="1191"/>
        <pc:sldMkLst>
          <pc:docMk/>
          <pc:sldMk cId="2572558478" sldId="275"/>
        </pc:sldMkLst>
        <pc:graphicFrameChg chg="mod modGraphic">
          <ac:chgData name="Guest User" userId="S::urn:spo:anon#db23b548e8f6bad796b5f0edf19a89bb37523df986ef88aa1020fce6b0c3578c::" providerId="AD" clId="Web-{1AC9B972-76B6-413A-951F-A98B84916576}" dt="2020-10-11T00:17:35.608" v="1191"/>
          <ac:graphicFrameMkLst>
            <pc:docMk/>
            <pc:sldMk cId="2572558478" sldId="275"/>
            <ac:graphicFrameMk id="4" creationId="{8632CF75-1C49-42E7-893D-5F7A5BF490F0}"/>
          </ac:graphicFrameMkLst>
        </pc:graphicFrameChg>
        <pc:graphicFrameChg chg="mod modGraphic">
          <ac:chgData name="Guest User" userId="S::urn:spo:anon#db23b548e8f6bad796b5f0edf19a89bb37523df986ef88aa1020fce6b0c3578c::" providerId="AD" clId="Web-{1AC9B972-76B6-413A-951F-A98B84916576}" dt="2020-10-10T23:49:04.082" v="892"/>
          <ac:graphicFrameMkLst>
            <pc:docMk/>
            <pc:sldMk cId="2572558478" sldId="275"/>
            <ac:graphicFrameMk id="5" creationId="{DF3260AE-B1DB-4ECE-9CA3-1F1DD89F2692}"/>
          </ac:graphicFrameMkLst>
        </pc:graphicFrameChg>
        <pc:graphicFrameChg chg="add del mod">
          <ac:chgData name="Guest User" userId="S::urn:spo:anon#db23b548e8f6bad796b5f0edf19a89bb37523df986ef88aa1020fce6b0c3578c::" providerId="AD" clId="Web-{1AC9B972-76B6-413A-951F-A98B84916576}" dt="2020-10-10T21:36:42.600" v="649"/>
          <ac:graphicFrameMkLst>
            <pc:docMk/>
            <pc:sldMk cId="2572558478" sldId="275"/>
            <ac:graphicFrameMk id="6" creationId="{F03E1A67-23C1-4A95-8D3F-4924B06CC052}"/>
          </ac:graphicFrameMkLst>
        </pc:graphicFrameChg>
      </pc:sldChg>
      <pc:sldChg chg="modSp">
        <pc:chgData name="Guest User" userId="S::urn:spo:anon#db23b548e8f6bad796b5f0edf19a89bb37523df986ef88aa1020fce6b0c3578c::" providerId="AD" clId="Web-{1AC9B972-76B6-413A-951F-A98B84916576}" dt="2020-10-11T00:07:11.940" v="987" actId="20577"/>
        <pc:sldMkLst>
          <pc:docMk/>
          <pc:sldMk cId="1155964526" sldId="277"/>
        </pc:sldMkLst>
        <pc:spChg chg="mod">
          <ac:chgData name="Guest User" userId="S::urn:spo:anon#db23b548e8f6bad796b5f0edf19a89bb37523df986ef88aa1020fce6b0c3578c::" providerId="AD" clId="Web-{1AC9B972-76B6-413A-951F-A98B84916576}" dt="2020-10-11T00:07:11.940" v="987" actId="20577"/>
          <ac:spMkLst>
            <pc:docMk/>
            <pc:sldMk cId="1155964526" sldId="277"/>
            <ac:spMk id="5" creationId="{E48AE321-630B-4169-9B0B-3A9DE91AB231}"/>
          </ac:spMkLst>
        </pc:spChg>
      </pc:sldChg>
      <pc:sldChg chg="modSp">
        <pc:chgData name="Guest User" userId="S::urn:spo:anon#db23b548e8f6bad796b5f0edf19a89bb37523df986ef88aa1020fce6b0c3578c::" providerId="AD" clId="Web-{1AC9B972-76B6-413A-951F-A98B84916576}" dt="2020-10-11T00:24:54.954" v="1216" actId="20577"/>
        <pc:sldMkLst>
          <pc:docMk/>
          <pc:sldMk cId="1595384615" sldId="278"/>
        </pc:sldMkLst>
        <pc:spChg chg="mod">
          <ac:chgData name="Guest User" userId="S::urn:spo:anon#db23b548e8f6bad796b5f0edf19a89bb37523df986ef88aa1020fce6b0c3578c::" providerId="AD" clId="Web-{1AC9B972-76B6-413A-951F-A98B84916576}" dt="2020-10-10T21:57:02.135" v="820" actId="20577"/>
          <ac:spMkLst>
            <pc:docMk/>
            <pc:sldMk cId="1595384615" sldId="278"/>
            <ac:spMk id="2" creationId="{34B2FFF6-F3F0-B747-A151-CE621648E44D}"/>
          </ac:spMkLst>
        </pc:spChg>
        <pc:spChg chg="mod">
          <ac:chgData name="Guest User" userId="S::urn:spo:anon#db23b548e8f6bad796b5f0edf19a89bb37523df986ef88aa1020fce6b0c3578c::" providerId="AD" clId="Web-{1AC9B972-76B6-413A-951F-A98B84916576}" dt="2020-10-11T00:24:54.954" v="1216" actId="20577"/>
          <ac:spMkLst>
            <pc:docMk/>
            <pc:sldMk cId="1595384615" sldId="278"/>
            <ac:spMk id="5" creationId="{E48AE321-630B-4169-9B0B-3A9DE91AB231}"/>
          </ac:spMkLst>
        </pc:spChg>
      </pc:sldChg>
      <pc:sldChg chg="modSp">
        <pc:chgData name="Guest User" userId="S::urn:spo:anon#db23b548e8f6bad796b5f0edf19a89bb37523df986ef88aa1020fce6b0c3578c::" providerId="AD" clId="Web-{1AC9B972-76B6-413A-951F-A98B84916576}" dt="2020-10-10T23:48:48.347" v="886"/>
        <pc:sldMkLst>
          <pc:docMk/>
          <pc:sldMk cId="347589974" sldId="281"/>
        </pc:sldMkLst>
        <pc:spChg chg="mod">
          <ac:chgData name="Guest User" userId="S::urn:spo:anon#db23b548e8f6bad796b5f0edf19a89bb37523df986ef88aa1020fce6b0c3578c::" providerId="AD" clId="Web-{1AC9B972-76B6-413A-951F-A98B84916576}" dt="2020-10-10T21:02:44.675" v="10" actId="20577"/>
          <ac:spMkLst>
            <pc:docMk/>
            <pc:sldMk cId="347589974" sldId="281"/>
            <ac:spMk id="2" creationId="{3FB66E84-9B22-4081-9FF6-3219683C5780}"/>
          </ac:spMkLst>
        </pc:spChg>
        <pc:graphicFrameChg chg="mod modGraphic">
          <ac:chgData name="Guest User" userId="S::urn:spo:anon#db23b548e8f6bad796b5f0edf19a89bb37523df986ef88aa1020fce6b0c3578c::" providerId="AD" clId="Web-{1AC9B972-76B6-413A-951F-A98B84916576}" dt="2020-10-10T23:48:48.347" v="886"/>
          <ac:graphicFrameMkLst>
            <pc:docMk/>
            <pc:sldMk cId="347589974" sldId="281"/>
            <ac:graphicFrameMk id="4" creationId="{8632CF75-1C49-42E7-893D-5F7A5BF490F0}"/>
          </ac:graphicFrameMkLst>
        </pc:graphicFrameChg>
        <pc:graphicFrameChg chg="mod modGraphic">
          <ac:chgData name="Guest User" userId="S::urn:spo:anon#db23b548e8f6bad796b5f0edf19a89bb37523df986ef88aa1020fce6b0c3578c::" providerId="AD" clId="Web-{1AC9B972-76B6-413A-951F-A98B84916576}" dt="2020-10-10T23:47:28.400" v="858"/>
          <ac:graphicFrameMkLst>
            <pc:docMk/>
            <pc:sldMk cId="347589974" sldId="281"/>
            <ac:graphicFrameMk id="5" creationId="{0716CD54-9EB8-4F94-A476-1A61D602A6C2}"/>
          </ac:graphicFrameMkLst>
        </pc:graphicFrameChg>
      </pc:sldChg>
      <pc:sldChg chg="modSp">
        <pc:chgData name="Guest User" userId="S::urn:spo:anon#db23b548e8f6bad796b5f0edf19a89bb37523df986ef88aa1020fce6b0c3578c::" providerId="AD" clId="Web-{1AC9B972-76B6-413A-951F-A98B84916576}" dt="2020-10-10T21:11:23.437" v="18"/>
        <pc:sldMkLst>
          <pc:docMk/>
          <pc:sldMk cId="3479213094" sldId="282"/>
        </pc:sldMkLst>
        <pc:graphicFrameChg chg="mod modGraphic">
          <ac:chgData name="Guest User" userId="S::urn:spo:anon#db23b548e8f6bad796b5f0edf19a89bb37523df986ef88aa1020fce6b0c3578c::" providerId="AD" clId="Web-{1AC9B972-76B6-413A-951F-A98B84916576}" dt="2020-10-10T21:11:23.437" v="18"/>
          <ac:graphicFrameMkLst>
            <pc:docMk/>
            <pc:sldMk cId="3479213094" sldId="282"/>
            <ac:graphicFrameMk id="10" creationId="{F6A485F8-E6C4-403B-A520-C84227F24128}"/>
          </ac:graphicFrameMkLst>
        </pc:graphicFrameChg>
      </pc:sldChg>
    </pc:docChg>
  </pc:docChgLst>
  <pc:docChgLst>
    <pc:chgData name="Zhang, Jade" userId="S::jazhang@clarku.edu::691a4201-4c8a-433c-ab8c-0f7637a2e784" providerId="AD" clId="Web-{A8370AA2-D9A5-F053-F608-61A82853D88B}"/>
    <pc:docChg chg="modSld">
      <pc:chgData name="Zhang, Jade" userId="S::jazhang@clarku.edu::691a4201-4c8a-433c-ab8c-0f7637a2e784" providerId="AD" clId="Web-{A8370AA2-D9A5-F053-F608-61A82853D88B}" dt="2020-10-07T20:02:37.430" v="1187" actId="20577"/>
      <pc:docMkLst>
        <pc:docMk/>
      </pc:docMkLst>
      <pc:sldChg chg="modSp">
        <pc:chgData name="Zhang, Jade" userId="S::jazhang@clarku.edu::691a4201-4c8a-433c-ab8c-0f7637a2e784" providerId="AD" clId="Web-{A8370AA2-D9A5-F053-F608-61A82853D88B}" dt="2020-10-07T19:27:30" v="203" actId="20577"/>
        <pc:sldMkLst>
          <pc:docMk/>
          <pc:sldMk cId="1548424682" sldId="262"/>
        </pc:sldMkLst>
        <pc:spChg chg="mod">
          <ac:chgData name="Zhang, Jade" userId="S::jazhang@clarku.edu::691a4201-4c8a-433c-ab8c-0f7637a2e784" providerId="AD" clId="Web-{A8370AA2-D9A5-F053-F608-61A82853D88B}" dt="2020-10-07T19:27:30" v="203" actId="20577"/>
          <ac:spMkLst>
            <pc:docMk/>
            <pc:sldMk cId="1548424682" sldId="262"/>
            <ac:spMk id="2" creationId="{34B2FFF6-F3F0-B747-A151-CE621648E44D}"/>
          </ac:spMkLst>
        </pc:spChg>
      </pc:sldChg>
      <pc:sldChg chg="modSp addCm">
        <pc:chgData name="Zhang, Jade" userId="S::jazhang@clarku.edu::691a4201-4c8a-433c-ab8c-0f7637a2e784" providerId="AD" clId="Web-{A8370AA2-D9A5-F053-F608-61A82853D88B}" dt="2020-10-07T20:02:37.430" v="1186" actId="20577"/>
        <pc:sldMkLst>
          <pc:docMk/>
          <pc:sldMk cId="3827053944" sldId="263"/>
        </pc:sldMkLst>
        <pc:spChg chg="mod">
          <ac:chgData name="Zhang, Jade" userId="S::jazhang@clarku.edu::691a4201-4c8a-433c-ab8c-0f7637a2e784" providerId="AD" clId="Web-{A8370AA2-D9A5-F053-F608-61A82853D88B}" dt="2020-10-07T19:51:59.309" v="1087" actId="20577"/>
          <ac:spMkLst>
            <pc:docMk/>
            <pc:sldMk cId="3827053944" sldId="263"/>
            <ac:spMk id="2" creationId="{F4E62385-E37F-F548-BA6D-19ABF6399D77}"/>
          </ac:spMkLst>
        </pc:spChg>
        <pc:spChg chg="mod">
          <ac:chgData name="Zhang, Jade" userId="S::jazhang@clarku.edu::691a4201-4c8a-433c-ab8c-0f7637a2e784" providerId="AD" clId="Web-{A8370AA2-D9A5-F053-F608-61A82853D88B}" dt="2020-10-07T20:02:37.430" v="1186" actId="20577"/>
          <ac:spMkLst>
            <pc:docMk/>
            <pc:sldMk cId="3827053944" sldId="263"/>
            <ac:spMk id="3" creationId="{650CBFC9-5DDA-8E4E-AD81-D9348C0F8C73}"/>
          </ac:spMkLst>
        </pc:spChg>
        <pc:spChg chg="mod">
          <ac:chgData name="Zhang, Jade" userId="S::jazhang@clarku.edu::691a4201-4c8a-433c-ab8c-0f7637a2e784" providerId="AD" clId="Web-{A8370AA2-D9A5-F053-F608-61A82853D88B}" dt="2020-10-07T19:43:53.269" v="346" actId="20577"/>
          <ac:spMkLst>
            <pc:docMk/>
            <pc:sldMk cId="3827053944" sldId="263"/>
            <ac:spMk id="4" creationId="{850D97F8-E35F-7A40-BCD3-3E8029A80EA4}"/>
          </ac:spMkLst>
        </pc:spChg>
      </pc:sldChg>
      <pc:sldChg chg="modSp">
        <pc:chgData name="Zhang, Jade" userId="S::jazhang@clarku.edu::691a4201-4c8a-433c-ab8c-0f7637a2e784" providerId="AD" clId="Web-{A8370AA2-D9A5-F053-F608-61A82853D88B}" dt="2020-10-07T19:23:13.245" v="185" actId="20577"/>
        <pc:sldMkLst>
          <pc:docMk/>
          <pc:sldMk cId="286315167" sldId="265"/>
        </pc:sldMkLst>
        <pc:spChg chg="mod">
          <ac:chgData name="Zhang, Jade" userId="S::jazhang@clarku.edu::691a4201-4c8a-433c-ab8c-0f7637a2e784" providerId="AD" clId="Web-{A8370AA2-D9A5-F053-F608-61A82853D88B}" dt="2020-10-07T19:23:13.245" v="185" actId="20577"/>
          <ac:spMkLst>
            <pc:docMk/>
            <pc:sldMk cId="286315167" sldId="265"/>
            <ac:spMk id="2" creationId="{F959A10B-EB34-9F47-886E-46066A519A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0D2A9-BFB8-4A01-A47D-D200F25E8A81}" type="datetimeFigureOut">
              <a:rPr lang="en-US" smtClean="0"/>
              <a:t>10/11/2020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A3AC4-E0E3-4E52-BF5C-A1D4CF2B5850}" type="slidenum">
              <a:rPr lang="en-US" smtClean="0"/>
              <a:t>‹#›</a:t>
            </a:fld>
            <a:endParaRPr lang="en-US"/>
          </a:p>
        </p:txBody>
      </p:sp>
    </p:spTree>
    <p:extLst>
      <p:ext uri="{BB962C8B-B14F-4D97-AF65-F5344CB8AC3E}">
        <p14:creationId xmlns:p14="http://schemas.microsoft.com/office/powerpoint/2010/main" val="380431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3A3AC4-E0E3-4E52-BF5C-A1D4CF2B5850}" type="slidenum">
              <a:rPr lang="en-US" smtClean="0"/>
              <a:t>3</a:t>
            </a:fld>
            <a:endParaRPr lang="en-US"/>
          </a:p>
        </p:txBody>
      </p:sp>
    </p:spTree>
    <p:extLst>
      <p:ext uri="{BB962C8B-B14F-4D97-AF65-F5344CB8AC3E}">
        <p14:creationId xmlns:p14="http://schemas.microsoft.com/office/powerpoint/2010/main" val="3412081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descr="A drawing of a cartoon character&#10;&#10;Description automatically generated">
            <a:extLst>
              <a:ext uri="{FF2B5EF4-FFF2-40B4-BE49-F238E27FC236}">
                <a16:creationId xmlns:a16="http://schemas.microsoft.com/office/drawing/2014/main" id="{19CF0444-42D5-A24C-A2FA-28A720109FC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72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1" name="Picture 20" descr="A picture containing drawing&#10;&#10;Description automatically generated">
            <a:extLst>
              <a:ext uri="{FF2B5EF4-FFF2-40B4-BE49-F238E27FC236}">
                <a16:creationId xmlns:a16="http://schemas.microsoft.com/office/drawing/2014/main" id="{FEEFCC98-E21C-AA45-8709-DA3531F29227}"/>
              </a:ext>
            </a:extLst>
          </p:cNvPr>
          <p:cNvPicPr>
            <a:picLocks noChangeAspect="1"/>
          </p:cNvPicPr>
          <p:nvPr userDrawn="1"/>
        </p:nvPicPr>
        <p:blipFill>
          <a:blip r:embed="rId2"/>
          <a:stretch>
            <a:fillRect/>
          </a:stretch>
        </p:blipFill>
        <p:spPr>
          <a:xfrm>
            <a:off x="-7685" y="0"/>
            <a:ext cx="9144000" cy="5143500"/>
          </a:xfrm>
          <a:prstGeom prst="rect">
            <a:avLst/>
          </a:prstGeom>
        </p:spPr>
      </p:pic>
      <p:sp>
        <p:nvSpPr>
          <p:cNvPr id="2" name="Title 1">
            <a:extLst>
              <a:ext uri="{FF2B5EF4-FFF2-40B4-BE49-F238E27FC236}">
                <a16:creationId xmlns:a16="http://schemas.microsoft.com/office/drawing/2014/main" id="{B22633F2-1266-9848-BC6B-BC9EBE1FC17A}"/>
              </a:ext>
            </a:extLst>
          </p:cNvPr>
          <p:cNvSpPr>
            <a:spLocks noGrp="1"/>
          </p:cNvSpPr>
          <p:nvPr>
            <p:ph type="title" hasCustomPrompt="1"/>
          </p:nvPr>
        </p:nvSpPr>
        <p:spPr>
          <a:xfrm>
            <a:off x="4691106" y="1169414"/>
            <a:ext cx="4099428" cy="2804672"/>
          </a:xfrm>
        </p:spPr>
        <p:txBody>
          <a:bodyPr>
            <a:normAutofit/>
          </a:bodyPr>
          <a:lstStyle>
            <a:lvl1pPr marL="0" marR="0" indent="0" algn="l" defTabSz="457200" rtl="0" eaLnBrk="1" fontAlgn="auto" latinLnBrk="0" hangingPunct="1">
              <a:lnSpc>
                <a:spcPct val="100000"/>
              </a:lnSpc>
              <a:spcBef>
                <a:spcPct val="0"/>
              </a:spcBef>
              <a:spcAft>
                <a:spcPts val="0"/>
              </a:spcAft>
              <a:buClrTx/>
              <a:buSzTx/>
              <a:buFontTx/>
              <a:buNone/>
              <a:tabLst/>
              <a:defRPr sz="4000" b="1" i="0">
                <a:solidFill>
                  <a:srgbClr val="1B2833"/>
                </a:solidFill>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a:t>TITLE</a:t>
            </a:r>
            <a:br>
              <a:rPr lang="en-US"/>
            </a:br>
            <a:r>
              <a:rPr lang="en-US" sz="3600" b="0"/>
              <a:t>Speaker</a:t>
            </a:r>
            <a:endParaRPr lang="en-US"/>
          </a:p>
        </p:txBody>
      </p:sp>
    </p:spTree>
    <p:extLst>
      <p:ext uri="{BB962C8B-B14F-4D97-AF65-F5344CB8AC3E}">
        <p14:creationId xmlns:p14="http://schemas.microsoft.com/office/powerpoint/2010/main" val="336294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F6F95EAA-79C7-5A40-890C-0F96C061878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362026" y="362025"/>
            <a:ext cx="6724056" cy="599318"/>
          </a:xfrm>
        </p:spPr>
        <p:txBody>
          <a:bodyPr>
            <a:noAutofit/>
          </a:bodyPr>
          <a:lstStyle>
            <a:lvl1pPr algn="l">
              <a:defRPr sz="2600" b="1" i="0" cap="none">
                <a:solidFill>
                  <a:srgbClr val="1B2833"/>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362026" y="1208868"/>
            <a:ext cx="6724056" cy="3572607"/>
          </a:xfrm>
        </p:spPr>
        <p:txBody>
          <a:bodyPr>
            <a:normAutofit/>
          </a:bodyPr>
          <a:lstStyle>
            <a:lvl1pPr marL="0" indent="0">
              <a:buNone/>
              <a:defRPr sz="1600">
                <a:solidFill>
                  <a:srgbClr val="1B2833"/>
                </a:solidFill>
                <a:latin typeface="Arial"/>
                <a:cs typeface="Arial"/>
              </a:defRPr>
            </a:lvl1pPr>
            <a:lvl2pPr marL="742950" indent="-285750">
              <a:buFont typeface="Arial"/>
              <a:buChar char="•"/>
              <a:defRPr sz="1600">
                <a:solidFill>
                  <a:srgbClr val="1B2833"/>
                </a:solidFill>
                <a:latin typeface="Arial"/>
                <a:cs typeface="Arial"/>
              </a:defRPr>
            </a:lvl2pPr>
            <a:lvl3pPr marL="1143000" indent="-228600">
              <a:buFont typeface="Wingdings" charset="2"/>
              <a:buChar char="§"/>
              <a:defRPr sz="1600">
                <a:solidFill>
                  <a:srgbClr val="1B2833"/>
                </a:solidFill>
                <a:latin typeface="Arial"/>
                <a:cs typeface="Arial"/>
              </a:defRPr>
            </a:lvl3pPr>
            <a:lvl4pPr>
              <a:defRPr sz="1600">
                <a:solidFill>
                  <a:srgbClr val="1B2833"/>
                </a:solidFill>
                <a:latin typeface="Arial"/>
                <a:cs typeface="Arial"/>
              </a:defRPr>
            </a:lvl4pPr>
            <a:lvl5pPr>
              <a:defRPr sz="1600">
                <a:solidFill>
                  <a:srgbClr val="1B2833"/>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32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855180F9-4E8F-A645-A790-E24857AD2255}"/>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1" name="Content Placeholder 2">
            <a:extLst>
              <a:ext uri="{FF2B5EF4-FFF2-40B4-BE49-F238E27FC236}">
                <a16:creationId xmlns:a16="http://schemas.microsoft.com/office/drawing/2014/main" id="{25B03F67-8636-594D-8C54-FA66224DEE59}"/>
              </a:ext>
            </a:extLst>
          </p:cNvPr>
          <p:cNvSpPr>
            <a:spLocks noGrp="1"/>
          </p:cNvSpPr>
          <p:nvPr>
            <p:ph sz="half" idx="14"/>
          </p:nvPr>
        </p:nvSpPr>
        <p:spPr>
          <a:xfrm>
            <a:off x="362025" y="1208868"/>
            <a:ext cx="3172630" cy="3572608"/>
          </a:xfrm>
        </p:spPr>
        <p:txBody>
          <a:bodyPr>
            <a:normAutofit/>
          </a:bodyPr>
          <a:lstStyle>
            <a:lvl1pPr>
              <a:defRPr sz="1600">
                <a:solidFill>
                  <a:srgbClr val="1B2833"/>
                </a:solidFill>
                <a:latin typeface="Arial"/>
                <a:cs typeface="Arial"/>
              </a:defRPr>
            </a:lvl1pPr>
            <a:lvl2pPr>
              <a:defRPr sz="1600">
                <a:solidFill>
                  <a:srgbClr val="1B2833"/>
                </a:solidFill>
                <a:latin typeface="Arial"/>
                <a:cs typeface="Arial"/>
              </a:defRPr>
            </a:lvl2pPr>
            <a:lvl3pPr>
              <a:defRPr sz="1600">
                <a:solidFill>
                  <a:srgbClr val="1B2833"/>
                </a:solidFill>
                <a:latin typeface="Arial"/>
                <a:cs typeface="Arial"/>
              </a:defRPr>
            </a:lvl3pPr>
            <a:lvl4pPr>
              <a:defRPr sz="1600">
                <a:solidFill>
                  <a:srgbClr val="1B2833"/>
                </a:solidFill>
                <a:latin typeface="Arial"/>
                <a:cs typeface="Arial"/>
              </a:defRPr>
            </a:lvl4pPr>
            <a:lvl5pPr>
              <a:defRPr sz="1600">
                <a:solidFill>
                  <a:srgbClr val="1B2833"/>
                </a:solidFill>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1DC928C6-C732-E948-B81F-61DE38E84B63}"/>
              </a:ext>
            </a:extLst>
          </p:cNvPr>
          <p:cNvSpPr>
            <a:spLocks noGrp="1"/>
          </p:cNvSpPr>
          <p:nvPr>
            <p:ph sz="half" idx="15"/>
          </p:nvPr>
        </p:nvSpPr>
        <p:spPr>
          <a:xfrm>
            <a:off x="3913451" y="1208868"/>
            <a:ext cx="3172630" cy="3572608"/>
          </a:xfrm>
        </p:spPr>
        <p:txBody>
          <a:bodyPr>
            <a:normAutofit/>
          </a:bodyPr>
          <a:lstStyle>
            <a:lvl1pPr>
              <a:defRPr sz="1600">
                <a:solidFill>
                  <a:srgbClr val="1B2833"/>
                </a:solidFill>
                <a:latin typeface="Arial"/>
                <a:cs typeface="Arial"/>
              </a:defRPr>
            </a:lvl1pPr>
            <a:lvl2pPr>
              <a:defRPr sz="1600">
                <a:solidFill>
                  <a:srgbClr val="1B2833"/>
                </a:solidFill>
                <a:latin typeface="Arial"/>
                <a:cs typeface="Arial"/>
              </a:defRPr>
            </a:lvl2pPr>
            <a:lvl3pPr>
              <a:defRPr sz="1600">
                <a:solidFill>
                  <a:srgbClr val="1B2833"/>
                </a:solidFill>
                <a:latin typeface="Arial"/>
                <a:cs typeface="Arial"/>
              </a:defRPr>
            </a:lvl3pPr>
            <a:lvl4pPr>
              <a:defRPr sz="1600">
                <a:solidFill>
                  <a:srgbClr val="1B2833"/>
                </a:solidFill>
                <a:latin typeface="Arial"/>
                <a:cs typeface="Arial"/>
              </a:defRPr>
            </a:lvl4pPr>
            <a:lvl5pPr>
              <a:defRPr sz="1600">
                <a:solidFill>
                  <a:srgbClr val="1B2833"/>
                </a:solidFill>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8C97F7A3-200A-9E45-A47E-CFFDFCBEA265}"/>
              </a:ext>
            </a:extLst>
          </p:cNvPr>
          <p:cNvSpPr>
            <a:spLocks noGrp="1"/>
          </p:cNvSpPr>
          <p:nvPr>
            <p:ph type="title" hasCustomPrompt="1"/>
          </p:nvPr>
        </p:nvSpPr>
        <p:spPr>
          <a:xfrm>
            <a:off x="362026" y="362025"/>
            <a:ext cx="6724056" cy="599318"/>
          </a:xfrm>
        </p:spPr>
        <p:txBody>
          <a:bodyPr>
            <a:noAutofit/>
          </a:bodyPr>
          <a:lstStyle>
            <a:lvl1pPr algn="l">
              <a:defRPr sz="2600" b="1" i="0" cap="none">
                <a:solidFill>
                  <a:srgbClr val="1B2833"/>
                </a:solidFill>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400751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72E874D2-8CEF-B648-8113-9F036A1FFDE4}"/>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9" name="Text Placeholder 8"/>
          <p:cNvSpPr>
            <a:spLocks noGrp="1"/>
          </p:cNvSpPr>
          <p:nvPr>
            <p:ph type="body" sz="quarter" idx="11"/>
          </p:nvPr>
        </p:nvSpPr>
        <p:spPr>
          <a:xfrm>
            <a:off x="351600" y="4481465"/>
            <a:ext cx="6734482" cy="292081"/>
          </a:xfrm>
        </p:spPr>
        <p:txBody>
          <a:bodyPr>
            <a:normAutofit/>
          </a:bodyPr>
          <a:lstStyle>
            <a:lvl1pPr marL="0" indent="0" algn="ctr">
              <a:buNone/>
              <a:defRPr sz="1600">
                <a:solidFill>
                  <a:srgbClr val="1B2833"/>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0" name="Picture Placeholder 4">
            <a:extLst>
              <a:ext uri="{FF2B5EF4-FFF2-40B4-BE49-F238E27FC236}">
                <a16:creationId xmlns:a16="http://schemas.microsoft.com/office/drawing/2014/main" id="{900EA63C-EF41-A94E-871A-175AAFA75E58}"/>
              </a:ext>
            </a:extLst>
          </p:cNvPr>
          <p:cNvSpPr>
            <a:spLocks noGrp="1"/>
          </p:cNvSpPr>
          <p:nvPr>
            <p:ph type="pic" sz="quarter" idx="10"/>
          </p:nvPr>
        </p:nvSpPr>
        <p:spPr>
          <a:xfrm>
            <a:off x="362026" y="362025"/>
            <a:ext cx="6724056" cy="3827726"/>
          </a:xfrm>
        </p:spPr>
        <p:txBody>
          <a:bodyPr/>
          <a:lstStyle>
            <a:lvl1pPr marL="0" indent="0" algn="ctr">
              <a:buNone/>
              <a:defRPr>
                <a:solidFill>
                  <a:srgbClr val="1B2833"/>
                </a:solidFill>
                <a:latin typeface="Arial"/>
                <a:cs typeface="Arial"/>
              </a:defRPr>
            </a:lvl1pPr>
          </a:lstStyle>
          <a:p>
            <a:endParaRPr lang="en-US"/>
          </a:p>
        </p:txBody>
      </p:sp>
    </p:spTree>
    <p:extLst>
      <p:ext uri="{BB962C8B-B14F-4D97-AF65-F5344CB8AC3E}">
        <p14:creationId xmlns:p14="http://schemas.microsoft.com/office/powerpoint/2010/main" val="36002983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879B068-CA6D-8F47-83A0-9AFC1CD56360}" type="datetimeFigureOut">
              <a:rPr lang="en-US" smtClean="0"/>
              <a:t>10/11/2020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037063-7454-4A4C-BA5E-A8A237190243}" type="slidenum">
              <a:rPr lang="en-US" smtClean="0"/>
              <a:t>‹#›</a:t>
            </a:fld>
            <a:endParaRPr lang="en-US"/>
          </a:p>
        </p:txBody>
      </p:sp>
    </p:spTree>
    <p:extLst>
      <p:ext uri="{BB962C8B-B14F-4D97-AF65-F5344CB8AC3E}">
        <p14:creationId xmlns:p14="http://schemas.microsoft.com/office/powerpoint/2010/main" val="290058749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6" r:id="rId3"/>
    <p:sldLayoutId id="2147483657" r:id="rId4"/>
    <p:sldLayoutId id="2147483659"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s://www.publicdomainpictures.net/en/view-image.php?image=167900&amp;picture=accident-1"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transportation.gov/"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cherlund.blogspot.com/2019/03/automating-data-science-and-machine.html" TargetMode="External"/><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76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B66E84-9B22-4081-9FF6-3219683C5780}"/>
              </a:ext>
            </a:extLst>
          </p:cNvPr>
          <p:cNvSpPr>
            <a:spLocks noGrp="1"/>
          </p:cNvSpPr>
          <p:nvPr>
            <p:ph type="body" sz="quarter" idx="11"/>
          </p:nvPr>
        </p:nvSpPr>
        <p:spPr>
          <a:xfrm>
            <a:off x="367238" y="109014"/>
            <a:ext cx="6734482" cy="292081"/>
          </a:xfrm>
        </p:spPr>
        <p:txBody>
          <a:bodyPr vert="horz" lIns="91440" tIns="45720" rIns="91440" bIns="45720" rtlCol="0" anchor="t">
            <a:noAutofit/>
          </a:bodyPr>
          <a:lstStyle/>
          <a:p>
            <a:pPr algn="l"/>
            <a:r>
              <a:rPr lang="en-US" sz="2600" b="1">
                <a:latin typeface="Arial"/>
                <a:ea typeface="+mj-ea"/>
                <a:cs typeface="Arial"/>
              </a:rPr>
              <a:t>Results - Performance</a:t>
            </a:r>
          </a:p>
        </p:txBody>
      </p:sp>
      <p:graphicFrame>
        <p:nvGraphicFramePr>
          <p:cNvPr id="4" name="Table 4">
            <a:extLst>
              <a:ext uri="{FF2B5EF4-FFF2-40B4-BE49-F238E27FC236}">
                <a16:creationId xmlns:a16="http://schemas.microsoft.com/office/drawing/2014/main" id="{8632CF75-1C49-42E7-893D-5F7A5BF490F0}"/>
              </a:ext>
            </a:extLst>
          </p:cNvPr>
          <p:cNvGraphicFramePr>
            <a:graphicFrameLocks noGrp="1"/>
          </p:cNvGraphicFramePr>
          <p:nvPr>
            <p:extLst>
              <p:ext uri="{D42A27DB-BD31-4B8C-83A1-F6EECF244321}">
                <p14:modId xmlns:p14="http://schemas.microsoft.com/office/powerpoint/2010/main" val="2508311678"/>
              </p:ext>
            </p:extLst>
          </p:nvPr>
        </p:nvGraphicFramePr>
        <p:xfrm>
          <a:off x="428099" y="1365959"/>
          <a:ext cx="6475621" cy="1406001"/>
        </p:xfrm>
        <a:graphic>
          <a:graphicData uri="http://schemas.openxmlformats.org/drawingml/2006/table">
            <a:tbl>
              <a:tblPr firstRow="1" bandRow="1">
                <a:tableStyleId>{5C22544A-7EE6-4342-B048-85BDC9FD1C3A}</a:tableStyleId>
              </a:tblPr>
              <a:tblGrid>
                <a:gridCol w="982965">
                  <a:extLst>
                    <a:ext uri="{9D8B030D-6E8A-4147-A177-3AD203B41FA5}">
                      <a16:colId xmlns:a16="http://schemas.microsoft.com/office/drawing/2014/main" val="788003758"/>
                    </a:ext>
                  </a:extLst>
                </a:gridCol>
                <a:gridCol w="1057665">
                  <a:extLst>
                    <a:ext uri="{9D8B030D-6E8A-4147-A177-3AD203B41FA5}">
                      <a16:colId xmlns:a16="http://schemas.microsoft.com/office/drawing/2014/main" val="709476143"/>
                    </a:ext>
                  </a:extLst>
                </a:gridCol>
                <a:gridCol w="1057665">
                  <a:extLst>
                    <a:ext uri="{9D8B030D-6E8A-4147-A177-3AD203B41FA5}">
                      <a16:colId xmlns:a16="http://schemas.microsoft.com/office/drawing/2014/main" val="3945881089"/>
                    </a:ext>
                  </a:extLst>
                </a:gridCol>
                <a:gridCol w="1057665">
                  <a:extLst>
                    <a:ext uri="{9D8B030D-6E8A-4147-A177-3AD203B41FA5}">
                      <a16:colId xmlns:a16="http://schemas.microsoft.com/office/drawing/2014/main" val="908886559"/>
                    </a:ext>
                  </a:extLst>
                </a:gridCol>
                <a:gridCol w="1057665">
                  <a:extLst>
                    <a:ext uri="{9D8B030D-6E8A-4147-A177-3AD203B41FA5}">
                      <a16:colId xmlns:a16="http://schemas.microsoft.com/office/drawing/2014/main" val="3683849933"/>
                    </a:ext>
                  </a:extLst>
                </a:gridCol>
                <a:gridCol w="1261996">
                  <a:extLst>
                    <a:ext uri="{9D8B030D-6E8A-4147-A177-3AD203B41FA5}">
                      <a16:colId xmlns:a16="http://schemas.microsoft.com/office/drawing/2014/main" val="835130577"/>
                    </a:ext>
                  </a:extLst>
                </a:gridCol>
              </a:tblGrid>
              <a:tr h="4686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a:p>
                  </a:txBody>
                  <a:tcPr>
                    <a:lnTlToBr w="12700" cap="flat" cmpd="sng" algn="ctr">
                      <a:solidFill>
                        <a:schemeClr val="tx1"/>
                      </a:solidFill>
                      <a:prstDash val="solid"/>
                      <a:round/>
                      <a:headEnd type="none" w="med" len="med"/>
                      <a:tailEnd type="none" w="med" len="med"/>
                    </a:lnTlToBr>
                  </a:tcPr>
                </a:tc>
                <a:tc>
                  <a:txBody>
                    <a:bodyPr/>
                    <a:lstStyle/>
                    <a:p>
                      <a:r>
                        <a:rPr lang="en-US" sz="1100"/>
                        <a:t>Logistic Regression</a:t>
                      </a:r>
                    </a:p>
                  </a:txBody>
                  <a:tcPr/>
                </a:tc>
                <a:tc>
                  <a:txBody>
                    <a:bodyPr/>
                    <a:lstStyle/>
                    <a:p>
                      <a:r>
                        <a:rPr lang="en-US" sz="1100"/>
                        <a:t>SVM</a:t>
                      </a:r>
                    </a:p>
                  </a:txBody>
                  <a:tcPr/>
                </a:tc>
                <a:tc>
                  <a:txBody>
                    <a:bodyPr/>
                    <a:lstStyle/>
                    <a:p>
                      <a:r>
                        <a:rPr lang="en-US" sz="1100"/>
                        <a:t>KNN</a:t>
                      </a:r>
                    </a:p>
                  </a:txBody>
                  <a:tcPr/>
                </a:tc>
                <a:tc>
                  <a:txBody>
                    <a:bodyPr/>
                    <a:lstStyle/>
                    <a:p>
                      <a:r>
                        <a:rPr lang="en-US" sz="1100"/>
                        <a:t>Decision Tree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a:t>Random Forest</a:t>
                      </a:r>
                    </a:p>
                  </a:txBody>
                  <a:tcPr/>
                </a:tc>
                <a:extLst>
                  <a:ext uri="{0D108BD9-81ED-4DB2-BD59-A6C34878D82A}">
                    <a16:rowId xmlns:a16="http://schemas.microsoft.com/office/drawing/2014/main" val="2569719795"/>
                  </a:ext>
                </a:extLst>
              </a:tr>
              <a:tr h="468667">
                <a:tc>
                  <a:txBody>
                    <a:bodyPr/>
                    <a:lstStyle/>
                    <a:p>
                      <a:pPr algn="ctr"/>
                      <a:r>
                        <a:rPr lang="en-US" sz="1100"/>
                        <a:t>Accuracy</a:t>
                      </a:r>
                    </a:p>
                  </a:txBody>
                  <a:tcPr anchor="ctr"/>
                </a:tc>
                <a:tc>
                  <a:txBody>
                    <a:bodyPr/>
                    <a:lstStyle/>
                    <a:p>
                      <a:pPr algn="ctr"/>
                      <a:r>
                        <a:rPr lang="en-US" sz="1100"/>
                        <a:t>49.81%</a:t>
                      </a:r>
                    </a:p>
                  </a:txBody>
                  <a:tcPr anchor="ctr"/>
                </a:tc>
                <a:tc>
                  <a:txBody>
                    <a:bodyPr/>
                    <a:lstStyle/>
                    <a:p>
                      <a:pPr algn="ctr"/>
                      <a:r>
                        <a:rPr lang="en-US" sz="1100"/>
                        <a:t>48.52%</a:t>
                      </a:r>
                    </a:p>
                  </a:txBody>
                  <a:tcPr anchor="ctr"/>
                </a:tc>
                <a:tc>
                  <a:txBody>
                    <a:bodyPr/>
                    <a:lstStyle/>
                    <a:p>
                      <a:pPr lvl="0" algn="ctr">
                        <a:buNone/>
                      </a:pPr>
                      <a:r>
                        <a:rPr lang="en-US" sz="1100" b="0" i="0" u="none" strike="noStrike" noProof="0">
                          <a:latin typeface="Calibri"/>
                        </a:rPr>
                        <a:t>69%</a:t>
                      </a:r>
                      <a:endParaRPr lang="en-US"/>
                    </a:p>
                  </a:txBody>
                  <a:tcPr anchor="ctr"/>
                </a:tc>
                <a:tc>
                  <a:txBody>
                    <a:bodyPr/>
                    <a:lstStyle/>
                    <a:p>
                      <a:pPr lvl="0" algn="ctr">
                        <a:buNone/>
                      </a:pPr>
                      <a:r>
                        <a:rPr lang="en-US" sz="1100" b="0" i="0" u="none" strike="noStrike" noProof="0"/>
                        <a:t>81.17%</a:t>
                      </a:r>
                    </a:p>
                  </a:txBody>
                  <a:tcPr anchor="ctr"/>
                </a:tc>
                <a:tc>
                  <a:txBody>
                    <a:bodyPr/>
                    <a:lstStyle/>
                    <a:p>
                      <a:pPr lvl="0" algn="ctr">
                        <a:buNone/>
                      </a:pPr>
                      <a:r>
                        <a:rPr lang="en-US" sz="1100" b="1" i="0" u="none" strike="noStrike" noProof="0">
                          <a:solidFill>
                            <a:schemeClr val="tx1"/>
                          </a:solidFill>
                          <a:latin typeface="Calibri"/>
                        </a:rPr>
                        <a:t>84.15%</a:t>
                      </a:r>
                      <a:endParaRPr lang="en-US" b="1">
                        <a:solidFill>
                          <a:schemeClr val="tx1"/>
                        </a:solidFill>
                      </a:endParaRPr>
                    </a:p>
                  </a:txBody>
                  <a:tcPr anchor="ctr"/>
                </a:tc>
                <a:extLst>
                  <a:ext uri="{0D108BD9-81ED-4DB2-BD59-A6C34878D82A}">
                    <a16:rowId xmlns:a16="http://schemas.microsoft.com/office/drawing/2014/main" val="2617321585"/>
                  </a:ext>
                </a:extLst>
              </a:tr>
              <a:tr h="468667">
                <a:tc>
                  <a:txBody>
                    <a:bodyPr/>
                    <a:lstStyle/>
                    <a:p>
                      <a:pPr algn="ctr"/>
                      <a:r>
                        <a:rPr lang="en-US" sz="1100"/>
                        <a:t>AUC </a:t>
                      </a:r>
                    </a:p>
                  </a:txBody>
                  <a:tcPr anchor="ctr"/>
                </a:tc>
                <a:tc>
                  <a:txBody>
                    <a:bodyPr/>
                    <a:lstStyle/>
                    <a:p>
                      <a:pPr algn="ctr"/>
                      <a:r>
                        <a:rPr lang="en-US" sz="1100"/>
                        <a:t>0.5200</a:t>
                      </a:r>
                    </a:p>
                  </a:txBody>
                  <a:tcPr anchor="ctr"/>
                </a:tc>
                <a:tc>
                  <a:txBody>
                    <a:bodyPr/>
                    <a:lstStyle/>
                    <a:p>
                      <a:pPr algn="ctr"/>
                      <a:r>
                        <a:rPr lang="en-US" sz="1100"/>
                        <a:t>0.5000</a:t>
                      </a:r>
                    </a:p>
                  </a:txBody>
                  <a:tcPr anchor="ctr"/>
                </a:tc>
                <a:tc>
                  <a:txBody>
                    <a:bodyPr/>
                    <a:lstStyle/>
                    <a:p>
                      <a:pPr algn="ctr"/>
                      <a:r>
                        <a:rPr lang="en-US" sz="1100"/>
                        <a:t>0.7652</a:t>
                      </a:r>
                    </a:p>
                  </a:txBody>
                  <a:tcPr anchor="ctr"/>
                </a:tc>
                <a:tc>
                  <a:txBody>
                    <a:bodyPr/>
                    <a:lstStyle/>
                    <a:p>
                      <a:pPr algn="ctr"/>
                      <a:r>
                        <a:rPr lang="en-US" sz="1100"/>
                        <a:t>0.7614</a:t>
                      </a:r>
                    </a:p>
                  </a:txBody>
                  <a:tcPr anchor="ctr"/>
                </a:tc>
                <a:tc>
                  <a:txBody>
                    <a:bodyPr/>
                    <a:lstStyle/>
                    <a:p>
                      <a:pPr algn="ctr"/>
                      <a:r>
                        <a:rPr lang="en-US" sz="1100" b="1">
                          <a:solidFill>
                            <a:schemeClr val="tx1"/>
                          </a:solidFill>
                        </a:rPr>
                        <a:t>0.9176</a:t>
                      </a:r>
                    </a:p>
                  </a:txBody>
                  <a:tcPr anchor="ctr"/>
                </a:tc>
                <a:extLst>
                  <a:ext uri="{0D108BD9-81ED-4DB2-BD59-A6C34878D82A}">
                    <a16:rowId xmlns:a16="http://schemas.microsoft.com/office/drawing/2014/main" val="1059164062"/>
                  </a:ext>
                </a:extLst>
              </a:tr>
            </a:tbl>
          </a:graphicData>
        </a:graphic>
      </p:graphicFrame>
      <p:sp>
        <p:nvSpPr>
          <p:cNvPr id="7" name="TextBox 6">
            <a:extLst>
              <a:ext uri="{FF2B5EF4-FFF2-40B4-BE49-F238E27FC236}">
                <a16:creationId xmlns:a16="http://schemas.microsoft.com/office/drawing/2014/main" id="{D1693DAA-6ED1-4B7C-B95B-F23E2888B966}"/>
              </a:ext>
            </a:extLst>
          </p:cNvPr>
          <p:cNvSpPr txBox="1"/>
          <p:nvPr/>
        </p:nvSpPr>
        <p:spPr>
          <a:xfrm>
            <a:off x="367238" y="640371"/>
            <a:ext cx="4033311" cy="646331"/>
          </a:xfrm>
          <a:prstGeom prst="rect">
            <a:avLst/>
          </a:prstGeom>
          <a:noFill/>
        </p:spPr>
        <p:txBody>
          <a:bodyPr wrap="square" lIns="91440" tIns="45720" rIns="91440" bIns="45720" rtlCol="0" anchor="t">
            <a:spAutoFit/>
          </a:bodyPr>
          <a:lstStyle/>
          <a:p>
            <a:r>
              <a:rPr lang="en-US" b="1"/>
              <a:t>Vehicle Level</a:t>
            </a:r>
          </a:p>
          <a:p>
            <a:r>
              <a:rPr lang="en-US"/>
              <a:t>1. </a:t>
            </a:r>
            <a:r>
              <a:rPr lang="en-US" sz="1800" b="0" i="0">
                <a:solidFill>
                  <a:srgbClr val="000000"/>
                </a:solidFill>
                <a:effectLst/>
                <a:latin typeface="Calibri" panose="020F0502020204030204" pitchFamily="34" charset="0"/>
              </a:rPr>
              <a:t>Maximum Injury Severity in Vehicle</a:t>
            </a:r>
            <a:endParaRPr lang="en-US"/>
          </a:p>
        </p:txBody>
      </p:sp>
      <p:pic>
        <p:nvPicPr>
          <p:cNvPr id="3" name="Picture 5" descr="Chart, line chart&#10;&#10;Description automatically generated">
            <a:extLst>
              <a:ext uri="{FF2B5EF4-FFF2-40B4-BE49-F238E27FC236}">
                <a16:creationId xmlns:a16="http://schemas.microsoft.com/office/drawing/2014/main" id="{13FA52A0-2162-4123-8459-935B6D979401}"/>
              </a:ext>
            </a:extLst>
          </p:cNvPr>
          <p:cNvPicPr>
            <a:picLocks noChangeAspect="1"/>
          </p:cNvPicPr>
          <p:nvPr/>
        </p:nvPicPr>
        <p:blipFill>
          <a:blip r:embed="rId2"/>
          <a:stretch>
            <a:fillRect/>
          </a:stretch>
        </p:blipFill>
        <p:spPr>
          <a:xfrm>
            <a:off x="548640" y="3143945"/>
            <a:ext cx="2744373" cy="1829581"/>
          </a:xfrm>
          <a:prstGeom prst="rect">
            <a:avLst/>
          </a:prstGeom>
        </p:spPr>
      </p:pic>
      <p:sp>
        <p:nvSpPr>
          <p:cNvPr id="9" name="TextBox 8">
            <a:extLst>
              <a:ext uri="{FF2B5EF4-FFF2-40B4-BE49-F238E27FC236}">
                <a16:creationId xmlns:a16="http://schemas.microsoft.com/office/drawing/2014/main" id="{75707581-8C77-4CE9-92BE-A380C65987C0}"/>
              </a:ext>
            </a:extLst>
          </p:cNvPr>
          <p:cNvSpPr txBox="1"/>
          <p:nvPr/>
        </p:nvSpPr>
        <p:spPr>
          <a:xfrm>
            <a:off x="549813" y="2926080"/>
            <a:ext cx="3370795" cy="307777"/>
          </a:xfrm>
          <a:prstGeom prst="rect">
            <a:avLst/>
          </a:prstGeom>
          <a:noFill/>
        </p:spPr>
        <p:txBody>
          <a:bodyPr wrap="square" rtlCol="0">
            <a:spAutoFit/>
          </a:bodyPr>
          <a:lstStyle/>
          <a:p>
            <a:r>
              <a:rPr lang="en-US" sz="1400">
                <a:solidFill>
                  <a:srgbClr val="000000"/>
                </a:solidFill>
                <a:latin typeface="Calibri" panose="020F0502020204030204" pitchFamily="34" charset="0"/>
              </a:rPr>
              <a:t>Best ROC CURVE – Random Forest</a:t>
            </a:r>
          </a:p>
        </p:txBody>
      </p:sp>
      <p:sp>
        <p:nvSpPr>
          <p:cNvPr id="11" name="TextBox 10">
            <a:extLst>
              <a:ext uri="{FF2B5EF4-FFF2-40B4-BE49-F238E27FC236}">
                <a16:creationId xmlns:a16="http://schemas.microsoft.com/office/drawing/2014/main" id="{3C6EA5C7-1789-4823-9A09-2682872E9631}"/>
              </a:ext>
            </a:extLst>
          </p:cNvPr>
          <p:cNvSpPr txBox="1"/>
          <p:nvPr/>
        </p:nvSpPr>
        <p:spPr>
          <a:xfrm>
            <a:off x="3920608" y="2926080"/>
            <a:ext cx="2744374" cy="307777"/>
          </a:xfrm>
          <a:prstGeom prst="rect">
            <a:avLst/>
          </a:prstGeom>
          <a:noFill/>
        </p:spPr>
        <p:txBody>
          <a:bodyPr wrap="square" rtlCol="0">
            <a:spAutoFit/>
          </a:bodyPr>
          <a:lstStyle/>
          <a:p>
            <a:r>
              <a:rPr lang="en-US" sz="1400">
                <a:solidFill>
                  <a:srgbClr val="000000"/>
                </a:solidFill>
                <a:latin typeface="Calibri" panose="020F0502020204030204" pitchFamily="34" charset="0"/>
              </a:rPr>
              <a:t>Confusion Matrix – Random Forest</a:t>
            </a:r>
          </a:p>
        </p:txBody>
      </p:sp>
      <p:graphicFrame>
        <p:nvGraphicFramePr>
          <p:cNvPr id="5" name="Table 5">
            <a:extLst>
              <a:ext uri="{FF2B5EF4-FFF2-40B4-BE49-F238E27FC236}">
                <a16:creationId xmlns:a16="http://schemas.microsoft.com/office/drawing/2014/main" id="{0716CD54-9EB8-4F94-A476-1A61D602A6C2}"/>
              </a:ext>
            </a:extLst>
          </p:cNvPr>
          <p:cNvGraphicFramePr>
            <a:graphicFrameLocks noGrp="1"/>
          </p:cNvGraphicFramePr>
          <p:nvPr>
            <p:extLst>
              <p:ext uri="{D42A27DB-BD31-4B8C-83A1-F6EECF244321}">
                <p14:modId xmlns:p14="http://schemas.microsoft.com/office/powerpoint/2010/main" val="1297236977"/>
              </p:ext>
            </p:extLst>
          </p:nvPr>
        </p:nvGraphicFramePr>
        <p:xfrm>
          <a:off x="3393281" y="3364706"/>
          <a:ext cx="3934324" cy="1406001"/>
        </p:xfrm>
        <a:graphic>
          <a:graphicData uri="http://schemas.openxmlformats.org/drawingml/2006/table">
            <a:tbl>
              <a:tblPr firstRow="1" bandRow="1">
                <a:tableStyleId>{5C22544A-7EE6-4342-B048-85BDC9FD1C3A}</a:tableStyleId>
              </a:tblPr>
              <a:tblGrid>
                <a:gridCol w="786865">
                  <a:extLst>
                    <a:ext uri="{9D8B030D-6E8A-4147-A177-3AD203B41FA5}">
                      <a16:colId xmlns:a16="http://schemas.microsoft.com/office/drawing/2014/main" val="4185178191"/>
                    </a:ext>
                  </a:extLst>
                </a:gridCol>
                <a:gridCol w="784420">
                  <a:extLst>
                    <a:ext uri="{9D8B030D-6E8A-4147-A177-3AD203B41FA5}">
                      <a16:colId xmlns:a16="http://schemas.microsoft.com/office/drawing/2014/main" val="1620509598"/>
                    </a:ext>
                  </a:extLst>
                </a:gridCol>
                <a:gridCol w="789309">
                  <a:extLst>
                    <a:ext uri="{9D8B030D-6E8A-4147-A177-3AD203B41FA5}">
                      <a16:colId xmlns:a16="http://schemas.microsoft.com/office/drawing/2014/main" val="2832380058"/>
                    </a:ext>
                  </a:extLst>
                </a:gridCol>
                <a:gridCol w="786865">
                  <a:extLst>
                    <a:ext uri="{9D8B030D-6E8A-4147-A177-3AD203B41FA5}">
                      <a16:colId xmlns:a16="http://schemas.microsoft.com/office/drawing/2014/main" val="2963757042"/>
                    </a:ext>
                  </a:extLst>
                </a:gridCol>
                <a:gridCol w="786865">
                  <a:extLst>
                    <a:ext uri="{9D8B030D-6E8A-4147-A177-3AD203B41FA5}">
                      <a16:colId xmlns:a16="http://schemas.microsoft.com/office/drawing/2014/main" val="1350561306"/>
                    </a:ext>
                  </a:extLst>
                </a:gridCol>
              </a:tblGrid>
              <a:tr h="468667">
                <a:tc>
                  <a:txBody>
                    <a:bodyPr/>
                    <a:lstStyle/>
                    <a:p>
                      <a:endParaRPr lang="en-US" sz="1100" kern="1200">
                        <a:solidFill>
                          <a:schemeClr val="bg1"/>
                        </a:solidFill>
                        <a:latin typeface="+mn-lt"/>
                        <a:ea typeface="+mn-ea"/>
                        <a:cs typeface="+mn-cs"/>
                      </a:endParaRPr>
                    </a:p>
                  </a:txBody>
                  <a:tcPr/>
                </a:tc>
                <a:tc>
                  <a:txBody>
                    <a:bodyPr/>
                    <a:lstStyle/>
                    <a:p>
                      <a:r>
                        <a:rPr lang="en-US" sz="1100" kern="1200">
                          <a:solidFill>
                            <a:schemeClr val="bg1"/>
                          </a:solidFill>
                          <a:latin typeface="+mn-lt"/>
                          <a:ea typeface="+mn-ea"/>
                          <a:cs typeface="+mn-cs"/>
                        </a:rPr>
                        <a:t>Predict: </a:t>
                      </a:r>
                      <a:endParaRPr lang="en-US"/>
                    </a:p>
                    <a:p>
                      <a:pPr lvl="0">
                        <a:buNone/>
                      </a:pPr>
                      <a:r>
                        <a:rPr lang="en-US" sz="1100" kern="1200">
                          <a:solidFill>
                            <a:schemeClr val="bg1"/>
                          </a:solidFill>
                          <a:latin typeface="+mn-lt"/>
                          <a:ea typeface="+mn-ea"/>
                          <a:cs typeface="+mn-cs"/>
                        </a:rPr>
                        <a:t>No Injury</a:t>
                      </a:r>
                    </a:p>
                  </a:txBody>
                  <a:tcPr/>
                </a:tc>
                <a:tc>
                  <a:txBody>
                    <a:bodyPr/>
                    <a:lstStyle/>
                    <a:p>
                      <a:r>
                        <a:rPr lang="en-US" sz="1100" kern="1200">
                          <a:solidFill>
                            <a:schemeClr val="bg1"/>
                          </a:solidFill>
                          <a:latin typeface="+mn-lt"/>
                          <a:ea typeface="+mn-ea"/>
                          <a:cs typeface="+mn-cs"/>
                        </a:rPr>
                        <a:t>Predict: Injury</a:t>
                      </a:r>
                    </a:p>
                  </a:txBody>
                  <a:tcPr/>
                </a:tc>
                <a:tc>
                  <a:txBody>
                    <a:bodyPr/>
                    <a:lstStyle/>
                    <a:p>
                      <a:pPr lvl="0">
                        <a:buNone/>
                      </a:pPr>
                      <a:r>
                        <a:rPr lang="en-US" sz="1100" kern="1200">
                          <a:solidFill>
                            <a:schemeClr val="bg1"/>
                          </a:solidFill>
                          <a:latin typeface="+mn-lt"/>
                          <a:ea typeface="+mn-ea"/>
                          <a:cs typeface="+mn-cs"/>
                        </a:rPr>
                        <a:t>Sensitivity</a:t>
                      </a:r>
                    </a:p>
                  </a:txBody>
                  <a:tcPr/>
                </a:tc>
                <a:tc>
                  <a:txBody>
                    <a:bodyPr/>
                    <a:lstStyle/>
                    <a:p>
                      <a:pPr lvl="0">
                        <a:buNone/>
                      </a:pPr>
                      <a:r>
                        <a:rPr lang="en-US" sz="1100" kern="1200">
                          <a:solidFill>
                            <a:schemeClr val="bg1"/>
                          </a:solidFill>
                          <a:latin typeface="+mn-lt"/>
                          <a:ea typeface="+mn-ea"/>
                          <a:cs typeface="+mn-cs"/>
                        </a:rPr>
                        <a:t>Specificity</a:t>
                      </a:r>
                    </a:p>
                  </a:txBody>
                  <a:tcPr/>
                </a:tc>
                <a:extLst>
                  <a:ext uri="{0D108BD9-81ED-4DB2-BD59-A6C34878D82A}">
                    <a16:rowId xmlns:a16="http://schemas.microsoft.com/office/drawing/2014/main" val="625421122"/>
                  </a:ext>
                </a:extLst>
              </a:tr>
              <a:tr h="468667">
                <a:tc>
                  <a:txBody>
                    <a:bodyPr/>
                    <a:lstStyle/>
                    <a:p>
                      <a:r>
                        <a:rPr lang="en-US" sz="1100" kern="1200">
                          <a:solidFill>
                            <a:schemeClr val="dk1"/>
                          </a:solidFill>
                          <a:latin typeface="+mn-lt"/>
                          <a:ea typeface="+mn-ea"/>
                          <a:cs typeface="+mn-cs"/>
                        </a:rPr>
                        <a:t>Actual: </a:t>
                      </a:r>
                      <a:endParaRPr lang="en-US"/>
                    </a:p>
                    <a:p>
                      <a:pPr lvl="0">
                        <a:buNone/>
                      </a:pPr>
                      <a:r>
                        <a:rPr lang="en-US" sz="1100" kern="1200">
                          <a:solidFill>
                            <a:schemeClr val="dk1"/>
                          </a:solidFill>
                          <a:latin typeface="+mn-lt"/>
                          <a:ea typeface="+mn-ea"/>
                          <a:cs typeface="+mn-cs"/>
                        </a:rPr>
                        <a:t>No Injury</a:t>
                      </a:r>
                      <a:endParaRPr lang="en-US"/>
                    </a:p>
                  </a:txBody>
                  <a:tcPr/>
                </a:tc>
                <a:tc>
                  <a:txBody>
                    <a:bodyPr/>
                    <a:lstStyle/>
                    <a:p>
                      <a:pPr lvl="0" algn="ctr">
                        <a:buNone/>
                      </a:pPr>
                      <a:r>
                        <a:rPr lang="en-US" sz="1100" kern="1200" noProof="0">
                          <a:solidFill>
                            <a:schemeClr val="dk1"/>
                          </a:solidFill>
                          <a:latin typeface="+mn-lt"/>
                          <a:ea typeface="+mn-ea"/>
                          <a:cs typeface="+mn-cs"/>
                        </a:rPr>
                        <a:t>9812</a:t>
                      </a:r>
                      <a:endParaRPr lang="en-US" sz="1100" kern="1200">
                        <a:solidFill>
                          <a:schemeClr val="dk1"/>
                        </a:solidFill>
                        <a:latin typeface="+mn-lt"/>
                        <a:ea typeface="+mn-ea"/>
                        <a:cs typeface="+mn-cs"/>
                      </a:endParaRPr>
                    </a:p>
                  </a:txBody>
                  <a:tcPr anchor="ctr"/>
                </a:tc>
                <a:tc>
                  <a:txBody>
                    <a:bodyPr/>
                    <a:lstStyle/>
                    <a:p>
                      <a:pPr lvl="0" algn="ctr">
                        <a:buNone/>
                      </a:pPr>
                      <a:r>
                        <a:rPr lang="en-US" sz="1100" kern="1200" noProof="0">
                          <a:solidFill>
                            <a:schemeClr val="dk1"/>
                          </a:solidFill>
                          <a:latin typeface="+mn-lt"/>
                          <a:ea typeface="+mn-ea"/>
                          <a:cs typeface="+mn-cs"/>
                        </a:rPr>
                        <a:t>808</a:t>
                      </a:r>
                    </a:p>
                  </a:txBody>
                  <a:tcPr anchor="ctr"/>
                </a:tc>
                <a:tc rowSpan="2">
                  <a:txBody>
                    <a:bodyPr/>
                    <a:lstStyle/>
                    <a:p>
                      <a:pPr lvl="0" algn="ctr">
                        <a:buNone/>
                      </a:pPr>
                      <a:r>
                        <a:rPr lang="en-US" sz="1100" b="0" kern="1200" noProof="0">
                          <a:solidFill>
                            <a:schemeClr val="tx1"/>
                          </a:solidFill>
                          <a:latin typeface="+mn-lt"/>
                          <a:ea typeface="+mn-ea"/>
                          <a:cs typeface="+mn-cs"/>
                        </a:rPr>
                        <a:t>75.84%</a:t>
                      </a:r>
                    </a:p>
                  </a:txBody>
                  <a:tcPr anchor="ctr"/>
                </a:tc>
                <a:tc rowSpan="2">
                  <a:txBody>
                    <a:bodyPr/>
                    <a:lstStyle/>
                    <a:p>
                      <a:pPr lvl="0" algn="ctr">
                        <a:buNone/>
                      </a:pPr>
                      <a:r>
                        <a:rPr lang="en-US" sz="1100" b="0" kern="1200" noProof="0">
                          <a:solidFill>
                            <a:schemeClr val="tx1"/>
                          </a:solidFill>
                          <a:latin typeface="+mn-lt"/>
                          <a:ea typeface="+mn-ea"/>
                          <a:cs typeface="+mn-cs"/>
                        </a:rPr>
                        <a:t>92.39%</a:t>
                      </a:r>
                    </a:p>
                  </a:txBody>
                  <a:tcPr anchor="ctr"/>
                </a:tc>
                <a:extLst>
                  <a:ext uri="{0D108BD9-81ED-4DB2-BD59-A6C34878D82A}">
                    <a16:rowId xmlns:a16="http://schemas.microsoft.com/office/drawing/2014/main" val="2532890064"/>
                  </a:ext>
                </a:extLst>
              </a:tr>
              <a:tr h="468667">
                <a:tc>
                  <a:txBody>
                    <a:bodyPr/>
                    <a:lstStyle/>
                    <a:p>
                      <a:r>
                        <a:rPr lang="en-US" sz="1100" kern="1200">
                          <a:solidFill>
                            <a:schemeClr val="dk1"/>
                          </a:solidFill>
                          <a:latin typeface="+mn-lt"/>
                          <a:ea typeface="+mn-ea"/>
                          <a:cs typeface="+mn-cs"/>
                        </a:rPr>
                        <a:t>Actual:</a:t>
                      </a:r>
                    </a:p>
                    <a:p>
                      <a:pPr lvl="0">
                        <a:buNone/>
                      </a:pPr>
                      <a:r>
                        <a:rPr lang="en-US" sz="1100" b="0" i="0" u="none" strike="noStrike" kern="1200" noProof="0">
                          <a:solidFill>
                            <a:schemeClr val="dk1"/>
                          </a:solidFill>
                          <a:latin typeface="Calibri"/>
                        </a:rPr>
                        <a:t>Injury</a:t>
                      </a:r>
                      <a:endParaRPr lang="en-US"/>
                    </a:p>
                  </a:txBody>
                  <a:tcPr/>
                </a:tc>
                <a:tc>
                  <a:txBody>
                    <a:bodyPr/>
                    <a:lstStyle/>
                    <a:p>
                      <a:pPr lvl="0" algn="ctr">
                        <a:buNone/>
                      </a:pPr>
                      <a:r>
                        <a:rPr lang="en-US" sz="1100" kern="1200" noProof="0">
                          <a:solidFill>
                            <a:schemeClr val="dk1"/>
                          </a:solidFill>
                          <a:latin typeface="+mn-lt"/>
                          <a:ea typeface="+mn-ea"/>
                          <a:cs typeface="+mn-cs"/>
                        </a:rPr>
                        <a:t>2547</a:t>
                      </a:r>
                    </a:p>
                  </a:txBody>
                  <a:tcPr anchor="ctr"/>
                </a:tc>
                <a:tc>
                  <a:txBody>
                    <a:bodyPr/>
                    <a:lstStyle/>
                    <a:p>
                      <a:pPr lvl="0" algn="ctr">
                        <a:buNone/>
                      </a:pPr>
                      <a:r>
                        <a:rPr lang="en-US" sz="1100" kern="1200" noProof="0">
                          <a:solidFill>
                            <a:schemeClr val="dk1"/>
                          </a:solidFill>
                          <a:latin typeface="+mn-lt"/>
                          <a:ea typeface="+mn-ea"/>
                          <a:cs typeface="+mn-cs"/>
                        </a:rPr>
                        <a:t>7994</a:t>
                      </a:r>
                    </a:p>
                  </a:txBody>
                  <a:tcPr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23015073"/>
                  </a:ext>
                </a:extLst>
              </a:tr>
            </a:tbl>
          </a:graphicData>
        </a:graphic>
      </p:graphicFrame>
    </p:spTree>
    <p:extLst>
      <p:ext uri="{BB962C8B-B14F-4D97-AF65-F5344CB8AC3E}">
        <p14:creationId xmlns:p14="http://schemas.microsoft.com/office/powerpoint/2010/main" val="347589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B66E84-9B22-4081-9FF6-3219683C5780}"/>
              </a:ext>
            </a:extLst>
          </p:cNvPr>
          <p:cNvSpPr>
            <a:spLocks noGrp="1"/>
          </p:cNvSpPr>
          <p:nvPr>
            <p:ph type="body" sz="quarter" idx="11"/>
          </p:nvPr>
        </p:nvSpPr>
        <p:spPr>
          <a:xfrm>
            <a:off x="367239" y="345234"/>
            <a:ext cx="6734482" cy="292081"/>
          </a:xfrm>
        </p:spPr>
        <p:txBody>
          <a:bodyPr>
            <a:noAutofit/>
          </a:bodyPr>
          <a:lstStyle/>
          <a:p>
            <a:pPr algn="l"/>
            <a:r>
              <a:rPr lang="en-US" sz="2600" b="1">
                <a:latin typeface="Arial"/>
                <a:ea typeface="+mj-ea"/>
                <a:cs typeface="Arial"/>
              </a:rPr>
              <a:t>Result - Performance</a:t>
            </a:r>
          </a:p>
        </p:txBody>
      </p:sp>
      <p:graphicFrame>
        <p:nvGraphicFramePr>
          <p:cNvPr id="6" name="Table 4">
            <a:extLst>
              <a:ext uri="{FF2B5EF4-FFF2-40B4-BE49-F238E27FC236}">
                <a16:creationId xmlns:a16="http://schemas.microsoft.com/office/drawing/2014/main" id="{85C221E8-EB77-43B8-A57E-2A54AE070B0F}"/>
              </a:ext>
            </a:extLst>
          </p:cNvPr>
          <p:cNvGraphicFramePr>
            <a:graphicFrameLocks noGrp="1"/>
          </p:cNvGraphicFramePr>
          <p:nvPr>
            <p:extLst>
              <p:ext uri="{D42A27DB-BD31-4B8C-83A1-F6EECF244321}">
                <p14:modId xmlns:p14="http://schemas.microsoft.com/office/powerpoint/2010/main" val="951582533"/>
              </p:ext>
            </p:extLst>
          </p:nvPr>
        </p:nvGraphicFramePr>
        <p:xfrm>
          <a:off x="466788" y="1588499"/>
          <a:ext cx="6269291" cy="1345201"/>
        </p:xfrm>
        <a:graphic>
          <a:graphicData uri="http://schemas.openxmlformats.org/drawingml/2006/table">
            <a:tbl>
              <a:tblPr firstRow="1" bandRow="1">
                <a:tableStyleId>{F5AB1C69-6EDB-4FF4-983F-18BD219EF322}</a:tableStyleId>
              </a:tblPr>
              <a:tblGrid>
                <a:gridCol w="909666">
                  <a:extLst>
                    <a:ext uri="{9D8B030D-6E8A-4147-A177-3AD203B41FA5}">
                      <a16:colId xmlns:a16="http://schemas.microsoft.com/office/drawing/2014/main" val="788003758"/>
                    </a:ext>
                  </a:extLst>
                </a:gridCol>
                <a:gridCol w="1071925">
                  <a:extLst>
                    <a:ext uri="{9D8B030D-6E8A-4147-A177-3AD203B41FA5}">
                      <a16:colId xmlns:a16="http://schemas.microsoft.com/office/drawing/2014/main" val="709476143"/>
                    </a:ext>
                  </a:extLst>
                </a:gridCol>
                <a:gridCol w="1071925">
                  <a:extLst>
                    <a:ext uri="{9D8B030D-6E8A-4147-A177-3AD203B41FA5}">
                      <a16:colId xmlns:a16="http://schemas.microsoft.com/office/drawing/2014/main" val="3945881089"/>
                    </a:ext>
                  </a:extLst>
                </a:gridCol>
                <a:gridCol w="1071925">
                  <a:extLst>
                    <a:ext uri="{9D8B030D-6E8A-4147-A177-3AD203B41FA5}">
                      <a16:colId xmlns:a16="http://schemas.microsoft.com/office/drawing/2014/main" val="908886559"/>
                    </a:ext>
                  </a:extLst>
                </a:gridCol>
                <a:gridCol w="1071925">
                  <a:extLst>
                    <a:ext uri="{9D8B030D-6E8A-4147-A177-3AD203B41FA5}">
                      <a16:colId xmlns:a16="http://schemas.microsoft.com/office/drawing/2014/main" val="3683849933"/>
                    </a:ext>
                  </a:extLst>
                </a:gridCol>
                <a:gridCol w="1071925">
                  <a:extLst>
                    <a:ext uri="{9D8B030D-6E8A-4147-A177-3AD203B41FA5}">
                      <a16:colId xmlns:a16="http://schemas.microsoft.com/office/drawing/2014/main" val="835130577"/>
                    </a:ext>
                  </a:extLst>
                </a:gridCol>
              </a:tblGrid>
              <a:tr h="45253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100"/>
                    </a:p>
                  </a:txBody>
                  <a:tcPr anchor="ctr"/>
                </a:tc>
                <a:tc>
                  <a:txBody>
                    <a:bodyPr/>
                    <a:lstStyle/>
                    <a:p>
                      <a:pPr algn="ctr"/>
                      <a:r>
                        <a:rPr lang="en-US" sz="1100"/>
                        <a:t>Logistic Regression</a:t>
                      </a:r>
                    </a:p>
                  </a:txBody>
                  <a:tcPr anchor="ctr"/>
                </a:tc>
                <a:tc>
                  <a:txBody>
                    <a:bodyPr/>
                    <a:lstStyle/>
                    <a:p>
                      <a:pPr algn="ctr"/>
                      <a:r>
                        <a:rPr lang="en-US" sz="1100"/>
                        <a:t>SVM</a:t>
                      </a:r>
                    </a:p>
                  </a:txBody>
                  <a:tcPr anchor="ctr"/>
                </a:tc>
                <a:tc>
                  <a:txBody>
                    <a:bodyPr/>
                    <a:lstStyle/>
                    <a:p>
                      <a:pPr algn="ctr"/>
                      <a:r>
                        <a:rPr lang="en-US" sz="1100"/>
                        <a:t>KNN</a:t>
                      </a:r>
                    </a:p>
                  </a:txBody>
                  <a:tcPr anchor="ctr"/>
                </a:tc>
                <a:tc>
                  <a:txBody>
                    <a:bodyPr/>
                    <a:lstStyle/>
                    <a:p>
                      <a:pPr algn="ctr"/>
                      <a:r>
                        <a:rPr lang="en-US" sz="1100"/>
                        <a:t>Decision Tree</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a:t>Random Forest</a:t>
                      </a:r>
                    </a:p>
                  </a:txBody>
                  <a:tcPr anchor="ctr"/>
                </a:tc>
                <a:extLst>
                  <a:ext uri="{0D108BD9-81ED-4DB2-BD59-A6C34878D82A}">
                    <a16:rowId xmlns:a16="http://schemas.microsoft.com/office/drawing/2014/main" val="2569719795"/>
                  </a:ext>
                </a:extLst>
              </a:tr>
              <a:tr h="446334">
                <a:tc>
                  <a:txBody>
                    <a:bodyPr/>
                    <a:lstStyle/>
                    <a:p>
                      <a:pPr algn="ctr"/>
                      <a:r>
                        <a:rPr lang="en-US" sz="1100"/>
                        <a:t>Accuracy</a:t>
                      </a:r>
                    </a:p>
                  </a:txBody>
                  <a:tcPr anchor="ctr"/>
                </a:tc>
                <a:tc>
                  <a:txBody>
                    <a:bodyPr/>
                    <a:lstStyle/>
                    <a:p>
                      <a:pPr algn="ctr"/>
                      <a:r>
                        <a:rPr lang="en-US" sz="1100"/>
                        <a:t>49.63%</a:t>
                      </a:r>
                    </a:p>
                  </a:txBody>
                  <a:tcPr anchor="ctr"/>
                </a:tc>
                <a:tc>
                  <a:txBody>
                    <a:bodyPr/>
                    <a:lstStyle/>
                    <a:p>
                      <a:pPr algn="ctr"/>
                      <a:r>
                        <a:rPr lang="en-US" sz="1100"/>
                        <a:t>49.81%</a:t>
                      </a:r>
                    </a:p>
                  </a:txBody>
                  <a:tcPr anchor="ctr"/>
                </a:tc>
                <a:tc>
                  <a:txBody>
                    <a:bodyPr/>
                    <a:lstStyle/>
                    <a:p>
                      <a:pPr lvl="0" algn="ctr">
                        <a:buNone/>
                      </a:pPr>
                      <a:r>
                        <a:rPr lang="en-US" sz="1100" b="0" i="0" u="none" strike="noStrike" noProof="0">
                          <a:latin typeface="Calibri"/>
                        </a:rPr>
                        <a:t>58.1%</a:t>
                      </a:r>
                      <a:endParaRPr lang="en-US"/>
                    </a:p>
                  </a:txBody>
                  <a:tcPr anchor="ctr"/>
                </a:tc>
                <a:tc>
                  <a:txBody>
                    <a:bodyPr/>
                    <a:lstStyle/>
                    <a:p>
                      <a:pPr algn="ctr"/>
                      <a:r>
                        <a:rPr lang="en-US" sz="1100"/>
                        <a:t>68.77%</a:t>
                      </a:r>
                    </a:p>
                  </a:txBody>
                  <a:tcPr anchor="ctr"/>
                </a:tc>
                <a:tc>
                  <a:txBody>
                    <a:bodyPr/>
                    <a:lstStyle/>
                    <a:p>
                      <a:pPr lvl="0" algn="ctr">
                        <a:buNone/>
                      </a:pPr>
                      <a:r>
                        <a:rPr lang="en-US" sz="1100" b="1" i="0" u="none" strike="noStrike" noProof="0">
                          <a:solidFill>
                            <a:schemeClr val="tx1"/>
                          </a:solidFill>
                          <a:latin typeface="Calibri"/>
                        </a:rPr>
                        <a:t>73.59%</a:t>
                      </a:r>
                      <a:endParaRPr lang="en-US" b="1">
                        <a:solidFill>
                          <a:schemeClr val="tx1"/>
                        </a:solidFill>
                      </a:endParaRPr>
                    </a:p>
                  </a:txBody>
                  <a:tcPr anchor="ctr"/>
                </a:tc>
                <a:extLst>
                  <a:ext uri="{0D108BD9-81ED-4DB2-BD59-A6C34878D82A}">
                    <a16:rowId xmlns:a16="http://schemas.microsoft.com/office/drawing/2014/main" val="2617321585"/>
                  </a:ext>
                </a:extLst>
              </a:tr>
              <a:tr h="446334">
                <a:tc>
                  <a:txBody>
                    <a:bodyPr/>
                    <a:lstStyle/>
                    <a:p>
                      <a:pPr algn="ctr"/>
                      <a:r>
                        <a:rPr lang="en-US" sz="1100"/>
                        <a:t>AUC </a:t>
                      </a:r>
                    </a:p>
                  </a:txBody>
                  <a:tcPr anchor="ctr"/>
                </a:tc>
                <a:tc>
                  <a:txBody>
                    <a:bodyPr/>
                    <a:lstStyle/>
                    <a:p>
                      <a:pPr algn="ctr"/>
                      <a:r>
                        <a:rPr lang="en-US" sz="1100"/>
                        <a:t>0.5096</a:t>
                      </a:r>
                    </a:p>
                  </a:txBody>
                  <a:tcPr anchor="ctr"/>
                </a:tc>
                <a:tc>
                  <a:txBody>
                    <a:bodyPr/>
                    <a:lstStyle/>
                    <a:p>
                      <a:pPr algn="ctr"/>
                      <a:r>
                        <a:rPr lang="en-US" sz="1100"/>
                        <a:t>0.5000</a:t>
                      </a:r>
                    </a:p>
                  </a:txBody>
                  <a:tcPr anchor="ctr"/>
                </a:tc>
                <a:tc>
                  <a:txBody>
                    <a:bodyPr/>
                    <a:lstStyle/>
                    <a:p>
                      <a:pPr algn="ctr"/>
                      <a:r>
                        <a:rPr lang="en-US" sz="1100"/>
                        <a:t>0.6114</a:t>
                      </a:r>
                    </a:p>
                  </a:txBody>
                  <a:tcPr anchor="ctr"/>
                </a:tc>
                <a:tc>
                  <a:txBody>
                    <a:bodyPr/>
                    <a:lstStyle/>
                    <a:p>
                      <a:pPr algn="ctr"/>
                      <a:r>
                        <a:rPr lang="en-US" sz="1100"/>
                        <a:t>0.6877</a:t>
                      </a:r>
                    </a:p>
                  </a:txBody>
                  <a:tcPr anchor="ctr"/>
                </a:tc>
                <a:tc>
                  <a:txBody>
                    <a:bodyPr/>
                    <a:lstStyle/>
                    <a:p>
                      <a:pPr algn="ctr"/>
                      <a:r>
                        <a:rPr lang="en-US" sz="1100" b="1"/>
                        <a:t>0.8230</a:t>
                      </a:r>
                    </a:p>
                  </a:txBody>
                  <a:tcPr anchor="ctr"/>
                </a:tc>
                <a:extLst>
                  <a:ext uri="{0D108BD9-81ED-4DB2-BD59-A6C34878D82A}">
                    <a16:rowId xmlns:a16="http://schemas.microsoft.com/office/drawing/2014/main" val="1059164062"/>
                  </a:ext>
                </a:extLst>
              </a:tr>
            </a:tbl>
          </a:graphicData>
        </a:graphic>
      </p:graphicFrame>
      <p:sp>
        <p:nvSpPr>
          <p:cNvPr id="7" name="TextBox 6">
            <a:extLst>
              <a:ext uri="{FF2B5EF4-FFF2-40B4-BE49-F238E27FC236}">
                <a16:creationId xmlns:a16="http://schemas.microsoft.com/office/drawing/2014/main" id="{D1693DAA-6ED1-4B7C-B95B-F23E2888B966}"/>
              </a:ext>
            </a:extLst>
          </p:cNvPr>
          <p:cNvSpPr txBox="1"/>
          <p:nvPr/>
        </p:nvSpPr>
        <p:spPr>
          <a:xfrm>
            <a:off x="367238" y="805061"/>
            <a:ext cx="4033311" cy="369332"/>
          </a:xfrm>
          <a:prstGeom prst="rect">
            <a:avLst/>
          </a:prstGeom>
          <a:noFill/>
        </p:spPr>
        <p:txBody>
          <a:bodyPr wrap="square" lIns="91440" tIns="45720" rIns="91440" bIns="45720" rtlCol="0" anchor="t">
            <a:spAutoFit/>
          </a:bodyPr>
          <a:lstStyle/>
          <a:p>
            <a:r>
              <a:rPr lang="en-US" b="1"/>
              <a:t>Vehicle Level</a:t>
            </a:r>
          </a:p>
        </p:txBody>
      </p:sp>
      <p:sp>
        <p:nvSpPr>
          <p:cNvPr id="9" name="TextBox 8">
            <a:extLst>
              <a:ext uri="{FF2B5EF4-FFF2-40B4-BE49-F238E27FC236}">
                <a16:creationId xmlns:a16="http://schemas.microsoft.com/office/drawing/2014/main" id="{8ECEC3ED-0345-4E72-9D0A-9D3D29D17267}"/>
              </a:ext>
            </a:extLst>
          </p:cNvPr>
          <p:cNvSpPr txBox="1"/>
          <p:nvPr/>
        </p:nvSpPr>
        <p:spPr>
          <a:xfrm>
            <a:off x="367238" y="1157473"/>
            <a:ext cx="4572000" cy="369332"/>
          </a:xfrm>
          <a:prstGeom prst="rect">
            <a:avLst/>
          </a:prstGeom>
          <a:noFill/>
        </p:spPr>
        <p:txBody>
          <a:bodyPr wrap="square">
            <a:spAutoFit/>
          </a:bodyPr>
          <a:lstStyle/>
          <a:p>
            <a:r>
              <a:rPr lang="en-US"/>
              <a:t>2. </a:t>
            </a:r>
            <a:r>
              <a:rPr lang="en-US" sz="1800" b="0" i="0">
                <a:solidFill>
                  <a:srgbClr val="000000"/>
                </a:solidFill>
                <a:effectLst/>
                <a:latin typeface="Calibri" panose="020F0502020204030204" pitchFamily="34" charset="0"/>
              </a:rPr>
              <a:t>Maximum Injury Severity in Crash</a:t>
            </a:r>
            <a:endParaRPr lang="en-US"/>
          </a:p>
        </p:txBody>
      </p:sp>
      <p:sp>
        <p:nvSpPr>
          <p:cNvPr id="5" name="TextBox 4">
            <a:extLst>
              <a:ext uri="{FF2B5EF4-FFF2-40B4-BE49-F238E27FC236}">
                <a16:creationId xmlns:a16="http://schemas.microsoft.com/office/drawing/2014/main" id="{49125807-18EE-4824-8478-C1E9CD7F459E}"/>
              </a:ext>
            </a:extLst>
          </p:cNvPr>
          <p:cNvSpPr txBox="1"/>
          <p:nvPr/>
        </p:nvSpPr>
        <p:spPr>
          <a:xfrm>
            <a:off x="466788" y="2995394"/>
            <a:ext cx="3370795" cy="307777"/>
          </a:xfrm>
          <a:prstGeom prst="rect">
            <a:avLst/>
          </a:prstGeom>
          <a:noFill/>
        </p:spPr>
        <p:txBody>
          <a:bodyPr wrap="square" rtlCol="0">
            <a:spAutoFit/>
          </a:bodyPr>
          <a:lstStyle/>
          <a:p>
            <a:r>
              <a:rPr lang="en-US" sz="1400">
                <a:solidFill>
                  <a:srgbClr val="000000"/>
                </a:solidFill>
                <a:latin typeface="Calibri" panose="020F0502020204030204" pitchFamily="34" charset="0"/>
              </a:rPr>
              <a:t>Best ROC CURVE – Random Forest</a:t>
            </a:r>
          </a:p>
        </p:txBody>
      </p:sp>
      <p:sp>
        <p:nvSpPr>
          <p:cNvPr id="12" name="TextBox 11">
            <a:extLst>
              <a:ext uri="{FF2B5EF4-FFF2-40B4-BE49-F238E27FC236}">
                <a16:creationId xmlns:a16="http://schemas.microsoft.com/office/drawing/2014/main" id="{05330AEB-9A20-4618-98AB-713D126A25BC}"/>
              </a:ext>
            </a:extLst>
          </p:cNvPr>
          <p:cNvSpPr txBox="1"/>
          <p:nvPr/>
        </p:nvSpPr>
        <p:spPr>
          <a:xfrm>
            <a:off x="3837583" y="2995394"/>
            <a:ext cx="2744374" cy="307777"/>
          </a:xfrm>
          <a:prstGeom prst="rect">
            <a:avLst/>
          </a:prstGeom>
          <a:noFill/>
        </p:spPr>
        <p:txBody>
          <a:bodyPr wrap="square" rtlCol="0">
            <a:spAutoFit/>
          </a:bodyPr>
          <a:lstStyle/>
          <a:p>
            <a:r>
              <a:rPr lang="en-US" sz="1400">
                <a:solidFill>
                  <a:srgbClr val="000000"/>
                </a:solidFill>
                <a:latin typeface="Calibri" panose="020F0502020204030204" pitchFamily="34" charset="0"/>
              </a:rPr>
              <a:t>Confusion Matrix – Random Forest</a:t>
            </a:r>
          </a:p>
        </p:txBody>
      </p:sp>
      <p:pic>
        <p:nvPicPr>
          <p:cNvPr id="14" name="Picture 8" descr="Chart, line chart&#10;&#10;Description automatically generated">
            <a:extLst>
              <a:ext uri="{FF2B5EF4-FFF2-40B4-BE49-F238E27FC236}">
                <a16:creationId xmlns:a16="http://schemas.microsoft.com/office/drawing/2014/main" id="{0E17D961-DDC7-4609-9DE8-2548CE794E49}"/>
              </a:ext>
            </a:extLst>
          </p:cNvPr>
          <p:cNvPicPr>
            <a:picLocks noChangeAspect="1"/>
          </p:cNvPicPr>
          <p:nvPr/>
        </p:nvPicPr>
        <p:blipFill>
          <a:blip r:embed="rId2"/>
          <a:stretch>
            <a:fillRect/>
          </a:stretch>
        </p:blipFill>
        <p:spPr>
          <a:xfrm>
            <a:off x="558228" y="3303171"/>
            <a:ext cx="2657412" cy="1771606"/>
          </a:xfrm>
          <a:prstGeom prst="rect">
            <a:avLst/>
          </a:prstGeom>
        </p:spPr>
      </p:pic>
      <p:graphicFrame>
        <p:nvGraphicFramePr>
          <p:cNvPr id="4" name="Table 5">
            <a:extLst>
              <a:ext uri="{FF2B5EF4-FFF2-40B4-BE49-F238E27FC236}">
                <a16:creationId xmlns:a16="http://schemas.microsoft.com/office/drawing/2014/main" id="{A97B0E76-43E4-4BAE-888C-576947975F5C}"/>
              </a:ext>
            </a:extLst>
          </p:cNvPr>
          <p:cNvGraphicFramePr>
            <a:graphicFrameLocks noGrp="1"/>
          </p:cNvGraphicFramePr>
          <p:nvPr>
            <p:extLst>
              <p:ext uri="{D42A27DB-BD31-4B8C-83A1-F6EECF244321}">
                <p14:modId xmlns:p14="http://schemas.microsoft.com/office/powerpoint/2010/main" val="1934148217"/>
              </p:ext>
            </p:extLst>
          </p:nvPr>
        </p:nvGraphicFramePr>
        <p:xfrm>
          <a:off x="3364706" y="3529012"/>
          <a:ext cx="3922314" cy="1345200"/>
        </p:xfrm>
        <a:graphic>
          <a:graphicData uri="http://schemas.openxmlformats.org/drawingml/2006/table">
            <a:tbl>
              <a:tblPr firstRow="1" bandRow="1">
                <a:tableStyleId>{F5AB1C69-6EDB-4FF4-983F-18BD219EF322}</a:tableStyleId>
              </a:tblPr>
              <a:tblGrid>
                <a:gridCol w="784463">
                  <a:extLst>
                    <a:ext uri="{9D8B030D-6E8A-4147-A177-3AD203B41FA5}">
                      <a16:colId xmlns:a16="http://schemas.microsoft.com/office/drawing/2014/main" val="4185178191"/>
                    </a:ext>
                  </a:extLst>
                </a:gridCol>
                <a:gridCol w="784463">
                  <a:extLst>
                    <a:ext uri="{9D8B030D-6E8A-4147-A177-3AD203B41FA5}">
                      <a16:colId xmlns:a16="http://schemas.microsoft.com/office/drawing/2014/main" val="1620509598"/>
                    </a:ext>
                  </a:extLst>
                </a:gridCol>
                <a:gridCol w="728662">
                  <a:extLst>
                    <a:ext uri="{9D8B030D-6E8A-4147-A177-3AD203B41FA5}">
                      <a16:colId xmlns:a16="http://schemas.microsoft.com/office/drawing/2014/main" val="2832380058"/>
                    </a:ext>
                  </a:extLst>
                </a:gridCol>
                <a:gridCol w="840263">
                  <a:extLst>
                    <a:ext uri="{9D8B030D-6E8A-4147-A177-3AD203B41FA5}">
                      <a16:colId xmlns:a16="http://schemas.microsoft.com/office/drawing/2014/main" val="358515817"/>
                    </a:ext>
                  </a:extLst>
                </a:gridCol>
                <a:gridCol w="784463">
                  <a:extLst>
                    <a:ext uri="{9D8B030D-6E8A-4147-A177-3AD203B41FA5}">
                      <a16:colId xmlns:a16="http://schemas.microsoft.com/office/drawing/2014/main" val="2520192870"/>
                    </a:ext>
                  </a:extLst>
                </a:gridCol>
              </a:tblGrid>
              <a:tr h="448400">
                <a:tc>
                  <a:txBody>
                    <a:bodyPr/>
                    <a:lstStyle/>
                    <a:p>
                      <a:pPr marL="0" algn="l" defTabSz="457200" rtl="0" eaLnBrk="1" latinLnBrk="0" hangingPunct="1"/>
                      <a:endParaRPr lang="en-US" sz="1100" b="1" kern="1200">
                        <a:solidFill>
                          <a:schemeClr val="bg1"/>
                        </a:solidFill>
                        <a:latin typeface="+mn-lt"/>
                        <a:ea typeface="+mn-ea"/>
                        <a:cs typeface="+mn-cs"/>
                      </a:endParaRPr>
                    </a:p>
                  </a:txBody>
                  <a:tcPr/>
                </a:tc>
                <a:tc>
                  <a:txBody>
                    <a:bodyPr/>
                    <a:lstStyle/>
                    <a:p>
                      <a:pPr marL="0" algn="l" rtl="0" eaLnBrk="1" latinLnBrk="0" hangingPunct="1"/>
                      <a:r>
                        <a:rPr lang="en-US" sz="1100" b="1" kern="1200">
                          <a:solidFill>
                            <a:schemeClr val="bg1"/>
                          </a:solidFill>
                          <a:latin typeface="+mn-lt"/>
                          <a:ea typeface="+mn-ea"/>
                          <a:cs typeface="+mn-cs"/>
                        </a:rPr>
                        <a:t>Predict: </a:t>
                      </a:r>
                    </a:p>
                    <a:p>
                      <a:pPr marL="0" lvl="0" algn="l">
                        <a:buNone/>
                      </a:pPr>
                      <a:r>
                        <a:rPr lang="en-US" sz="1100" b="1" i="0" u="none" strike="noStrike" kern="1200" noProof="0">
                          <a:solidFill>
                            <a:schemeClr val="bg1"/>
                          </a:solidFill>
                          <a:latin typeface="Calibri"/>
                        </a:rPr>
                        <a:t>No Injury</a:t>
                      </a:r>
                      <a:endParaRPr lang="en-US"/>
                    </a:p>
                  </a:txBody>
                  <a:tcPr/>
                </a:tc>
                <a:tc>
                  <a:txBody>
                    <a:bodyPr/>
                    <a:lstStyle/>
                    <a:p>
                      <a:pPr marL="0" algn="l" rtl="0" eaLnBrk="1" latinLnBrk="0" hangingPunct="1"/>
                      <a:r>
                        <a:rPr lang="en-US" sz="1100" b="1" kern="1200">
                          <a:solidFill>
                            <a:schemeClr val="bg1"/>
                          </a:solidFill>
                          <a:latin typeface="+mn-lt"/>
                          <a:ea typeface="+mn-ea"/>
                          <a:cs typeface="+mn-cs"/>
                        </a:rPr>
                        <a:t>Predict: </a:t>
                      </a:r>
                    </a:p>
                    <a:p>
                      <a:pPr marL="0" lvl="0" algn="l">
                        <a:buNone/>
                      </a:pPr>
                      <a:r>
                        <a:rPr lang="en-US" sz="1100" b="1" i="0" u="none" strike="noStrike" kern="1200" noProof="0">
                          <a:solidFill>
                            <a:schemeClr val="bg1"/>
                          </a:solidFill>
                          <a:latin typeface="Calibri"/>
                        </a:rPr>
                        <a:t>Injury</a:t>
                      </a:r>
                      <a:endParaRPr lang="en-US"/>
                    </a:p>
                  </a:txBody>
                  <a:tcPr/>
                </a:tc>
                <a:tc>
                  <a:txBody>
                    <a:bodyPr/>
                    <a:lstStyle/>
                    <a:p>
                      <a:pPr marL="0" lvl="0" algn="l">
                        <a:buNone/>
                      </a:pPr>
                      <a:r>
                        <a:rPr lang="en-US" sz="1100" b="1" i="0" u="none" strike="noStrike" kern="1200" noProof="0">
                          <a:solidFill>
                            <a:schemeClr val="bg1"/>
                          </a:solidFill>
                          <a:latin typeface="Calibri"/>
                        </a:rPr>
                        <a:t>Sensitivity</a:t>
                      </a:r>
                      <a:endParaRPr lang="en-US"/>
                    </a:p>
                  </a:txBody>
                  <a:tcPr/>
                </a:tc>
                <a:tc>
                  <a:txBody>
                    <a:bodyPr/>
                    <a:lstStyle/>
                    <a:p>
                      <a:pPr lvl="0" algn="l">
                        <a:lnSpc>
                          <a:spcPct val="100000"/>
                        </a:lnSpc>
                        <a:spcBef>
                          <a:spcPts val="0"/>
                        </a:spcBef>
                        <a:spcAft>
                          <a:spcPts val="0"/>
                        </a:spcAft>
                        <a:buNone/>
                      </a:pPr>
                      <a:r>
                        <a:rPr lang="en-US" sz="1100" b="1" i="0" u="none" strike="noStrike" kern="1200" noProof="0">
                          <a:solidFill>
                            <a:schemeClr val="bg1"/>
                          </a:solidFill>
                          <a:latin typeface="Calibri"/>
                        </a:rPr>
                        <a:t>Specificity</a:t>
                      </a:r>
                      <a:endParaRPr lang="en-US" sz="1100" b="1" i="0" u="none" strike="noStrike" kern="1200" noProof="0"/>
                    </a:p>
                    <a:p>
                      <a:pPr marL="0" lvl="0" algn="l">
                        <a:buNone/>
                      </a:pPr>
                      <a:endParaRPr lang="en-US" sz="1100" b="1" i="0" u="none" strike="noStrike" kern="1200" noProof="0">
                        <a:solidFill>
                          <a:schemeClr val="bg1"/>
                        </a:solidFill>
                        <a:latin typeface="Calibri"/>
                      </a:endParaRPr>
                    </a:p>
                  </a:txBody>
                  <a:tcPr/>
                </a:tc>
                <a:extLst>
                  <a:ext uri="{0D108BD9-81ED-4DB2-BD59-A6C34878D82A}">
                    <a16:rowId xmlns:a16="http://schemas.microsoft.com/office/drawing/2014/main" val="625421122"/>
                  </a:ext>
                </a:extLst>
              </a:tr>
              <a:tr h="448400">
                <a:tc>
                  <a:txBody>
                    <a:bodyPr/>
                    <a:lstStyle/>
                    <a:p>
                      <a:pPr marL="0" algn="l" rtl="0" eaLnBrk="1" latinLnBrk="0" hangingPunct="1"/>
                      <a:r>
                        <a:rPr lang="en-US" sz="1100" b="0" kern="1200">
                          <a:solidFill>
                            <a:schemeClr val="tx1"/>
                          </a:solidFill>
                          <a:latin typeface="+mn-lt"/>
                          <a:ea typeface="+mn-ea"/>
                          <a:cs typeface="+mn-cs"/>
                        </a:rPr>
                        <a:t>Actual: </a:t>
                      </a:r>
                    </a:p>
                    <a:p>
                      <a:pPr marL="0" lvl="0" algn="l">
                        <a:buNone/>
                      </a:pPr>
                      <a:r>
                        <a:rPr lang="en-US" sz="1100" b="0" kern="1200" noProof="0">
                          <a:solidFill>
                            <a:schemeClr val="tx1"/>
                          </a:solidFill>
                          <a:latin typeface="+mn-lt"/>
                          <a:ea typeface="+mn-ea"/>
                          <a:cs typeface="+mn-cs"/>
                        </a:rPr>
                        <a:t>No Injury</a:t>
                      </a:r>
                      <a:endParaRPr lang="en-US" sz="1100" b="0" kern="1200">
                        <a:solidFill>
                          <a:schemeClr val="tx1"/>
                        </a:solidFill>
                        <a:latin typeface="+mn-lt"/>
                        <a:ea typeface="+mn-ea"/>
                        <a:cs typeface="+mn-cs"/>
                      </a:endParaRPr>
                    </a:p>
                  </a:txBody>
                  <a:tcPr/>
                </a:tc>
                <a:tc>
                  <a:txBody>
                    <a:bodyPr/>
                    <a:lstStyle/>
                    <a:p>
                      <a:pPr marL="0" lvl="0" algn="ctr" defTabSz="457200" rtl="0" eaLnBrk="1" latinLnBrk="0" hangingPunct="1">
                        <a:buNone/>
                      </a:pPr>
                      <a:r>
                        <a:rPr lang="en-US" sz="1100" b="0" kern="1200" noProof="0">
                          <a:solidFill>
                            <a:schemeClr val="tx1"/>
                          </a:solidFill>
                          <a:latin typeface="+mn-lt"/>
                          <a:ea typeface="+mn-ea"/>
                          <a:cs typeface="+mn-cs"/>
                        </a:rPr>
                        <a:t>5972</a:t>
                      </a:r>
                    </a:p>
                  </a:txBody>
                  <a:tcPr anchor="ctr"/>
                </a:tc>
                <a:tc>
                  <a:txBody>
                    <a:bodyPr/>
                    <a:lstStyle/>
                    <a:p>
                      <a:pPr marL="0" lvl="0" algn="ctr" defTabSz="457200" rtl="0" eaLnBrk="1" latinLnBrk="0" hangingPunct="1">
                        <a:buNone/>
                      </a:pPr>
                      <a:r>
                        <a:rPr lang="en-US" sz="1100" b="0" kern="1200" noProof="0">
                          <a:solidFill>
                            <a:schemeClr val="tx1"/>
                          </a:solidFill>
                          <a:latin typeface="+mn-lt"/>
                          <a:ea typeface="+mn-ea"/>
                          <a:cs typeface="+mn-cs"/>
                        </a:rPr>
                        <a:t>1660</a:t>
                      </a:r>
                    </a:p>
                  </a:txBody>
                  <a:tcPr anchor="ctr"/>
                </a:tc>
                <a:tc rowSpan="2">
                  <a:txBody>
                    <a:bodyPr/>
                    <a:lstStyle/>
                    <a:p>
                      <a:pPr marL="0" lvl="0" algn="ctr" defTabSz="457200">
                        <a:buNone/>
                      </a:pPr>
                      <a:r>
                        <a:rPr lang="en-US" sz="1100" b="0" kern="1200" noProof="0">
                          <a:solidFill>
                            <a:schemeClr val="tx1"/>
                          </a:solidFill>
                          <a:latin typeface="+mn-lt"/>
                          <a:ea typeface="+mn-ea"/>
                          <a:cs typeface="+mn-cs"/>
                        </a:rPr>
                        <a:t>69%</a:t>
                      </a:r>
                    </a:p>
                  </a:txBody>
                  <a:tcPr anchor="ctr"/>
                </a:tc>
                <a:tc rowSpan="2">
                  <a:txBody>
                    <a:bodyPr/>
                    <a:lstStyle/>
                    <a:p>
                      <a:pPr marL="0" lvl="0" algn="ctr" defTabSz="457200">
                        <a:buNone/>
                      </a:pPr>
                      <a:r>
                        <a:rPr lang="en-US" sz="1100" b="0" kern="1200" noProof="0">
                          <a:solidFill>
                            <a:schemeClr val="tx1"/>
                          </a:solidFill>
                          <a:latin typeface="+mn-lt"/>
                          <a:ea typeface="+mn-ea"/>
                          <a:cs typeface="+mn-cs"/>
                        </a:rPr>
                        <a:t>78.25%</a:t>
                      </a:r>
                    </a:p>
                  </a:txBody>
                  <a:tcPr anchor="ctr"/>
                </a:tc>
                <a:extLst>
                  <a:ext uri="{0D108BD9-81ED-4DB2-BD59-A6C34878D82A}">
                    <a16:rowId xmlns:a16="http://schemas.microsoft.com/office/drawing/2014/main" val="2532890064"/>
                  </a:ext>
                </a:extLst>
              </a:tr>
              <a:tr h="448400">
                <a:tc>
                  <a:txBody>
                    <a:bodyPr/>
                    <a:lstStyle/>
                    <a:p>
                      <a:pPr marL="0" algn="l" rtl="0" eaLnBrk="1" latinLnBrk="0" hangingPunct="1"/>
                      <a:r>
                        <a:rPr lang="en-US" sz="1100" b="0" kern="1200">
                          <a:solidFill>
                            <a:schemeClr val="tx1"/>
                          </a:solidFill>
                          <a:latin typeface="+mn-lt"/>
                          <a:ea typeface="+mn-ea"/>
                          <a:cs typeface="+mn-cs"/>
                        </a:rPr>
                        <a:t>Actual: </a:t>
                      </a:r>
                    </a:p>
                    <a:p>
                      <a:pPr marL="0" lvl="0" algn="l">
                        <a:buNone/>
                      </a:pPr>
                      <a:r>
                        <a:rPr lang="en-US" sz="1100" b="0" kern="1200">
                          <a:solidFill>
                            <a:schemeClr val="tx1"/>
                          </a:solidFill>
                          <a:latin typeface="+mn-lt"/>
                          <a:ea typeface="+mn-ea"/>
                          <a:cs typeface="+mn-cs"/>
                        </a:rPr>
                        <a:t>Injury</a:t>
                      </a:r>
                    </a:p>
                  </a:txBody>
                  <a:tcPr/>
                </a:tc>
                <a:tc>
                  <a:txBody>
                    <a:bodyPr/>
                    <a:lstStyle/>
                    <a:p>
                      <a:pPr marL="0" lvl="0" algn="ctr" defTabSz="457200" rtl="0" eaLnBrk="1" latinLnBrk="0" hangingPunct="1">
                        <a:buNone/>
                      </a:pPr>
                      <a:r>
                        <a:rPr lang="en-US" sz="1100" b="0" kern="1200" noProof="0">
                          <a:solidFill>
                            <a:schemeClr val="tx1"/>
                          </a:solidFill>
                          <a:latin typeface="+mn-lt"/>
                          <a:ea typeface="+mn-ea"/>
                          <a:cs typeface="+mn-cs"/>
                        </a:rPr>
                        <a:t>2401</a:t>
                      </a:r>
                    </a:p>
                  </a:txBody>
                  <a:tcPr anchor="ctr"/>
                </a:tc>
                <a:tc>
                  <a:txBody>
                    <a:bodyPr/>
                    <a:lstStyle/>
                    <a:p>
                      <a:pPr marL="0" lvl="0" algn="ctr" defTabSz="457200" rtl="0" eaLnBrk="1" latinLnBrk="0" hangingPunct="1">
                        <a:buNone/>
                      </a:pPr>
                      <a:r>
                        <a:rPr lang="en-US" sz="1100" b="0" kern="1200" noProof="0">
                          <a:solidFill>
                            <a:schemeClr val="tx1"/>
                          </a:solidFill>
                          <a:latin typeface="+mn-lt"/>
                          <a:ea typeface="+mn-ea"/>
                          <a:cs typeface="+mn-cs"/>
                        </a:rPr>
                        <a:t>5345</a:t>
                      </a:r>
                    </a:p>
                  </a:txBody>
                  <a:tcPr anchor="ctr"/>
                </a:tc>
                <a:tc vMerge="1">
                  <a:txBody>
                    <a:bodyPr/>
                    <a:lstStyle/>
                    <a:p>
                      <a:pPr defTabSz="457200"/>
                      <a:endParaRPr lang="en-US"/>
                    </a:p>
                  </a:txBody>
                  <a:tcPr/>
                </a:tc>
                <a:tc vMerge="1">
                  <a:txBody>
                    <a:bodyPr/>
                    <a:lstStyle/>
                    <a:p>
                      <a:pPr defTabSz="457200"/>
                      <a:endParaRPr lang="en-US"/>
                    </a:p>
                  </a:txBody>
                  <a:tcPr/>
                </a:tc>
                <a:extLst>
                  <a:ext uri="{0D108BD9-81ED-4DB2-BD59-A6C34878D82A}">
                    <a16:rowId xmlns:a16="http://schemas.microsoft.com/office/drawing/2014/main" val="723015073"/>
                  </a:ext>
                </a:extLst>
              </a:tr>
            </a:tbl>
          </a:graphicData>
        </a:graphic>
      </p:graphicFrame>
    </p:spTree>
    <p:extLst>
      <p:ext uri="{BB962C8B-B14F-4D97-AF65-F5344CB8AC3E}">
        <p14:creationId xmlns:p14="http://schemas.microsoft.com/office/powerpoint/2010/main" val="2567337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B66E84-9B22-4081-9FF6-3219683C5780}"/>
              </a:ext>
            </a:extLst>
          </p:cNvPr>
          <p:cNvSpPr>
            <a:spLocks noGrp="1"/>
          </p:cNvSpPr>
          <p:nvPr>
            <p:ph type="body" sz="quarter" idx="11"/>
          </p:nvPr>
        </p:nvSpPr>
        <p:spPr>
          <a:xfrm>
            <a:off x="367239" y="345234"/>
            <a:ext cx="6734482" cy="292081"/>
          </a:xfrm>
        </p:spPr>
        <p:txBody>
          <a:bodyPr>
            <a:noAutofit/>
          </a:bodyPr>
          <a:lstStyle/>
          <a:p>
            <a:pPr algn="l"/>
            <a:r>
              <a:rPr lang="en-US" sz="2600" b="1">
                <a:latin typeface="Arial"/>
                <a:ea typeface="+mj-ea"/>
                <a:cs typeface="Arial"/>
              </a:rPr>
              <a:t>Result - Performance</a:t>
            </a:r>
          </a:p>
        </p:txBody>
      </p:sp>
      <p:graphicFrame>
        <p:nvGraphicFramePr>
          <p:cNvPr id="4" name="Table 4">
            <a:extLst>
              <a:ext uri="{FF2B5EF4-FFF2-40B4-BE49-F238E27FC236}">
                <a16:creationId xmlns:a16="http://schemas.microsoft.com/office/drawing/2014/main" id="{8632CF75-1C49-42E7-893D-5F7A5BF490F0}"/>
              </a:ext>
            </a:extLst>
          </p:cNvPr>
          <p:cNvGraphicFramePr>
            <a:graphicFrameLocks noGrp="1"/>
          </p:cNvGraphicFramePr>
          <p:nvPr>
            <p:extLst>
              <p:ext uri="{D42A27DB-BD31-4B8C-83A1-F6EECF244321}">
                <p14:modId xmlns:p14="http://schemas.microsoft.com/office/powerpoint/2010/main" val="4219355131"/>
              </p:ext>
            </p:extLst>
          </p:nvPr>
        </p:nvGraphicFramePr>
        <p:xfrm>
          <a:off x="466788" y="1531620"/>
          <a:ext cx="6520751" cy="1163185"/>
        </p:xfrm>
        <a:graphic>
          <a:graphicData uri="http://schemas.openxmlformats.org/drawingml/2006/table">
            <a:tbl>
              <a:tblPr firstRow="1" bandRow="1">
                <a:tableStyleId>{93296810-A885-4BE3-A3E7-6D5BEEA58F35}</a:tableStyleId>
              </a:tblPr>
              <a:tblGrid>
                <a:gridCol w="1022066">
                  <a:extLst>
                    <a:ext uri="{9D8B030D-6E8A-4147-A177-3AD203B41FA5}">
                      <a16:colId xmlns:a16="http://schemas.microsoft.com/office/drawing/2014/main" val="788003758"/>
                    </a:ext>
                  </a:extLst>
                </a:gridCol>
                <a:gridCol w="1099737">
                  <a:extLst>
                    <a:ext uri="{9D8B030D-6E8A-4147-A177-3AD203B41FA5}">
                      <a16:colId xmlns:a16="http://schemas.microsoft.com/office/drawing/2014/main" val="709476143"/>
                    </a:ext>
                  </a:extLst>
                </a:gridCol>
                <a:gridCol w="1099737">
                  <a:extLst>
                    <a:ext uri="{9D8B030D-6E8A-4147-A177-3AD203B41FA5}">
                      <a16:colId xmlns:a16="http://schemas.microsoft.com/office/drawing/2014/main" val="3945881089"/>
                    </a:ext>
                  </a:extLst>
                </a:gridCol>
                <a:gridCol w="1099737">
                  <a:extLst>
                    <a:ext uri="{9D8B030D-6E8A-4147-A177-3AD203B41FA5}">
                      <a16:colId xmlns:a16="http://schemas.microsoft.com/office/drawing/2014/main" val="908886559"/>
                    </a:ext>
                  </a:extLst>
                </a:gridCol>
                <a:gridCol w="1099737">
                  <a:extLst>
                    <a:ext uri="{9D8B030D-6E8A-4147-A177-3AD203B41FA5}">
                      <a16:colId xmlns:a16="http://schemas.microsoft.com/office/drawing/2014/main" val="3683849933"/>
                    </a:ext>
                  </a:extLst>
                </a:gridCol>
                <a:gridCol w="1099737">
                  <a:extLst>
                    <a:ext uri="{9D8B030D-6E8A-4147-A177-3AD203B41FA5}">
                      <a16:colId xmlns:a16="http://schemas.microsoft.com/office/drawing/2014/main" val="835130577"/>
                    </a:ext>
                  </a:extLst>
                </a:gridCol>
              </a:tblGrid>
              <a:tr h="4833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a:p>
                  </a:txBody>
                  <a:tcPr/>
                </a:tc>
                <a:tc>
                  <a:txBody>
                    <a:bodyPr/>
                    <a:lstStyle/>
                    <a:p>
                      <a:r>
                        <a:rPr lang="en-US" sz="1100"/>
                        <a:t>Logistic Regression</a:t>
                      </a:r>
                    </a:p>
                  </a:txBody>
                  <a:tcPr/>
                </a:tc>
                <a:tc>
                  <a:txBody>
                    <a:bodyPr/>
                    <a:lstStyle/>
                    <a:p>
                      <a:r>
                        <a:rPr lang="en-US" sz="1100"/>
                        <a:t>SVM</a:t>
                      </a:r>
                    </a:p>
                  </a:txBody>
                  <a:tcPr/>
                </a:tc>
                <a:tc>
                  <a:txBody>
                    <a:bodyPr/>
                    <a:lstStyle/>
                    <a:p>
                      <a:r>
                        <a:rPr lang="en-US" sz="1100"/>
                        <a:t>KNN</a:t>
                      </a:r>
                    </a:p>
                  </a:txBody>
                  <a:tcPr/>
                </a:tc>
                <a:tc>
                  <a:txBody>
                    <a:bodyPr/>
                    <a:lstStyle/>
                    <a:p>
                      <a:r>
                        <a:rPr lang="en-US" sz="1100"/>
                        <a:t>Decision Tree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a:t>Random Forest</a:t>
                      </a:r>
                    </a:p>
                  </a:txBody>
                  <a:tcPr/>
                </a:tc>
                <a:extLst>
                  <a:ext uri="{0D108BD9-81ED-4DB2-BD59-A6C34878D82A}">
                    <a16:rowId xmlns:a16="http://schemas.microsoft.com/office/drawing/2014/main" val="2569719795"/>
                  </a:ext>
                </a:extLst>
              </a:tr>
              <a:tr h="339934">
                <a:tc>
                  <a:txBody>
                    <a:bodyPr/>
                    <a:lstStyle/>
                    <a:p>
                      <a:pPr algn="ctr"/>
                      <a:r>
                        <a:rPr lang="en-US" sz="1100"/>
                        <a:t>Accuracy</a:t>
                      </a:r>
                    </a:p>
                  </a:txBody>
                  <a:tcPr anchor="ctr"/>
                </a:tc>
                <a:tc>
                  <a:txBody>
                    <a:bodyPr/>
                    <a:lstStyle/>
                    <a:p>
                      <a:pPr algn="ctr"/>
                      <a:r>
                        <a:rPr lang="en-US" sz="1100"/>
                        <a:t>49.77%</a:t>
                      </a:r>
                    </a:p>
                  </a:txBody>
                  <a:tcPr anchor="ctr"/>
                </a:tc>
                <a:tc>
                  <a:txBody>
                    <a:bodyPr/>
                    <a:lstStyle/>
                    <a:p>
                      <a:pPr algn="ctr"/>
                      <a:r>
                        <a:rPr lang="en-US" sz="1100"/>
                        <a:t>49.77%</a:t>
                      </a:r>
                    </a:p>
                  </a:txBody>
                  <a:tcPr anchor="ctr"/>
                </a:tc>
                <a:tc>
                  <a:txBody>
                    <a:bodyPr/>
                    <a:lstStyle/>
                    <a:p>
                      <a:pPr algn="ctr"/>
                      <a:r>
                        <a:rPr lang="en-US" sz="1100"/>
                        <a:t>74.05%</a:t>
                      </a:r>
                    </a:p>
                  </a:txBody>
                  <a:tcPr anchor="ctr"/>
                </a:tc>
                <a:tc>
                  <a:txBody>
                    <a:bodyPr/>
                    <a:lstStyle/>
                    <a:p>
                      <a:pPr algn="ctr"/>
                      <a:r>
                        <a:rPr lang="en-US" sz="1100"/>
                        <a:t>81.17%</a:t>
                      </a:r>
                    </a:p>
                  </a:txBody>
                  <a:tcPr anchor="ctr"/>
                </a:tc>
                <a:tc>
                  <a:txBody>
                    <a:bodyPr/>
                    <a:lstStyle/>
                    <a:p>
                      <a:pPr algn="ctr"/>
                      <a:r>
                        <a:rPr lang="en-US" sz="1100" b="1"/>
                        <a:t>87.99%</a:t>
                      </a:r>
                    </a:p>
                  </a:txBody>
                  <a:tcPr anchor="ctr"/>
                </a:tc>
                <a:extLst>
                  <a:ext uri="{0D108BD9-81ED-4DB2-BD59-A6C34878D82A}">
                    <a16:rowId xmlns:a16="http://schemas.microsoft.com/office/drawing/2014/main" val="2617321585"/>
                  </a:ext>
                </a:extLst>
              </a:tr>
              <a:tr h="339934">
                <a:tc>
                  <a:txBody>
                    <a:bodyPr/>
                    <a:lstStyle/>
                    <a:p>
                      <a:pPr algn="ctr"/>
                      <a:r>
                        <a:rPr lang="en-US" sz="1100"/>
                        <a:t>AUC </a:t>
                      </a:r>
                    </a:p>
                  </a:txBody>
                  <a:tcPr anchor="ctr"/>
                </a:tc>
                <a:tc>
                  <a:txBody>
                    <a:bodyPr/>
                    <a:lstStyle/>
                    <a:p>
                      <a:pPr algn="ctr"/>
                      <a:r>
                        <a:rPr lang="en-US" sz="1100"/>
                        <a:t>0.5077</a:t>
                      </a:r>
                    </a:p>
                  </a:txBody>
                  <a:tcPr anchor="ctr"/>
                </a:tc>
                <a:tc>
                  <a:txBody>
                    <a:bodyPr/>
                    <a:lstStyle/>
                    <a:p>
                      <a:pPr algn="ctr"/>
                      <a:r>
                        <a:rPr lang="en-US" sz="1100"/>
                        <a:t>0.5000</a:t>
                      </a:r>
                    </a:p>
                  </a:txBody>
                  <a:tcPr anchor="ctr"/>
                </a:tc>
                <a:tc>
                  <a:txBody>
                    <a:bodyPr/>
                    <a:lstStyle/>
                    <a:p>
                      <a:pPr algn="ctr"/>
                      <a:r>
                        <a:rPr lang="en-US" sz="1100"/>
                        <a:t>0.8269</a:t>
                      </a:r>
                    </a:p>
                  </a:txBody>
                  <a:tcPr anchor="ctr"/>
                </a:tc>
                <a:tc>
                  <a:txBody>
                    <a:bodyPr/>
                    <a:lstStyle/>
                    <a:p>
                      <a:pPr algn="ctr"/>
                      <a:r>
                        <a:rPr lang="en-US" sz="1100"/>
                        <a:t>0.8126</a:t>
                      </a:r>
                    </a:p>
                  </a:txBody>
                  <a:tcPr anchor="ctr"/>
                </a:tc>
                <a:tc>
                  <a:txBody>
                    <a:bodyPr/>
                    <a:lstStyle/>
                    <a:p>
                      <a:pPr algn="ctr"/>
                      <a:r>
                        <a:rPr lang="en-US" sz="1100" b="1"/>
                        <a:t>0.9453</a:t>
                      </a:r>
                    </a:p>
                  </a:txBody>
                  <a:tcPr anchor="ctr"/>
                </a:tc>
                <a:extLst>
                  <a:ext uri="{0D108BD9-81ED-4DB2-BD59-A6C34878D82A}">
                    <a16:rowId xmlns:a16="http://schemas.microsoft.com/office/drawing/2014/main" val="1059164062"/>
                  </a:ext>
                </a:extLst>
              </a:tr>
            </a:tbl>
          </a:graphicData>
        </a:graphic>
      </p:graphicFrame>
      <p:sp>
        <p:nvSpPr>
          <p:cNvPr id="7" name="TextBox 6">
            <a:extLst>
              <a:ext uri="{FF2B5EF4-FFF2-40B4-BE49-F238E27FC236}">
                <a16:creationId xmlns:a16="http://schemas.microsoft.com/office/drawing/2014/main" id="{D1693DAA-6ED1-4B7C-B95B-F23E2888B966}"/>
              </a:ext>
            </a:extLst>
          </p:cNvPr>
          <p:cNvSpPr txBox="1"/>
          <p:nvPr/>
        </p:nvSpPr>
        <p:spPr>
          <a:xfrm>
            <a:off x="367238" y="805061"/>
            <a:ext cx="4033311" cy="646331"/>
          </a:xfrm>
          <a:prstGeom prst="rect">
            <a:avLst/>
          </a:prstGeom>
          <a:noFill/>
        </p:spPr>
        <p:txBody>
          <a:bodyPr wrap="square" rtlCol="0">
            <a:spAutoFit/>
          </a:bodyPr>
          <a:lstStyle/>
          <a:p>
            <a:r>
              <a:rPr lang="en-US" b="1"/>
              <a:t>Person Level</a:t>
            </a:r>
          </a:p>
          <a:p>
            <a:r>
              <a:rPr lang="en-US"/>
              <a:t>1. </a:t>
            </a:r>
            <a:r>
              <a:rPr lang="en-US" sz="1800" b="0" i="0">
                <a:solidFill>
                  <a:srgbClr val="000000"/>
                </a:solidFill>
                <a:effectLst/>
                <a:latin typeface="Calibri" panose="020F0502020204030204" pitchFamily="34" charset="0"/>
              </a:rPr>
              <a:t>Maximum Injury Severity of Person</a:t>
            </a:r>
            <a:endParaRPr lang="en-US"/>
          </a:p>
        </p:txBody>
      </p:sp>
      <p:pic>
        <p:nvPicPr>
          <p:cNvPr id="9" name="Picture 10" descr="Chart, line chart&#10;&#10;Description automatically generated">
            <a:extLst>
              <a:ext uri="{FF2B5EF4-FFF2-40B4-BE49-F238E27FC236}">
                <a16:creationId xmlns:a16="http://schemas.microsoft.com/office/drawing/2014/main" id="{C8D2FD62-9DCD-4972-AA33-22C4A5938CF1}"/>
              </a:ext>
            </a:extLst>
          </p:cNvPr>
          <p:cNvPicPr>
            <a:picLocks noChangeAspect="1"/>
          </p:cNvPicPr>
          <p:nvPr/>
        </p:nvPicPr>
        <p:blipFill>
          <a:blip r:embed="rId2"/>
          <a:stretch>
            <a:fillRect/>
          </a:stretch>
        </p:blipFill>
        <p:spPr>
          <a:xfrm>
            <a:off x="466788" y="3130750"/>
            <a:ext cx="2744374" cy="1829583"/>
          </a:xfrm>
          <a:prstGeom prst="rect">
            <a:avLst/>
          </a:prstGeom>
        </p:spPr>
      </p:pic>
      <p:sp>
        <p:nvSpPr>
          <p:cNvPr id="3" name="TextBox 2">
            <a:extLst>
              <a:ext uri="{FF2B5EF4-FFF2-40B4-BE49-F238E27FC236}">
                <a16:creationId xmlns:a16="http://schemas.microsoft.com/office/drawing/2014/main" id="{90F5507F-62E4-4E9F-8D30-7FE563EDA27B}"/>
              </a:ext>
            </a:extLst>
          </p:cNvPr>
          <p:cNvSpPr txBox="1"/>
          <p:nvPr/>
        </p:nvSpPr>
        <p:spPr>
          <a:xfrm>
            <a:off x="466788" y="2891553"/>
            <a:ext cx="3370795" cy="307777"/>
          </a:xfrm>
          <a:prstGeom prst="rect">
            <a:avLst/>
          </a:prstGeom>
          <a:noFill/>
        </p:spPr>
        <p:txBody>
          <a:bodyPr wrap="square" rtlCol="0">
            <a:spAutoFit/>
          </a:bodyPr>
          <a:lstStyle/>
          <a:p>
            <a:r>
              <a:rPr lang="en-US" sz="1400">
                <a:solidFill>
                  <a:srgbClr val="000000"/>
                </a:solidFill>
                <a:latin typeface="Calibri" panose="020F0502020204030204" pitchFamily="34" charset="0"/>
              </a:rPr>
              <a:t>Best ROC CURVE – Random Forest</a:t>
            </a:r>
          </a:p>
        </p:txBody>
      </p:sp>
      <p:sp>
        <p:nvSpPr>
          <p:cNvPr id="11" name="TextBox 10">
            <a:extLst>
              <a:ext uri="{FF2B5EF4-FFF2-40B4-BE49-F238E27FC236}">
                <a16:creationId xmlns:a16="http://schemas.microsoft.com/office/drawing/2014/main" id="{E7C576EA-7FB0-48DA-AAA9-B8DCDB93186F}"/>
              </a:ext>
            </a:extLst>
          </p:cNvPr>
          <p:cNvSpPr txBox="1"/>
          <p:nvPr/>
        </p:nvSpPr>
        <p:spPr>
          <a:xfrm>
            <a:off x="3934232" y="2891552"/>
            <a:ext cx="2744374" cy="307777"/>
          </a:xfrm>
          <a:prstGeom prst="rect">
            <a:avLst/>
          </a:prstGeom>
          <a:noFill/>
        </p:spPr>
        <p:txBody>
          <a:bodyPr wrap="square" rtlCol="0">
            <a:spAutoFit/>
          </a:bodyPr>
          <a:lstStyle/>
          <a:p>
            <a:r>
              <a:rPr lang="en-US" sz="1400">
                <a:solidFill>
                  <a:srgbClr val="000000"/>
                </a:solidFill>
                <a:latin typeface="Calibri" panose="020F0502020204030204" pitchFamily="34" charset="0"/>
              </a:rPr>
              <a:t>Confusion Matrix – Random Forest</a:t>
            </a:r>
          </a:p>
        </p:txBody>
      </p:sp>
      <p:graphicFrame>
        <p:nvGraphicFramePr>
          <p:cNvPr id="5" name="Table 5">
            <a:extLst>
              <a:ext uri="{FF2B5EF4-FFF2-40B4-BE49-F238E27FC236}">
                <a16:creationId xmlns:a16="http://schemas.microsoft.com/office/drawing/2014/main" id="{DF3260AE-B1DB-4ECE-9CA3-1F1DD89F2692}"/>
              </a:ext>
            </a:extLst>
          </p:cNvPr>
          <p:cNvGraphicFramePr>
            <a:graphicFrameLocks noGrp="1"/>
          </p:cNvGraphicFramePr>
          <p:nvPr>
            <p:extLst>
              <p:ext uri="{D42A27DB-BD31-4B8C-83A1-F6EECF244321}">
                <p14:modId xmlns:p14="http://schemas.microsoft.com/office/powerpoint/2010/main" val="1536929706"/>
              </p:ext>
            </p:extLst>
          </p:nvPr>
        </p:nvGraphicFramePr>
        <p:xfrm>
          <a:off x="3421856" y="3371850"/>
          <a:ext cx="3923457" cy="1394481"/>
        </p:xfrm>
        <a:graphic>
          <a:graphicData uri="http://schemas.openxmlformats.org/drawingml/2006/table">
            <a:tbl>
              <a:tblPr firstRow="1" bandRow="1">
                <a:tableStyleId>{93296810-A885-4BE3-A3E7-6D5BEEA58F35}</a:tableStyleId>
              </a:tblPr>
              <a:tblGrid>
                <a:gridCol w="789479">
                  <a:extLst>
                    <a:ext uri="{9D8B030D-6E8A-4147-A177-3AD203B41FA5}">
                      <a16:colId xmlns:a16="http://schemas.microsoft.com/office/drawing/2014/main" val="4185178191"/>
                    </a:ext>
                  </a:extLst>
                </a:gridCol>
                <a:gridCol w="765541">
                  <a:extLst>
                    <a:ext uri="{9D8B030D-6E8A-4147-A177-3AD203B41FA5}">
                      <a16:colId xmlns:a16="http://schemas.microsoft.com/office/drawing/2014/main" val="1620509598"/>
                    </a:ext>
                  </a:extLst>
                </a:gridCol>
                <a:gridCol w="789479">
                  <a:extLst>
                    <a:ext uri="{9D8B030D-6E8A-4147-A177-3AD203B41FA5}">
                      <a16:colId xmlns:a16="http://schemas.microsoft.com/office/drawing/2014/main" val="2832380058"/>
                    </a:ext>
                  </a:extLst>
                </a:gridCol>
                <a:gridCol w="789479">
                  <a:extLst>
                    <a:ext uri="{9D8B030D-6E8A-4147-A177-3AD203B41FA5}">
                      <a16:colId xmlns:a16="http://schemas.microsoft.com/office/drawing/2014/main" val="1140057244"/>
                    </a:ext>
                  </a:extLst>
                </a:gridCol>
                <a:gridCol w="789479">
                  <a:extLst>
                    <a:ext uri="{9D8B030D-6E8A-4147-A177-3AD203B41FA5}">
                      <a16:colId xmlns:a16="http://schemas.microsoft.com/office/drawing/2014/main" val="1144745016"/>
                    </a:ext>
                  </a:extLst>
                </a:gridCol>
              </a:tblGrid>
              <a:tr h="464827">
                <a:tc>
                  <a:txBody>
                    <a:bodyPr/>
                    <a:lstStyle/>
                    <a:p>
                      <a:endParaRPr lang="en-US" sz="1100" kern="1200">
                        <a:solidFill>
                          <a:schemeClr val="dk1"/>
                        </a:solidFill>
                        <a:latin typeface="+mn-lt"/>
                        <a:ea typeface="+mn-ea"/>
                        <a:cs typeface="+mn-cs"/>
                      </a:endParaRPr>
                    </a:p>
                  </a:txBody>
                  <a:tcPr/>
                </a:tc>
                <a:tc>
                  <a:txBody>
                    <a:bodyPr/>
                    <a:lstStyle/>
                    <a:p>
                      <a:r>
                        <a:rPr lang="en-US" sz="1100" kern="1200">
                          <a:solidFill>
                            <a:schemeClr val="bg1"/>
                          </a:solidFill>
                          <a:latin typeface="+mn-lt"/>
                          <a:ea typeface="+mn-ea"/>
                          <a:cs typeface="+mn-cs"/>
                        </a:rPr>
                        <a:t>Predict: </a:t>
                      </a:r>
                      <a:endParaRPr lang="en-US"/>
                    </a:p>
                    <a:p>
                      <a:pPr lvl="0">
                        <a:buNone/>
                      </a:pPr>
                      <a:r>
                        <a:rPr lang="en-US" sz="1100" kern="1200">
                          <a:solidFill>
                            <a:schemeClr val="bg1"/>
                          </a:solidFill>
                          <a:latin typeface="+mn-lt"/>
                          <a:ea typeface="+mn-ea"/>
                          <a:cs typeface="+mn-cs"/>
                        </a:rPr>
                        <a:t>No Injury</a:t>
                      </a:r>
                    </a:p>
                  </a:txBody>
                  <a:tcPr/>
                </a:tc>
                <a:tc>
                  <a:txBody>
                    <a:bodyPr/>
                    <a:lstStyle/>
                    <a:p>
                      <a:r>
                        <a:rPr lang="en-US" sz="1100" kern="1200">
                          <a:solidFill>
                            <a:schemeClr val="bg1"/>
                          </a:solidFill>
                          <a:latin typeface="+mn-lt"/>
                          <a:ea typeface="+mn-ea"/>
                          <a:cs typeface="+mn-cs"/>
                        </a:rPr>
                        <a:t>Predict: </a:t>
                      </a:r>
                    </a:p>
                    <a:p>
                      <a:pPr lvl="0">
                        <a:buNone/>
                      </a:pPr>
                      <a:r>
                        <a:rPr lang="en-US" sz="1100" kern="1200">
                          <a:solidFill>
                            <a:schemeClr val="bg1"/>
                          </a:solidFill>
                          <a:latin typeface="+mn-lt"/>
                          <a:ea typeface="+mn-ea"/>
                          <a:cs typeface="+mn-cs"/>
                        </a:rPr>
                        <a:t>Injury</a:t>
                      </a:r>
                    </a:p>
                  </a:txBody>
                  <a:tcPr/>
                </a:tc>
                <a:tc>
                  <a:txBody>
                    <a:bodyPr/>
                    <a:lstStyle/>
                    <a:p>
                      <a:pPr lvl="0">
                        <a:buNone/>
                      </a:pPr>
                      <a:r>
                        <a:rPr lang="en-US" sz="1100" b="1" i="0" u="none" strike="noStrike" kern="1200" noProof="0">
                          <a:solidFill>
                            <a:schemeClr val="bg1"/>
                          </a:solidFill>
                          <a:latin typeface="Calibri"/>
                        </a:rPr>
                        <a:t>Sensitivity</a:t>
                      </a:r>
                      <a:endParaRPr lang="en-US"/>
                    </a:p>
                  </a:txBody>
                  <a:tcPr/>
                </a:tc>
                <a:tc>
                  <a:txBody>
                    <a:bodyPr/>
                    <a:lstStyle/>
                    <a:p>
                      <a:pPr lvl="0">
                        <a:buNone/>
                      </a:pPr>
                      <a:r>
                        <a:rPr lang="en-US" sz="1100" b="1" i="0" u="none" strike="noStrike" kern="1200" noProof="0">
                          <a:solidFill>
                            <a:schemeClr val="bg1"/>
                          </a:solidFill>
                          <a:latin typeface="Calibri"/>
                        </a:rPr>
                        <a:t>Specificity</a:t>
                      </a:r>
                      <a:endParaRPr lang="en-US"/>
                    </a:p>
                  </a:txBody>
                  <a:tcPr/>
                </a:tc>
                <a:extLst>
                  <a:ext uri="{0D108BD9-81ED-4DB2-BD59-A6C34878D82A}">
                    <a16:rowId xmlns:a16="http://schemas.microsoft.com/office/drawing/2014/main" val="625421122"/>
                  </a:ext>
                </a:extLst>
              </a:tr>
              <a:tr h="464827">
                <a:tc>
                  <a:txBody>
                    <a:bodyPr/>
                    <a:lstStyle/>
                    <a:p>
                      <a:r>
                        <a:rPr lang="en-US" sz="1100" kern="1200">
                          <a:solidFill>
                            <a:schemeClr val="dk1"/>
                          </a:solidFill>
                          <a:latin typeface="+mn-lt"/>
                          <a:ea typeface="+mn-ea"/>
                          <a:cs typeface="+mn-cs"/>
                        </a:rPr>
                        <a:t>Actual: </a:t>
                      </a:r>
                    </a:p>
                    <a:p>
                      <a:pPr lvl="0">
                        <a:buNone/>
                      </a:pPr>
                      <a:r>
                        <a:rPr lang="en-US" sz="1100" kern="1200">
                          <a:solidFill>
                            <a:schemeClr val="dk1"/>
                          </a:solidFill>
                          <a:latin typeface="+mn-lt"/>
                          <a:ea typeface="+mn-ea"/>
                          <a:cs typeface="+mn-cs"/>
                        </a:rPr>
                        <a:t>No Injury</a:t>
                      </a:r>
                    </a:p>
                  </a:txBody>
                  <a:tcPr/>
                </a:tc>
                <a:tc>
                  <a:txBody>
                    <a:bodyPr/>
                    <a:lstStyle/>
                    <a:p>
                      <a:pPr lvl="0" algn="ctr">
                        <a:buNone/>
                      </a:pPr>
                      <a:r>
                        <a:rPr lang="en-US" sz="1100" kern="1200" noProof="0">
                          <a:solidFill>
                            <a:schemeClr val="dk1"/>
                          </a:solidFill>
                          <a:latin typeface="+mn-lt"/>
                          <a:ea typeface="+mn-ea"/>
                          <a:cs typeface="+mn-cs"/>
                        </a:rPr>
                        <a:t>12620</a:t>
                      </a:r>
                      <a:endParaRPr lang="en-US" sz="1100" kern="1200">
                        <a:solidFill>
                          <a:schemeClr val="dk1"/>
                        </a:solidFill>
                        <a:latin typeface="+mn-lt"/>
                        <a:ea typeface="+mn-ea"/>
                        <a:cs typeface="+mn-cs"/>
                      </a:endParaRPr>
                    </a:p>
                  </a:txBody>
                  <a:tcPr anchor="ctr"/>
                </a:tc>
                <a:tc>
                  <a:txBody>
                    <a:bodyPr/>
                    <a:lstStyle/>
                    <a:p>
                      <a:pPr lvl="0" algn="ctr">
                        <a:buNone/>
                      </a:pPr>
                      <a:r>
                        <a:rPr lang="en-US" sz="1100" kern="1200" noProof="0">
                          <a:solidFill>
                            <a:schemeClr val="dk1"/>
                          </a:solidFill>
                          <a:latin typeface="+mn-lt"/>
                          <a:ea typeface="+mn-ea"/>
                          <a:cs typeface="+mn-cs"/>
                        </a:rPr>
                        <a:t>951</a:t>
                      </a:r>
                    </a:p>
                  </a:txBody>
                  <a:tcPr anchor="ctr"/>
                </a:tc>
                <a:tc rowSpan="2">
                  <a:txBody>
                    <a:bodyPr/>
                    <a:lstStyle/>
                    <a:p>
                      <a:pPr lvl="0" algn="ctr">
                        <a:buNone/>
                      </a:pPr>
                      <a:r>
                        <a:rPr lang="en-US" sz="1100" kern="1200" noProof="0">
                          <a:solidFill>
                            <a:schemeClr val="dk1"/>
                          </a:solidFill>
                          <a:latin typeface="+mn-lt"/>
                          <a:ea typeface="+mn-ea"/>
                          <a:cs typeface="+mn-cs"/>
                        </a:rPr>
                        <a:t>82.95%</a:t>
                      </a:r>
                    </a:p>
                  </a:txBody>
                  <a:tcPr anchor="ctr"/>
                </a:tc>
                <a:tc rowSpan="2">
                  <a:txBody>
                    <a:bodyPr/>
                    <a:lstStyle/>
                    <a:p>
                      <a:pPr lvl="0" algn="ctr">
                        <a:buNone/>
                      </a:pPr>
                      <a:r>
                        <a:rPr lang="en-US" sz="1100" kern="1200" noProof="0">
                          <a:solidFill>
                            <a:schemeClr val="dk1"/>
                          </a:solidFill>
                          <a:latin typeface="+mn-lt"/>
                          <a:ea typeface="+mn-ea"/>
                          <a:cs typeface="+mn-cs"/>
                        </a:rPr>
                        <a:t>92.99%</a:t>
                      </a:r>
                    </a:p>
                  </a:txBody>
                  <a:tcPr anchor="ctr"/>
                </a:tc>
                <a:extLst>
                  <a:ext uri="{0D108BD9-81ED-4DB2-BD59-A6C34878D82A}">
                    <a16:rowId xmlns:a16="http://schemas.microsoft.com/office/drawing/2014/main" val="2532890064"/>
                  </a:ext>
                </a:extLst>
              </a:tr>
              <a:tr h="464827">
                <a:tc>
                  <a:txBody>
                    <a:bodyPr/>
                    <a:lstStyle/>
                    <a:p>
                      <a:r>
                        <a:rPr lang="en-US" sz="1100" kern="1200">
                          <a:solidFill>
                            <a:schemeClr val="dk1"/>
                          </a:solidFill>
                          <a:latin typeface="+mn-lt"/>
                          <a:ea typeface="+mn-ea"/>
                          <a:cs typeface="+mn-cs"/>
                        </a:rPr>
                        <a:t>Actual: </a:t>
                      </a:r>
                    </a:p>
                    <a:p>
                      <a:pPr lvl="0">
                        <a:buNone/>
                      </a:pPr>
                      <a:r>
                        <a:rPr lang="en-US" sz="1100" kern="1200">
                          <a:solidFill>
                            <a:schemeClr val="dk1"/>
                          </a:solidFill>
                          <a:latin typeface="+mn-lt"/>
                          <a:ea typeface="+mn-ea"/>
                          <a:cs typeface="+mn-cs"/>
                        </a:rPr>
                        <a:t>Injury</a:t>
                      </a:r>
                    </a:p>
                  </a:txBody>
                  <a:tcPr/>
                </a:tc>
                <a:tc>
                  <a:txBody>
                    <a:bodyPr/>
                    <a:lstStyle/>
                    <a:p>
                      <a:pPr lvl="0" algn="ctr">
                        <a:buNone/>
                      </a:pPr>
                      <a:r>
                        <a:rPr lang="en-US" sz="1100" kern="1200" noProof="0">
                          <a:solidFill>
                            <a:schemeClr val="dk1"/>
                          </a:solidFill>
                          <a:latin typeface="+mn-lt"/>
                          <a:ea typeface="+mn-ea"/>
                          <a:cs typeface="+mn-cs"/>
                        </a:rPr>
                        <a:t>2293</a:t>
                      </a:r>
                    </a:p>
                  </a:txBody>
                  <a:tcPr anchor="ctr"/>
                </a:tc>
                <a:tc>
                  <a:txBody>
                    <a:bodyPr/>
                    <a:lstStyle/>
                    <a:p>
                      <a:pPr lvl="0" algn="ctr">
                        <a:buNone/>
                      </a:pPr>
                      <a:r>
                        <a:rPr lang="en-US" sz="1100" kern="1200" noProof="0">
                          <a:solidFill>
                            <a:schemeClr val="dk1"/>
                          </a:solidFill>
                          <a:latin typeface="+mn-lt"/>
                          <a:ea typeface="+mn-ea"/>
                          <a:cs typeface="+mn-cs"/>
                        </a:rPr>
                        <a:t>11154</a:t>
                      </a:r>
                      <a:endParaRPr lang="en-US" sz="1100" kern="1200">
                        <a:solidFill>
                          <a:schemeClr val="dk1"/>
                        </a:solidFill>
                        <a:latin typeface="+mn-lt"/>
                        <a:ea typeface="+mn-ea"/>
                        <a:cs typeface="+mn-cs"/>
                      </a:endParaRPr>
                    </a:p>
                  </a:txBody>
                  <a:tcPr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23015073"/>
                  </a:ext>
                </a:extLst>
              </a:tr>
            </a:tbl>
          </a:graphicData>
        </a:graphic>
      </p:graphicFrame>
    </p:spTree>
    <p:extLst>
      <p:ext uri="{BB962C8B-B14F-4D97-AF65-F5344CB8AC3E}">
        <p14:creationId xmlns:p14="http://schemas.microsoft.com/office/powerpoint/2010/main" val="257255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FFF6-F3F0-B747-A151-CE621648E44D}"/>
              </a:ext>
            </a:extLst>
          </p:cNvPr>
          <p:cNvSpPr>
            <a:spLocks noGrp="1"/>
          </p:cNvSpPr>
          <p:nvPr>
            <p:ph type="title"/>
          </p:nvPr>
        </p:nvSpPr>
        <p:spPr>
          <a:xfrm>
            <a:off x="362026" y="213278"/>
            <a:ext cx="6724056" cy="599318"/>
          </a:xfrm>
        </p:spPr>
        <p:txBody>
          <a:bodyPr/>
          <a:lstStyle/>
          <a:p>
            <a:r>
              <a:rPr lang="en-US">
                <a:latin typeface="Arial"/>
                <a:cs typeface="Arial"/>
              </a:rPr>
              <a:t>Result – Feature Importance</a:t>
            </a:r>
            <a:endParaRPr lang="en-US"/>
          </a:p>
        </p:txBody>
      </p:sp>
      <p:sp>
        <p:nvSpPr>
          <p:cNvPr id="5" name="Content Placeholder 4">
            <a:extLst>
              <a:ext uri="{FF2B5EF4-FFF2-40B4-BE49-F238E27FC236}">
                <a16:creationId xmlns:a16="http://schemas.microsoft.com/office/drawing/2014/main" id="{E48AE321-630B-4169-9B0B-3A9DE91AB231}"/>
              </a:ext>
            </a:extLst>
          </p:cNvPr>
          <p:cNvSpPr txBox="1">
            <a:spLocks noGrp="1"/>
          </p:cNvSpPr>
          <p:nvPr>
            <p:ph idx="1"/>
          </p:nvPr>
        </p:nvSpPr>
        <p:spPr>
          <a:xfrm>
            <a:off x="361432" y="699352"/>
            <a:ext cx="6724650" cy="670953"/>
          </a:xfrm>
          <a:prstGeom prst="rect">
            <a:avLst/>
          </a:prstGeom>
          <a:noFill/>
        </p:spPr>
        <p:txBody>
          <a:bodyPr vert="horz" wrap="square" lIns="91440" tIns="45720" rIns="91440" bIns="45720" rtlCol="0" anchor="t">
            <a:spAutoFit/>
          </a:bodyPr>
          <a:lstStyle/>
          <a:p>
            <a:r>
              <a:rPr lang="en-US" b="1"/>
              <a:t>Vehicle Level</a:t>
            </a:r>
          </a:p>
          <a:p>
            <a:r>
              <a:rPr lang="en-US"/>
              <a:t>1. </a:t>
            </a:r>
            <a:r>
              <a:rPr lang="en-US" sz="1800" b="0" i="0">
                <a:solidFill>
                  <a:srgbClr val="000000"/>
                </a:solidFill>
                <a:effectLst/>
                <a:latin typeface="Calibri"/>
              </a:rPr>
              <a:t>Maximum Injury Severity in Vehicle</a:t>
            </a:r>
          </a:p>
        </p:txBody>
      </p:sp>
      <p:pic>
        <p:nvPicPr>
          <p:cNvPr id="3" name="Picture 3" descr="Chart, histogram&#10;&#10;Description automatically generated">
            <a:extLst>
              <a:ext uri="{FF2B5EF4-FFF2-40B4-BE49-F238E27FC236}">
                <a16:creationId xmlns:a16="http://schemas.microsoft.com/office/drawing/2014/main" id="{84F3F95B-8138-4115-97EB-8D0AD54222E9}"/>
              </a:ext>
            </a:extLst>
          </p:cNvPr>
          <p:cNvPicPr>
            <a:picLocks noChangeAspect="1"/>
          </p:cNvPicPr>
          <p:nvPr/>
        </p:nvPicPr>
        <p:blipFill>
          <a:blip r:embed="rId2"/>
          <a:stretch>
            <a:fillRect/>
          </a:stretch>
        </p:blipFill>
        <p:spPr>
          <a:xfrm>
            <a:off x="3569452" y="1936493"/>
            <a:ext cx="3314700" cy="1617498"/>
          </a:xfrm>
          <a:prstGeom prst="rect">
            <a:avLst/>
          </a:prstGeom>
        </p:spPr>
      </p:pic>
      <p:graphicFrame>
        <p:nvGraphicFramePr>
          <p:cNvPr id="6" name="Table 7">
            <a:extLst>
              <a:ext uri="{FF2B5EF4-FFF2-40B4-BE49-F238E27FC236}">
                <a16:creationId xmlns:a16="http://schemas.microsoft.com/office/drawing/2014/main" id="{AADB4A8D-4222-4183-98A9-7917285D9AB3}"/>
              </a:ext>
            </a:extLst>
          </p:cNvPr>
          <p:cNvGraphicFramePr>
            <a:graphicFrameLocks noGrp="1"/>
          </p:cNvGraphicFramePr>
          <p:nvPr>
            <p:extLst>
              <p:ext uri="{D42A27DB-BD31-4B8C-83A1-F6EECF244321}">
                <p14:modId xmlns:p14="http://schemas.microsoft.com/office/powerpoint/2010/main" val="938682686"/>
              </p:ext>
            </p:extLst>
          </p:nvPr>
        </p:nvGraphicFramePr>
        <p:xfrm>
          <a:off x="411063" y="1443711"/>
          <a:ext cx="6659362" cy="2835876"/>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3763181007"/>
                    </a:ext>
                  </a:extLst>
                </a:gridCol>
                <a:gridCol w="5120122">
                  <a:extLst>
                    <a:ext uri="{9D8B030D-6E8A-4147-A177-3AD203B41FA5}">
                      <a16:colId xmlns:a16="http://schemas.microsoft.com/office/drawing/2014/main" val="3491040698"/>
                    </a:ext>
                  </a:extLst>
                </a:gridCol>
              </a:tblGrid>
              <a:tr h="491440">
                <a:tc>
                  <a:txBody>
                    <a:bodyPr/>
                    <a:lstStyle/>
                    <a:p>
                      <a:r>
                        <a:rPr lang="en-US"/>
                        <a:t>Variable</a:t>
                      </a:r>
                    </a:p>
                  </a:txBody>
                  <a:tcPr/>
                </a:tc>
                <a:tc>
                  <a:txBody>
                    <a:bodyPr/>
                    <a:lstStyle/>
                    <a:p>
                      <a:r>
                        <a:rPr lang="en-US"/>
                        <a:t>Description</a:t>
                      </a:r>
                    </a:p>
                  </a:txBody>
                  <a:tcPr/>
                </a:tc>
                <a:extLst>
                  <a:ext uri="{0D108BD9-81ED-4DB2-BD59-A6C34878D82A}">
                    <a16:rowId xmlns:a16="http://schemas.microsoft.com/office/drawing/2014/main" val="1133215227"/>
                  </a:ext>
                </a:extLst>
              </a:tr>
              <a:tr h="606458">
                <a:tc>
                  <a:txBody>
                    <a:bodyPr/>
                    <a:lstStyle/>
                    <a:p>
                      <a:pPr lvl="0">
                        <a:buNone/>
                      </a:pPr>
                      <a:r>
                        <a:rPr lang="en-US" sz="1800" b="0" i="0" u="none" strike="noStrike" noProof="0">
                          <a:latin typeface="Calibri"/>
                        </a:rPr>
                        <a:t>NUMOCCS</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a count of the number of occupants in this vehicle </a:t>
                      </a:r>
                      <a:endParaRPr lang="en-US" sz="1800" b="0" i="0" u="none" strike="noStrike" noProof="0"/>
                    </a:p>
                  </a:txBody>
                  <a:tcPr/>
                </a:tc>
                <a:extLst>
                  <a:ext uri="{0D108BD9-81ED-4DB2-BD59-A6C34878D82A}">
                    <a16:rowId xmlns:a16="http://schemas.microsoft.com/office/drawing/2014/main" val="1300926412"/>
                  </a:ext>
                </a:extLst>
              </a:tr>
              <a:tr h="491440">
                <a:tc>
                  <a:txBody>
                    <a:bodyPr/>
                    <a:lstStyle/>
                    <a:p>
                      <a:pPr lvl="0">
                        <a:buNone/>
                      </a:pPr>
                      <a:r>
                        <a:rPr lang="en-US" sz="1800" b="0" i="0" u="none" strike="noStrike" noProof="0">
                          <a:latin typeface="Calibri"/>
                        </a:rPr>
                        <a:t>ACC_TYPE</a:t>
                      </a:r>
                      <a:endParaRPr lang="en-US"/>
                    </a:p>
                  </a:txBody>
                  <a:tcPr/>
                </a:tc>
                <a:tc>
                  <a:txBody>
                    <a:bodyPr/>
                    <a:lstStyle/>
                    <a:p>
                      <a:pPr lvl="0" algn="l">
                        <a:lnSpc>
                          <a:spcPct val="100000"/>
                        </a:lnSpc>
                        <a:spcBef>
                          <a:spcPts val="0"/>
                        </a:spcBef>
                        <a:spcAft>
                          <a:spcPts val="0"/>
                        </a:spcAft>
                        <a:buNone/>
                      </a:pPr>
                      <a:r>
                        <a:rPr lang="en-US" sz="1800" b="0" i="0" u="none" strike="noStrike" noProof="0"/>
                        <a:t>the type of crash this vehicle was involved in</a:t>
                      </a:r>
                    </a:p>
                  </a:txBody>
                  <a:tcPr/>
                </a:tc>
                <a:extLst>
                  <a:ext uri="{0D108BD9-81ED-4DB2-BD59-A6C34878D82A}">
                    <a16:rowId xmlns:a16="http://schemas.microsoft.com/office/drawing/2014/main" val="3212395633"/>
                  </a:ext>
                </a:extLst>
              </a:tr>
              <a:tr h="606458">
                <a:tc>
                  <a:txBody>
                    <a:bodyPr/>
                    <a:lstStyle/>
                    <a:p>
                      <a:r>
                        <a:rPr lang="en-US"/>
                        <a:t>BDYTYP_IM</a:t>
                      </a:r>
                    </a:p>
                  </a:txBody>
                  <a:tcPr/>
                </a:tc>
                <a:tc>
                  <a:txBody>
                    <a:bodyPr/>
                    <a:lstStyle/>
                    <a:p>
                      <a:pPr lvl="0" algn="l">
                        <a:lnSpc>
                          <a:spcPct val="100000"/>
                        </a:lnSpc>
                        <a:spcBef>
                          <a:spcPts val="0"/>
                        </a:spcBef>
                        <a:spcAft>
                          <a:spcPts val="0"/>
                        </a:spcAft>
                        <a:buNone/>
                      </a:pPr>
                      <a:r>
                        <a:rPr lang="en-US" sz="1800" b="0" i="0" u="none" strike="noStrike" noProof="0">
                          <a:latin typeface="Calibri"/>
                        </a:rPr>
                        <a:t>a classification of this vehicle based on its general body configuration, size, shape, doors, etc. </a:t>
                      </a:r>
                      <a:endParaRPr lang="en-US"/>
                    </a:p>
                  </a:txBody>
                  <a:tcPr/>
                </a:tc>
                <a:extLst>
                  <a:ext uri="{0D108BD9-81ED-4DB2-BD59-A6C34878D82A}">
                    <a16:rowId xmlns:a16="http://schemas.microsoft.com/office/drawing/2014/main" val="3724242090"/>
                  </a:ext>
                </a:extLst>
              </a:tr>
              <a:tr h="606458">
                <a:tc>
                  <a:txBody>
                    <a:bodyPr/>
                    <a:lstStyle/>
                    <a:p>
                      <a:pPr lvl="0">
                        <a:buNone/>
                      </a:pPr>
                      <a:r>
                        <a:rPr lang="en-US" sz="1800" b="0" i="0" u="none" strike="noStrike" noProof="0">
                          <a:latin typeface="Calibri"/>
                        </a:rPr>
                        <a:t>MODEL</a:t>
                      </a:r>
                      <a:endParaRPr lang="en-US"/>
                    </a:p>
                  </a:txBody>
                  <a:tcPr/>
                </a:tc>
                <a:tc>
                  <a:txBody>
                    <a:bodyPr/>
                    <a:lstStyle/>
                    <a:p>
                      <a:pPr lvl="0" algn="l">
                        <a:lnSpc>
                          <a:spcPct val="100000"/>
                        </a:lnSpc>
                        <a:spcBef>
                          <a:spcPts val="0"/>
                        </a:spcBef>
                        <a:spcAft>
                          <a:spcPts val="0"/>
                        </a:spcAft>
                        <a:buNone/>
                      </a:pPr>
                      <a:r>
                        <a:rPr lang="en-US" sz="1800" b="0" i="0" u="none" strike="noStrike" noProof="0">
                          <a:latin typeface="Calibri"/>
                        </a:rPr>
                        <a:t>the model of this vehicle within a given make</a:t>
                      </a:r>
                    </a:p>
                  </a:txBody>
                  <a:tcPr/>
                </a:tc>
                <a:extLst>
                  <a:ext uri="{0D108BD9-81ED-4DB2-BD59-A6C34878D82A}">
                    <a16:rowId xmlns:a16="http://schemas.microsoft.com/office/drawing/2014/main" val="1089448217"/>
                  </a:ext>
                </a:extLst>
              </a:tr>
            </a:tbl>
          </a:graphicData>
        </a:graphic>
      </p:graphicFrame>
    </p:spTree>
    <p:extLst>
      <p:ext uri="{BB962C8B-B14F-4D97-AF65-F5344CB8AC3E}">
        <p14:creationId xmlns:p14="http://schemas.microsoft.com/office/powerpoint/2010/main" val="207564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FFF6-F3F0-B747-A151-CE621648E44D}"/>
              </a:ext>
            </a:extLst>
          </p:cNvPr>
          <p:cNvSpPr>
            <a:spLocks noGrp="1"/>
          </p:cNvSpPr>
          <p:nvPr>
            <p:ph type="title"/>
          </p:nvPr>
        </p:nvSpPr>
        <p:spPr/>
        <p:txBody>
          <a:bodyPr/>
          <a:lstStyle/>
          <a:p>
            <a:r>
              <a:rPr lang="en-US">
                <a:latin typeface="Arial"/>
                <a:cs typeface="Arial"/>
              </a:rPr>
              <a:t>Result – Feature Importance</a:t>
            </a:r>
            <a:endParaRPr lang="en-US"/>
          </a:p>
        </p:txBody>
      </p:sp>
      <p:sp>
        <p:nvSpPr>
          <p:cNvPr id="5" name="Content Placeholder 4">
            <a:extLst>
              <a:ext uri="{FF2B5EF4-FFF2-40B4-BE49-F238E27FC236}">
                <a16:creationId xmlns:a16="http://schemas.microsoft.com/office/drawing/2014/main" id="{E48AE321-630B-4169-9B0B-3A9DE91AB231}"/>
              </a:ext>
            </a:extLst>
          </p:cNvPr>
          <p:cNvSpPr txBox="1">
            <a:spLocks noGrp="1"/>
          </p:cNvSpPr>
          <p:nvPr>
            <p:ph idx="1"/>
          </p:nvPr>
        </p:nvSpPr>
        <p:spPr>
          <a:xfrm>
            <a:off x="361432" y="918557"/>
            <a:ext cx="6724650" cy="670953"/>
          </a:xfrm>
          <a:prstGeom prst="rect">
            <a:avLst/>
          </a:prstGeom>
          <a:noFill/>
        </p:spPr>
        <p:txBody>
          <a:bodyPr vert="horz" wrap="square" lIns="91440" tIns="45720" rIns="91440" bIns="45720" rtlCol="0" anchor="t">
            <a:spAutoFit/>
          </a:bodyPr>
          <a:lstStyle/>
          <a:p>
            <a:r>
              <a:rPr lang="en-US" b="1"/>
              <a:t>Vehicle Level</a:t>
            </a:r>
          </a:p>
          <a:p>
            <a:r>
              <a:rPr lang="en-US"/>
              <a:t>2. </a:t>
            </a:r>
            <a:r>
              <a:rPr lang="en-US" sz="1600" b="0" i="0">
                <a:solidFill>
                  <a:srgbClr val="000000"/>
                </a:solidFill>
                <a:effectLst/>
                <a:latin typeface="Calibri" panose="020F0502020204030204" pitchFamily="34" charset="0"/>
              </a:rPr>
              <a:t>Maximum </a:t>
            </a:r>
            <a:r>
              <a:rPr lang="en-US" sz="1800">
                <a:solidFill>
                  <a:srgbClr val="000000"/>
                </a:solidFill>
                <a:latin typeface="Calibri"/>
              </a:rPr>
              <a:t>Injury</a:t>
            </a:r>
            <a:r>
              <a:rPr lang="en-US" sz="1600" b="0" i="0">
                <a:solidFill>
                  <a:srgbClr val="000000"/>
                </a:solidFill>
                <a:effectLst/>
                <a:latin typeface="Calibri" panose="020F0502020204030204" pitchFamily="34" charset="0"/>
              </a:rPr>
              <a:t> Severity in Crash</a:t>
            </a:r>
            <a:endParaRPr lang="en-US"/>
          </a:p>
        </p:txBody>
      </p:sp>
      <p:pic>
        <p:nvPicPr>
          <p:cNvPr id="4" name="Picture 5" descr="Chart, histogram&#10;&#10;Description automatically generated">
            <a:extLst>
              <a:ext uri="{FF2B5EF4-FFF2-40B4-BE49-F238E27FC236}">
                <a16:creationId xmlns:a16="http://schemas.microsoft.com/office/drawing/2014/main" id="{4ACDD1F9-217B-4041-BD3F-3D66E772DADA}"/>
              </a:ext>
            </a:extLst>
          </p:cNvPr>
          <p:cNvPicPr>
            <a:picLocks noChangeAspect="1"/>
          </p:cNvPicPr>
          <p:nvPr/>
        </p:nvPicPr>
        <p:blipFill>
          <a:blip r:embed="rId2"/>
          <a:stretch>
            <a:fillRect/>
          </a:stretch>
        </p:blipFill>
        <p:spPr>
          <a:xfrm>
            <a:off x="4016433" y="1951360"/>
            <a:ext cx="3243262" cy="1439196"/>
          </a:xfrm>
          <a:prstGeom prst="rect">
            <a:avLst/>
          </a:prstGeom>
        </p:spPr>
      </p:pic>
      <p:graphicFrame>
        <p:nvGraphicFramePr>
          <p:cNvPr id="6" name="Table 7">
            <a:extLst>
              <a:ext uri="{FF2B5EF4-FFF2-40B4-BE49-F238E27FC236}">
                <a16:creationId xmlns:a16="http://schemas.microsoft.com/office/drawing/2014/main" id="{AADB4A8D-4222-4183-98A9-7917285D9AB3}"/>
              </a:ext>
            </a:extLst>
          </p:cNvPr>
          <p:cNvGraphicFramePr>
            <a:graphicFrameLocks noGrp="1"/>
          </p:cNvGraphicFramePr>
          <p:nvPr/>
        </p:nvGraphicFramePr>
        <p:xfrm>
          <a:off x="458159" y="1584630"/>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763181007"/>
                    </a:ext>
                  </a:extLst>
                </a:gridCol>
                <a:gridCol w="1524000">
                  <a:extLst>
                    <a:ext uri="{9D8B030D-6E8A-4147-A177-3AD203B41FA5}">
                      <a16:colId xmlns:a16="http://schemas.microsoft.com/office/drawing/2014/main" val="3491040698"/>
                    </a:ext>
                  </a:extLst>
                </a:gridCol>
                <a:gridCol w="1524000">
                  <a:extLst>
                    <a:ext uri="{9D8B030D-6E8A-4147-A177-3AD203B41FA5}">
                      <a16:colId xmlns:a16="http://schemas.microsoft.com/office/drawing/2014/main" val="1730555662"/>
                    </a:ext>
                  </a:extLst>
                </a:gridCol>
                <a:gridCol w="1524000">
                  <a:extLst>
                    <a:ext uri="{9D8B030D-6E8A-4147-A177-3AD203B41FA5}">
                      <a16:colId xmlns:a16="http://schemas.microsoft.com/office/drawing/2014/main" val="1544482330"/>
                    </a:ext>
                  </a:extLst>
                </a:gridCol>
              </a:tblGrid>
              <a:tr h="370840">
                <a:tc>
                  <a:txBody>
                    <a:bodyPr/>
                    <a:lstStyle/>
                    <a:p>
                      <a:r>
                        <a:rPr lang="en-US"/>
                        <a:t>Variable</a:t>
                      </a:r>
                    </a:p>
                  </a:txBody>
                  <a:tcPr/>
                </a:tc>
                <a:tc>
                  <a:txBody>
                    <a:bodyPr/>
                    <a:lstStyle/>
                    <a:p>
                      <a:r>
                        <a:rPr lang="en-US"/>
                        <a:t>Description</a:t>
                      </a:r>
                    </a:p>
                  </a:txBody>
                  <a:tcPr/>
                </a:tc>
                <a:tc>
                  <a:txBody>
                    <a:bodyPr/>
                    <a:lstStyle/>
                    <a:p>
                      <a:r>
                        <a:rPr lang="en-US"/>
                        <a:t>Data Type</a:t>
                      </a:r>
                    </a:p>
                  </a:txBody>
                  <a:tcPr/>
                </a:tc>
                <a:tc>
                  <a:txBody>
                    <a:bodyPr/>
                    <a:lstStyle/>
                    <a:p>
                      <a:r>
                        <a:rPr lang="en-US"/>
                        <a:t>Statistics</a:t>
                      </a:r>
                    </a:p>
                  </a:txBody>
                  <a:tcPr/>
                </a:tc>
                <a:extLst>
                  <a:ext uri="{0D108BD9-81ED-4DB2-BD59-A6C34878D82A}">
                    <a16:rowId xmlns:a16="http://schemas.microsoft.com/office/drawing/2014/main" val="113321522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4315367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009264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239563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24242090"/>
                  </a:ext>
                </a:extLst>
              </a:tr>
            </a:tbl>
          </a:graphicData>
        </a:graphic>
      </p:graphicFrame>
      <p:graphicFrame>
        <p:nvGraphicFramePr>
          <p:cNvPr id="10" name="Table 7">
            <a:extLst>
              <a:ext uri="{FF2B5EF4-FFF2-40B4-BE49-F238E27FC236}">
                <a16:creationId xmlns:a16="http://schemas.microsoft.com/office/drawing/2014/main" id="{F6A485F8-E6C4-403B-A520-C84227F24128}"/>
              </a:ext>
            </a:extLst>
          </p:cNvPr>
          <p:cNvGraphicFramePr>
            <a:graphicFrameLocks noGrp="1"/>
          </p:cNvGraphicFramePr>
          <p:nvPr>
            <p:extLst>
              <p:ext uri="{D42A27DB-BD31-4B8C-83A1-F6EECF244321}">
                <p14:modId xmlns:p14="http://schemas.microsoft.com/office/powerpoint/2010/main" val="3059392684"/>
              </p:ext>
            </p:extLst>
          </p:nvPr>
        </p:nvGraphicFramePr>
        <p:xfrm>
          <a:off x="462656" y="1584630"/>
          <a:ext cx="6720153" cy="3152903"/>
        </p:xfrm>
        <a:graphic>
          <a:graphicData uri="http://schemas.openxmlformats.org/drawingml/2006/table">
            <a:tbl>
              <a:tblPr firstRow="1" bandRow="1">
                <a:tableStyleId>{5C22544A-7EE6-4342-B048-85BDC9FD1C3A}</a:tableStyleId>
              </a:tblPr>
              <a:tblGrid>
                <a:gridCol w="1444634">
                  <a:extLst>
                    <a:ext uri="{9D8B030D-6E8A-4147-A177-3AD203B41FA5}">
                      <a16:colId xmlns:a16="http://schemas.microsoft.com/office/drawing/2014/main" val="3763181007"/>
                    </a:ext>
                  </a:extLst>
                </a:gridCol>
                <a:gridCol w="5275519">
                  <a:extLst>
                    <a:ext uri="{9D8B030D-6E8A-4147-A177-3AD203B41FA5}">
                      <a16:colId xmlns:a16="http://schemas.microsoft.com/office/drawing/2014/main" val="3491040698"/>
                    </a:ext>
                  </a:extLst>
                </a:gridCol>
              </a:tblGrid>
              <a:tr h="532808">
                <a:tc>
                  <a:txBody>
                    <a:bodyPr/>
                    <a:lstStyle/>
                    <a:p>
                      <a:r>
                        <a:rPr lang="en-US"/>
                        <a:t>Variable</a:t>
                      </a:r>
                    </a:p>
                  </a:txBody>
                  <a:tcPr/>
                </a:tc>
                <a:tc>
                  <a:txBody>
                    <a:bodyPr/>
                    <a:lstStyle/>
                    <a:p>
                      <a:r>
                        <a:rPr lang="en-US"/>
                        <a:t>Description</a:t>
                      </a:r>
                    </a:p>
                  </a:txBody>
                  <a:tcPr/>
                </a:tc>
                <a:extLst>
                  <a:ext uri="{0D108BD9-81ED-4DB2-BD59-A6C34878D82A}">
                    <a16:rowId xmlns:a16="http://schemas.microsoft.com/office/drawing/2014/main" val="1133215227"/>
                  </a:ext>
                </a:extLst>
              </a:tr>
              <a:tr h="532808">
                <a:tc>
                  <a:txBody>
                    <a:bodyPr/>
                    <a:lstStyle/>
                    <a:p>
                      <a:pPr lvl="0">
                        <a:buNone/>
                      </a:pPr>
                      <a:r>
                        <a:rPr lang="en-US" sz="1800" b="0" i="0" u="none" strike="noStrike" noProof="0">
                          <a:latin typeface="Calibri"/>
                        </a:rPr>
                        <a:t>ACC_TYPE</a:t>
                      </a:r>
                      <a:endParaRPr lang="en-US"/>
                    </a:p>
                  </a:txBody>
                  <a:tcPr/>
                </a:tc>
                <a:tc>
                  <a:txBody>
                    <a:bodyPr/>
                    <a:lstStyle/>
                    <a:p>
                      <a:pPr lvl="0" algn="l">
                        <a:lnSpc>
                          <a:spcPct val="100000"/>
                        </a:lnSpc>
                        <a:spcBef>
                          <a:spcPts val="0"/>
                        </a:spcBef>
                        <a:spcAft>
                          <a:spcPts val="0"/>
                        </a:spcAft>
                        <a:buNone/>
                      </a:pPr>
                      <a:r>
                        <a:rPr lang="en-US" sz="1800" b="0" i="0" u="none" strike="noStrike" noProof="0"/>
                        <a:t>the type of crash this vehicle was involved in</a:t>
                      </a:r>
                    </a:p>
                  </a:txBody>
                  <a:tcPr/>
                </a:tc>
                <a:extLst>
                  <a:ext uri="{0D108BD9-81ED-4DB2-BD59-A6C34878D82A}">
                    <a16:rowId xmlns:a16="http://schemas.microsoft.com/office/drawing/2014/main" val="843153672"/>
                  </a:ext>
                </a:extLst>
              </a:tr>
              <a:tr h="532807">
                <a:tc>
                  <a:txBody>
                    <a:bodyPr/>
                    <a:lstStyle/>
                    <a:p>
                      <a:pPr lvl="0">
                        <a:buNone/>
                      </a:pPr>
                      <a:r>
                        <a:rPr lang="en-US"/>
                        <a:t>MINUTE_IM</a:t>
                      </a:r>
                    </a:p>
                  </a:txBody>
                  <a:tcPr/>
                </a:tc>
                <a:tc>
                  <a:txBody>
                    <a:bodyPr/>
                    <a:lstStyle/>
                    <a:p>
                      <a:pPr lvl="0" algn="l">
                        <a:lnSpc>
                          <a:spcPct val="100000"/>
                        </a:lnSpc>
                        <a:spcBef>
                          <a:spcPts val="0"/>
                        </a:spcBef>
                        <a:spcAft>
                          <a:spcPts val="0"/>
                        </a:spcAft>
                        <a:buNone/>
                      </a:pPr>
                      <a:r>
                        <a:rPr lang="en-US" sz="1800" b="0" i="0" u="none" strike="noStrike" noProof="0">
                          <a:latin typeface="Calibri"/>
                        </a:rPr>
                        <a:t>the minutes after the hour at which the crash occurred </a:t>
                      </a:r>
                    </a:p>
                  </a:txBody>
                  <a:tcPr/>
                </a:tc>
                <a:extLst>
                  <a:ext uri="{0D108BD9-81ED-4DB2-BD59-A6C34878D82A}">
                    <a16:rowId xmlns:a16="http://schemas.microsoft.com/office/drawing/2014/main" val="3161238549"/>
                  </a:ext>
                </a:extLst>
              </a:tr>
              <a:tr h="532807">
                <a:tc>
                  <a:txBody>
                    <a:bodyPr/>
                    <a:lstStyle/>
                    <a:p>
                      <a:pPr lvl="0">
                        <a:buNone/>
                      </a:pPr>
                      <a:r>
                        <a:rPr lang="en-US"/>
                        <a:t>MAK_MOD</a:t>
                      </a:r>
                    </a:p>
                  </a:txBody>
                  <a:tcPr/>
                </a:tc>
                <a:tc>
                  <a:txBody>
                    <a:bodyPr/>
                    <a:lstStyle/>
                    <a:p>
                      <a:pPr lvl="0" algn="l">
                        <a:lnSpc>
                          <a:spcPct val="100000"/>
                        </a:lnSpc>
                        <a:spcBef>
                          <a:spcPts val="0"/>
                        </a:spcBef>
                        <a:spcAft>
                          <a:spcPts val="0"/>
                        </a:spcAft>
                        <a:buNone/>
                      </a:pPr>
                      <a:r>
                        <a:rPr lang="en-US" sz="1800" b="0" i="0" u="none" strike="noStrike" noProof="0"/>
                        <a:t>the 5-digit combination of two data elements ("V</a:t>
                      </a:r>
                      <a:r>
                        <a:rPr lang="en-US" sz="1800" b="0" i="0" kern="1200">
                          <a:solidFill>
                            <a:schemeClr val="dk1"/>
                          </a:solidFill>
                          <a:effectLst/>
                          <a:latin typeface="+mn-lt"/>
                          <a:ea typeface="+mn-ea"/>
                          <a:cs typeface="+mn-cs"/>
                        </a:rPr>
                        <a:t>ehicle Make” code (MAKE) followed by the 3-digit “Vehicle Model” code (MODEL)</a:t>
                      </a:r>
                      <a:r>
                        <a:rPr lang="en-US" sz="1800" b="0" i="0" u="none" strike="noStrike" noProof="0"/>
                        <a:t>)</a:t>
                      </a:r>
                    </a:p>
                  </a:txBody>
                  <a:tcPr/>
                </a:tc>
                <a:extLst>
                  <a:ext uri="{0D108BD9-81ED-4DB2-BD59-A6C34878D82A}">
                    <a16:rowId xmlns:a16="http://schemas.microsoft.com/office/drawing/2014/main" val="2247189199"/>
                  </a:ext>
                </a:extLst>
              </a:tr>
              <a:tr h="532807">
                <a:tc>
                  <a:txBody>
                    <a:bodyPr/>
                    <a:lstStyle/>
                    <a:p>
                      <a:pPr lvl="0">
                        <a:buNone/>
                      </a:pPr>
                      <a:r>
                        <a:rPr lang="en-US"/>
                        <a:t>MODEL</a:t>
                      </a:r>
                    </a:p>
                  </a:txBody>
                  <a:tcPr/>
                </a:tc>
                <a:tc>
                  <a:txBody>
                    <a:bodyPr/>
                    <a:lstStyle/>
                    <a:p>
                      <a:pPr lvl="0" algn="l">
                        <a:lnSpc>
                          <a:spcPct val="100000"/>
                        </a:lnSpc>
                        <a:spcBef>
                          <a:spcPts val="0"/>
                        </a:spcBef>
                        <a:spcAft>
                          <a:spcPts val="0"/>
                        </a:spcAft>
                        <a:buNone/>
                      </a:pPr>
                      <a:r>
                        <a:rPr lang="en-US" sz="1800" b="0" i="0" u="none" strike="noStrike" noProof="0">
                          <a:latin typeface="Calibri"/>
                        </a:rPr>
                        <a:t>the model of this vehicle within a given make</a:t>
                      </a:r>
                      <a:endParaRPr lang="en-US"/>
                    </a:p>
                  </a:txBody>
                  <a:tcPr/>
                </a:tc>
                <a:extLst>
                  <a:ext uri="{0D108BD9-81ED-4DB2-BD59-A6C34878D82A}">
                    <a16:rowId xmlns:a16="http://schemas.microsoft.com/office/drawing/2014/main" val="1089448217"/>
                  </a:ext>
                </a:extLst>
              </a:tr>
            </a:tbl>
          </a:graphicData>
        </a:graphic>
      </p:graphicFrame>
    </p:spTree>
    <p:extLst>
      <p:ext uri="{BB962C8B-B14F-4D97-AF65-F5344CB8AC3E}">
        <p14:creationId xmlns:p14="http://schemas.microsoft.com/office/powerpoint/2010/main" val="347921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FFF6-F3F0-B747-A151-CE621648E44D}"/>
              </a:ext>
            </a:extLst>
          </p:cNvPr>
          <p:cNvSpPr>
            <a:spLocks noGrp="1"/>
          </p:cNvSpPr>
          <p:nvPr>
            <p:ph type="title"/>
          </p:nvPr>
        </p:nvSpPr>
        <p:spPr/>
        <p:txBody>
          <a:bodyPr/>
          <a:lstStyle/>
          <a:p>
            <a:r>
              <a:rPr lang="en-US">
                <a:latin typeface="Arial"/>
                <a:cs typeface="Arial"/>
              </a:rPr>
              <a:t>Result – Feature Importance</a:t>
            </a:r>
            <a:endParaRPr lang="en-US"/>
          </a:p>
        </p:txBody>
      </p:sp>
      <p:sp>
        <p:nvSpPr>
          <p:cNvPr id="5" name="Content Placeholder 4">
            <a:extLst>
              <a:ext uri="{FF2B5EF4-FFF2-40B4-BE49-F238E27FC236}">
                <a16:creationId xmlns:a16="http://schemas.microsoft.com/office/drawing/2014/main" id="{E48AE321-630B-4169-9B0B-3A9DE91AB231}"/>
              </a:ext>
            </a:extLst>
          </p:cNvPr>
          <p:cNvSpPr txBox="1">
            <a:spLocks noGrp="1"/>
          </p:cNvSpPr>
          <p:nvPr>
            <p:ph idx="1"/>
          </p:nvPr>
        </p:nvSpPr>
        <p:spPr>
          <a:xfrm>
            <a:off x="361432" y="918557"/>
            <a:ext cx="6724650" cy="634020"/>
          </a:xfrm>
          <a:prstGeom prst="rect">
            <a:avLst/>
          </a:prstGeom>
          <a:noFill/>
        </p:spPr>
        <p:txBody>
          <a:bodyPr vert="horz" wrap="square" lIns="91440" tIns="45720" rIns="91440" bIns="45720" rtlCol="0" anchor="t">
            <a:spAutoFit/>
          </a:bodyPr>
          <a:lstStyle/>
          <a:p>
            <a:r>
              <a:rPr lang="en-US" b="1"/>
              <a:t>Person Level</a:t>
            </a:r>
          </a:p>
          <a:p>
            <a:r>
              <a:rPr lang="en-US"/>
              <a:t>1. </a:t>
            </a:r>
            <a:r>
              <a:rPr lang="en-US" sz="1600" b="0" i="0">
                <a:solidFill>
                  <a:srgbClr val="000000"/>
                </a:solidFill>
                <a:effectLst/>
                <a:latin typeface="Calibri" panose="020F0502020204030204" pitchFamily="34" charset="0"/>
              </a:rPr>
              <a:t>Maximum Injury Severity of Person</a:t>
            </a:r>
            <a:endParaRPr lang="en-US"/>
          </a:p>
        </p:txBody>
      </p:sp>
      <p:pic>
        <p:nvPicPr>
          <p:cNvPr id="4" name="Picture 5" descr="Chart, histogram&#10;&#10;Description automatically generated">
            <a:extLst>
              <a:ext uri="{FF2B5EF4-FFF2-40B4-BE49-F238E27FC236}">
                <a16:creationId xmlns:a16="http://schemas.microsoft.com/office/drawing/2014/main" id="{4ACDD1F9-217B-4041-BD3F-3D66E772DADA}"/>
              </a:ext>
            </a:extLst>
          </p:cNvPr>
          <p:cNvPicPr>
            <a:picLocks noChangeAspect="1"/>
          </p:cNvPicPr>
          <p:nvPr/>
        </p:nvPicPr>
        <p:blipFill>
          <a:blip r:embed="rId2"/>
          <a:stretch>
            <a:fillRect/>
          </a:stretch>
        </p:blipFill>
        <p:spPr>
          <a:xfrm>
            <a:off x="4016433" y="1951360"/>
            <a:ext cx="3243262" cy="1439196"/>
          </a:xfrm>
          <a:prstGeom prst="rect">
            <a:avLst/>
          </a:prstGeom>
        </p:spPr>
      </p:pic>
      <p:graphicFrame>
        <p:nvGraphicFramePr>
          <p:cNvPr id="6" name="Table 7">
            <a:extLst>
              <a:ext uri="{FF2B5EF4-FFF2-40B4-BE49-F238E27FC236}">
                <a16:creationId xmlns:a16="http://schemas.microsoft.com/office/drawing/2014/main" id="{AADB4A8D-4222-4183-98A9-7917285D9AB3}"/>
              </a:ext>
            </a:extLst>
          </p:cNvPr>
          <p:cNvGraphicFramePr>
            <a:graphicFrameLocks noGrp="1"/>
          </p:cNvGraphicFramePr>
          <p:nvPr/>
        </p:nvGraphicFramePr>
        <p:xfrm>
          <a:off x="458159" y="1584630"/>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763181007"/>
                    </a:ext>
                  </a:extLst>
                </a:gridCol>
                <a:gridCol w="1524000">
                  <a:extLst>
                    <a:ext uri="{9D8B030D-6E8A-4147-A177-3AD203B41FA5}">
                      <a16:colId xmlns:a16="http://schemas.microsoft.com/office/drawing/2014/main" val="3491040698"/>
                    </a:ext>
                  </a:extLst>
                </a:gridCol>
                <a:gridCol w="1524000">
                  <a:extLst>
                    <a:ext uri="{9D8B030D-6E8A-4147-A177-3AD203B41FA5}">
                      <a16:colId xmlns:a16="http://schemas.microsoft.com/office/drawing/2014/main" val="1730555662"/>
                    </a:ext>
                  </a:extLst>
                </a:gridCol>
                <a:gridCol w="1524000">
                  <a:extLst>
                    <a:ext uri="{9D8B030D-6E8A-4147-A177-3AD203B41FA5}">
                      <a16:colId xmlns:a16="http://schemas.microsoft.com/office/drawing/2014/main" val="1544482330"/>
                    </a:ext>
                  </a:extLst>
                </a:gridCol>
              </a:tblGrid>
              <a:tr h="370840">
                <a:tc>
                  <a:txBody>
                    <a:bodyPr/>
                    <a:lstStyle/>
                    <a:p>
                      <a:r>
                        <a:rPr lang="en-US"/>
                        <a:t>Variable</a:t>
                      </a:r>
                    </a:p>
                  </a:txBody>
                  <a:tcPr/>
                </a:tc>
                <a:tc>
                  <a:txBody>
                    <a:bodyPr/>
                    <a:lstStyle/>
                    <a:p>
                      <a:r>
                        <a:rPr lang="en-US"/>
                        <a:t>Description</a:t>
                      </a:r>
                    </a:p>
                  </a:txBody>
                  <a:tcPr/>
                </a:tc>
                <a:tc>
                  <a:txBody>
                    <a:bodyPr/>
                    <a:lstStyle/>
                    <a:p>
                      <a:r>
                        <a:rPr lang="en-US"/>
                        <a:t>Data Type</a:t>
                      </a:r>
                    </a:p>
                  </a:txBody>
                  <a:tcPr/>
                </a:tc>
                <a:tc>
                  <a:txBody>
                    <a:bodyPr/>
                    <a:lstStyle/>
                    <a:p>
                      <a:r>
                        <a:rPr lang="en-US"/>
                        <a:t>Statistics</a:t>
                      </a:r>
                    </a:p>
                  </a:txBody>
                  <a:tcPr/>
                </a:tc>
                <a:extLst>
                  <a:ext uri="{0D108BD9-81ED-4DB2-BD59-A6C34878D82A}">
                    <a16:rowId xmlns:a16="http://schemas.microsoft.com/office/drawing/2014/main" val="113321522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4315367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009264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1239563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24242090"/>
                  </a:ext>
                </a:extLst>
              </a:tr>
            </a:tbl>
          </a:graphicData>
        </a:graphic>
      </p:graphicFrame>
      <p:graphicFrame>
        <p:nvGraphicFramePr>
          <p:cNvPr id="10" name="Table 7">
            <a:extLst>
              <a:ext uri="{FF2B5EF4-FFF2-40B4-BE49-F238E27FC236}">
                <a16:creationId xmlns:a16="http://schemas.microsoft.com/office/drawing/2014/main" id="{F6A485F8-E6C4-403B-A520-C84227F24128}"/>
              </a:ext>
            </a:extLst>
          </p:cNvPr>
          <p:cNvGraphicFramePr>
            <a:graphicFrameLocks noGrp="1"/>
          </p:cNvGraphicFramePr>
          <p:nvPr>
            <p:extLst>
              <p:ext uri="{D42A27DB-BD31-4B8C-83A1-F6EECF244321}">
                <p14:modId xmlns:p14="http://schemas.microsoft.com/office/powerpoint/2010/main" val="749621275"/>
              </p:ext>
            </p:extLst>
          </p:nvPr>
        </p:nvGraphicFramePr>
        <p:xfrm>
          <a:off x="426720" y="1584629"/>
          <a:ext cx="6659362" cy="2954712"/>
        </p:xfrm>
        <a:graphic>
          <a:graphicData uri="http://schemas.openxmlformats.org/drawingml/2006/table">
            <a:tbl>
              <a:tblPr firstRow="1" bandRow="1">
                <a:tableStyleId>{5C22544A-7EE6-4342-B048-85BDC9FD1C3A}</a:tableStyleId>
              </a:tblPr>
              <a:tblGrid>
                <a:gridCol w="1539240">
                  <a:extLst>
                    <a:ext uri="{9D8B030D-6E8A-4147-A177-3AD203B41FA5}">
                      <a16:colId xmlns:a16="http://schemas.microsoft.com/office/drawing/2014/main" val="3763181007"/>
                    </a:ext>
                  </a:extLst>
                </a:gridCol>
                <a:gridCol w="5120122">
                  <a:extLst>
                    <a:ext uri="{9D8B030D-6E8A-4147-A177-3AD203B41FA5}">
                      <a16:colId xmlns:a16="http://schemas.microsoft.com/office/drawing/2014/main" val="3491040698"/>
                    </a:ext>
                  </a:extLst>
                </a:gridCol>
              </a:tblGrid>
              <a:tr h="578658">
                <a:tc>
                  <a:txBody>
                    <a:bodyPr/>
                    <a:lstStyle/>
                    <a:p>
                      <a:r>
                        <a:rPr lang="en-US"/>
                        <a:t>Variable</a:t>
                      </a:r>
                    </a:p>
                  </a:txBody>
                  <a:tcPr/>
                </a:tc>
                <a:tc>
                  <a:txBody>
                    <a:bodyPr/>
                    <a:lstStyle/>
                    <a:p>
                      <a:r>
                        <a:rPr lang="en-US"/>
                        <a:t>Description</a:t>
                      </a:r>
                    </a:p>
                  </a:txBody>
                  <a:tcPr/>
                </a:tc>
                <a:extLst>
                  <a:ext uri="{0D108BD9-81ED-4DB2-BD59-A6C34878D82A}">
                    <a16:rowId xmlns:a16="http://schemas.microsoft.com/office/drawing/2014/main" val="1133215227"/>
                  </a:ext>
                </a:extLst>
              </a:tr>
              <a:tr h="578658">
                <a:tc>
                  <a:txBody>
                    <a:bodyPr/>
                    <a:lstStyle/>
                    <a:p>
                      <a:r>
                        <a:rPr lang="en-US"/>
                        <a:t>AIR_BAG</a:t>
                      </a:r>
                    </a:p>
                  </a:txBody>
                  <a:tcPr/>
                </a:tc>
                <a:tc>
                  <a:txBody>
                    <a:bodyPr/>
                    <a:lstStyle/>
                    <a:p>
                      <a:pPr lvl="0" algn="l">
                        <a:lnSpc>
                          <a:spcPct val="100000"/>
                        </a:lnSpc>
                        <a:spcBef>
                          <a:spcPts val="0"/>
                        </a:spcBef>
                        <a:spcAft>
                          <a:spcPts val="0"/>
                        </a:spcAft>
                        <a:buNone/>
                      </a:pPr>
                      <a:r>
                        <a:rPr lang="en-US" sz="1800" b="0" i="0" u="none" strike="noStrike" noProof="0">
                          <a:latin typeface="Calibri"/>
                        </a:rPr>
                        <a:t>air bag availability and deployment for this person </a:t>
                      </a:r>
                      <a:endParaRPr lang="en-US"/>
                    </a:p>
                  </a:txBody>
                  <a:tcPr/>
                </a:tc>
                <a:extLst>
                  <a:ext uri="{0D108BD9-81ED-4DB2-BD59-A6C34878D82A}">
                    <a16:rowId xmlns:a16="http://schemas.microsoft.com/office/drawing/2014/main" val="3212395633"/>
                  </a:ext>
                </a:extLst>
              </a:tr>
              <a:tr h="578658">
                <a:tc>
                  <a:txBody>
                    <a:bodyPr/>
                    <a:lstStyle/>
                    <a:p>
                      <a:r>
                        <a:rPr lang="en-US"/>
                        <a:t>SEX_IM</a:t>
                      </a:r>
                    </a:p>
                  </a:txBody>
                  <a:tcPr/>
                </a:tc>
                <a:tc>
                  <a:txBody>
                    <a:bodyPr/>
                    <a:lstStyle/>
                    <a:p>
                      <a:pPr lvl="0" algn="l">
                        <a:lnSpc>
                          <a:spcPct val="100000"/>
                        </a:lnSpc>
                        <a:spcBef>
                          <a:spcPts val="0"/>
                        </a:spcBef>
                        <a:spcAft>
                          <a:spcPts val="0"/>
                        </a:spcAft>
                        <a:buNone/>
                      </a:pPr>
                      <a:r>
                        <a:rPr lang="en-US" sz="1800" b="0" i="0" u="none" strike="noStrike" noProof="0">
                          <a:latin typeface="Calibri"/>
                        </a:rPr>
                        <a:t>the sex of this person involved in the crash </a:t>
                      </a:r>
                      <a:endParaRPr lang="en-US"/>
                    </a:p>
                  </a:txBody>
                  <a:tcPr/>
                </a:tc>
                <a:extLst>
                  <a:ext uri="{0D108BD9-81ED-4DB2-BD59-A6C34878D82A}">
                    <a16:rowId xmlns:a16="http://schemas.microsoft.com/office/drawing/2014/main" val="3724242090"/>
                  </a:ext>
                </a:extLst>
              </a:tr>
              <a:tr h="578658">
                <a:tc>
                  <a:txBody>
                    <a:bodyPr/>
                    <a:lstStyle/>
                    <a:p>
                      <a:r>
                        <a:rPr lang="en-US"/>
                        <a:t>AGE_IM</a:t>
                      </a:r>
                    </a:p>
                  </a:txBody>
                  <a:tcPr/>
                </a:tc>
                <a:tc>
                  <a:txBody>
                    <a:bodyPr/>
                    <a:lstStyle/>
                    <a:p>
                      <a:pPr lvl="0">
                        <a:buNone/>
                      </a:pPr>
                      <a:r>
                        <a:rPr lang="en-US" sz="1800" b="0" i="0" u="none" strike="noStrike" noProof="0">
                          <a:latin typeface="Calibri"/>
                        </a:rPr>
                        <a:t>the age of this person involved in the crash</a:t>
                      </a:r>
                      <a:endParaRPr lang="en-US"/>
                    </a:p>
                  </a:txBody>
                  <a:tcPr/>
                </a:tc>
                <a:extLst>
                  <a:ext uri="{0D108BD9-81ED-4DB2-BD59-A6C34878D82A}">
                    <a16:rowId xmlns:a16="http://schemas.microsoft.com/office/drawing/2014/main" val="1089448217"/>
                  </a:ext>
                </a:extLst>
              </a:tr>
              <a:tr h="578657">
                <a:tc>
                  <a:txBody>
                    <a:bodyPr/>
                    <a:lstStyle/>
                    <a:p>
                      <a:pPr lvl="0">
                        <a:buNone/>
                      </a:pPr>
                      <a:r>
                        <a:rPr lang="en-US"/>
                        <a:t>MINUTE_IM</a:t>
                      </a:r>
                    </a:p>
                  </a:txBody>
                  <a:tcPr/>
                </a:tc>
                <a:tc>
                  <a:txBody>
                    <a:bodyPr/>
                    <a:lstStyle/>
                    <a:p>
                      <a:pPr lvl="0">
                        <a:buNone/>
                      </a:pPr>
                      <a:r>
                        <a:rPr lang="en-US" sz="1800" b="0" i="0" u="none" strike="noStrike" noProof="0"/>
                        <a:t>the minutes after the hour at which the crash occurred</a:t>
                      </a:r>
                    </a:p>
                  </a:txBody>
                  <a:tcPr/>
                </a:tc>
                <a:extLst>
                  <a:ext uri="{0D108BD9-81ED-4DB2-BD59-A6C34878D82A}">
                    <a16:rowId xmlns:a16="http://schemas.microsoft.com/office/drawing/2014/main" val="2567784291"/>
                  </a:ext>
                </a:extLst>
              </a:tr>
            </a:tbl>
          </a:graphicData>
        </a:graphic>
      </p:graphicFrame>
    </p:spTree>
    <p:extLst>
      <p:ext uri="{BB962C8B-B14F-4D97-AF65-F5344CB8AC3E}">
        <p14:creationId xmlns:p14="http://schemas.microsoft.com/office/powerpoint/2010/main" val="694290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FFF6-F3F0-B747-A151-CE621648E44D}"/>
              </a:ext>
            </a:extLst>
          </p:cNvPr>
          <p:cNvSpPr>
            <a:spLocks noGrp="1"/>
          </p:cNvSpPr>
          <p:nvPr>
            <p:ph type="title"/>
          </p:nvPr>
        </p:nvSpPr>
        <p:spPr/>
        <p:txBody>
          <a:bodyPr/>
          <a:lstStyle/>
          <a:p>
            <a:r>
              <a:rPr lang="en-US">
                <a:latin typeface="Arial"/>
                <a:cs typeface="Arial"/>
              </a:rPr>
              <a:t>Conclusion</a:t>
            </a:r>
            <a:endParaRPr lang="en-US"/>
          </a:p>
        </p:txBody>
      </p:sp>
      <p:sp>
        <p:nvSpPr>
          <p:cNvPr id="5" name="Content Placeholder 4">
            <a:extLst>
              <a:ext uri="{FF2B5EF4-FFF2-40B4-BE49-F238E27FC236}">
                <a16:creationId xmlns:a16="http://schemas.microsoft.com/office/drawing/2014/main" id="{E48AE321-630B-4169-9B0B-3A9DE91AB231}"/>
              </a:ext>
            </a:extLst>
          </p:cNvPr>
          <p:cNvSpPr txBox="1">
            <a:spLocks noGrp="1"/>
          </p:cNvSpPr>
          <p:nvPr>
            <p:ph idx="1"/>
          </p:nvPr>
        </p:nvSpPr>
        <p:spPr>
          <a:xfrm>
            <a:off x="361950" y="1087438"/>
            <a:ext cx="6724650" cy="4745915"/>
          </a:xfrm>
          <a:prstGeom prst="rect">
            <a:avLst/>
          </a:prstGeom>
          <a:noFill/>
        </p:spPr>
        <p:txBody>
          <a:bodyPr vert="horz" wrap="square" lIns="91440" tIns="45720" rIns="91440" bIns="45720" rtlCol="0" anchor="t">
            <a:spAutoFit/>
          </a:bodyPr>
          <a:lstStyle/>
          <a:p>
            <a:pPr marL="342900" indent="-342900">
              <a:lnSpc>
                <a:spcPct val="150000"/>
              </a:lnSpc>
              <a:buAutoNum type="arabicPeriod"/>
            </a:pPr>
            <a:r>
              <a:rPr lang="en-US"/>
              <a:t>Random Forest and Decision Tree obtained the most satisfying results</a:t>
            </a:r>
          </a:p>
          <a:p>
            <a:pPr marL="342900" indent="-342900">
              <a:lnSpc>
                <a:spcPct val="150000"/>
              </a:lnSpc>
              <a:buAutoNum type="arabicPeriod"/>
            </a:pPr>
            <a:r>
              <a:rPr lang="en-US"/>
              <a:t>K-Nearest Neighbors, Logistic Regression, and Support Vector Machine cannot provide good estimation for this problem</a:t>
            </a:r>
          </a:p>
          <a:p>
            <a:pPr marL="342900" indent="-342900">
              <a:lnSpc>
                <a:spcPct val="150000"/>
              </a:lnSpc>
              <a:buAutoNum type="arabicPeriod"/>
            </a:pPr>
            <a:r>
              <a:rPr lang="en-US"/>
              <a:t>At vehicle-level, a count of the number of occupants in this vehicle, the type of crash this vehicle was involved in, and the make and model of the vehicle play important roles in accident severity </a:t>
            </a:r>
          </a:p>
          <a:p>
            <a:pPr marL="342900" indent="-342900">
              <a:lnSpc>
                <a:spcPct val="150000"/>
              </a:lnSpc>
              <a:buAutoNum type="arabicPeriod"/>
            </a:pPr>
            <a:r>
              <a:rPr lang="en-US"/>
              <a:t>At person-level, sex, age, and air bag availability and deployment are the most important indicators.</a:t>
            </a:r>
          </a:p>
          <a:p>
            <a:pPr marL="342900" indent="-342900">
              <a:buAutoNum type="arabicPeriod"/>
            </a:pPr>
            <a:endParaRPr lang="en-US"/>
          </a:p>
          <a:p>
            <a:pPr marL="342900" indent="-342900">
              <a:buAutoNum type="arabicPeriod"/>
            </a:pPr>
            <a:endParaRPr lang="en-US"/>
          </a:p>
          <a:p>
            <a:endParaRPr lang="en-US"/>
          </a:p>
          <a:p>
            <a:endParaRPr lang="en-US"/>
          </a:p>
        </p:txBody>
      </p:sp>
    </p:spTree>
    <p:extLst>
      <p:ext uri="{BB962C8B-B14F-4D97-AF65-F5344CB8AC3E}">
        <p14:creationId xmlns:p14="http://schemas.microsoft.com/office/powerpoint/2010/main" val="115596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FFF6-F3F0-B747-A151-CE621648E44D}"/>
              </a:ext>
            </a:extLst>
          </p:cNvPr>
          <p:cNvSpPr>
            <a:spLocks noGrp="1"/>
          </p:cNvSpPr>
          <p:nvPr>
            <p:ph type="title"/>
          </p:nvPr>
        </p:nvSpPr>
        <p:spPr/>
        <p:txBody>
          <a:bodyPr/>
          <a:lstStyle/>
          <a:p>
            <a:r>
              <a:rPr lang="en-US">
                <a:latin typeface="Arial"/>
                <a:cs typeface="Arial"/>
              </a:rPr>
              <a:t>Future Research </a:t>
            </a:r>
            <a:endParaRPr lang="en-US"/>
          </a:p>
        </p:txBody>
      </p:sp>
      <p:sp>
        <p:nvSpPr>
          <p:cNvPr id="5" name="Content Placeholder 4">
            <a:extLst>
              <a:ext uri="{FF2B5EF4-FFF2-40B4-BE49-F238E27FC236}">
                <a16:creationId xmlns:a16="http://schemas.microsoft.com/office/drawing/2014/main" id="{E48AE321-630B-4169-9B0B-3A9DE91AB231}"/>
              </a:ext>
            </a:extLst>
          </p:cNvPr>
          <p:cNvSpPr txBox="1">
            <a:spLocks noGrp="1"/>
          </p:cNvSpPr>
          <p:nvPr>
            <p:ph idx="1"/>
          </p:nvPr>
        </p:nvSpPr>
        <p:spPr>
          <a:xfrm>
            <a:off x="362026" y="1066006"/>
            <a:ext cx="6724650" cy="3118290"/>
          </a:xfrm>
          <a:prstGeom prst="rect">
            <a:avLst/>
          </a:prstGeom>
          <a:noFill/>
        </p:spPr>
        <p:txBody>
          <a:bodyPr vert="horz" wrap="square" lIns="91440" tIns="45720" rIns="91440" bIns="45720" rtlCol="0" anchor="t">
            <a:spAutoFit/>
          </a:bodyPr>
          <a:lstStyle/>
          <a:p>
            <a:pPr marL="342900" indent="-342900">
              <a:lnSpc>
                <a:spcPct val="200000"/>
              </a:lnSpc>
              <a:buFont typeface="+mj-lt"/>
              <a:buAutoNum type="arabicPeriod"/>
            </a:pPr>
            <a:r>
              <a:rPr lang="en-US"/>
              <a:t>Integrate more data (before and after 2018) at a more detailed-level</a:t>
            </a:r>
          </a:p>
          <a:p>
            <a:pPr marL="342900" indent="-342900">
              <a:lnSpc>
                <a:spcPct val="200000"/>
              </a:lnSpc>
              <a:buFont typeface="+mj-lt"/>
              <a:buAutoNum type="arabicPeriod"/>
            </a:pPr>
            <a:r>
              <a:rPr lang="en-US"/>
              <a:t>Alternative machine learning algorithms: Neural Networks, Naïve Bayes Classifier</a:t>
            </a:r>
          </a:p>
          <a:p>
            <a:pPr marL="342900" indent="-342900">
              <a:lnSpc>
                <a:spcPct val="200000"/>
              </a:lnSpc>
              <a:buFont typeface="+mj-lt"/>
              <a:buAutoNum type="arabicPeriod"/>
            </a:pPr>
            <a:r>
              <a:rPr lang="en-US"/>
              <a:t>More feature engineering: logarithm transformation (age/size), Grouping (model/make), and Categorical Imputation.</a:t>
            </a:r>
            <a:endParaRPr lang="en-US" i="1"/>
          </a:p>
          <a:p>
            <a:pPr marL="342900" indent="-342900">
              <a:lnSpc>
                <a:spcPct val="200000"/>
              </a:lnSpc>
              <a:buAutoNum type="arabicPeriod"/>
            </a:pPr>
            <a:r>
              <a:rPr lang="en-US"/>
              <a:t>Investigate further relationship among the features  </a:t>
            </a:r>
          </a:p>
        </p:txBody>
      </p:sp>
    </p:spTree>
    <p:extLst>
      <p:ext uri="{BB962C8B-B14F-4D97-AF65-F5344CB8AC3E}">
        <p14:creationId xmlns:p14="http://schemas.microsoft.com/office/powerpoint/2010/main" val="159538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A10B-EB34-9F47-886E-46066A519A67}"/>
              </a:ext>
            </a:extLst>
          </p:cNvPr>
          <p:cNvSpPr>
            <a:spLocks noGrp="1"/>
          </p:cNvSpPr>
          <p:nvPr>
            <p:ph type="title"/>
          </p:nvPr>
        </p:nvSpPr>
        <p:spPr/>
        <p:txBody>
          <a:bodyPr>
            <a:normAutofit/>
          </a:bodyPr>
          <a:lstStyle/>
          <a:p>
            <a:r>
              <a:rPr lang="en-US" sz="2200">
                <a:latin typeface="Arial"/>
                <a:cs typeface="Arial"/>
              </a:rPr>
              <a:t>Thank you!</a:t>
            </a:r>
            <a:br>
              <a:rPr lang="en-US" sz="2200" dirty="0">
                <a:latin typeface="Arial"/>
                <a:cs typeface="Arial"/>
              </a:rPr>
            </a:br>
            <a:endParaRPr lang="en-US" sz="2200"/>
          </a:p>
        </p:txBody>
      </p:sp>
      <p:sp>
        <p:nvSpPr>
          <p:cNvPr id="3" name="TextBox 2">
            <a:extLst>
              <a:ext uri="{FF2B5EF4-FFF2-40B4-BE49-F238E27FC236}">
                <a16:creationId xmlns:a16="http://schemas.microsoft.com/office/drawing/2014/main" id="{014C585B-3BCB-4A45-A11B-15B2485B5FCF}"/>
              </a:ext>
            </a:extLst>
          </p:cNvPr>
          <p:cNvSpPr txBox="1"/>
          <p:nvPr/>
        </p:nvSpPr>
        <p:spPr>
          <a:xfrm>
            <a:off x="1050131" y="42362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zewu@clarku.edu</a:t>
            </a:r>
            <a:endParaRPr lang="en-US">
              <a:cs typeface="Calibri"/>
            </a:endParaRPr>
          </a:p>
        </p:txBody>
      </p:sp>
    </p:spTree>
    <p:extLst>
      <p:ext uri="{BB962C8B-B14F-4D97-AF65-F5344CB8AC3E}">
        <p14:creationId xmlns:p14="http://schemas.microsoft.com/office/powerpoint/2010/main" val="138639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A10B-EB34-9F47-886E-46066A519A67}"/>
              </a:ext>
            </a:extLst>
          </p:cNvPr>
          <p:cNvSpPr>
            <a:spLocks noGrp="1"/>
          </p:cNvSpPr>
          <p:nvPr>
            <p:ph type="title"/>
          </p:nvPr>
        </p:nvSpPr>
        <p:spPr/>
        <p:txBody>
          <a:bodyPr>
            <a:normAutofit fontScale="90000"/>
          </a:bodyPr>
          <a:lstStyle/>
          <a:p>
            <a:r>
              <a:rPr lang="en-US">
                <a:latin typeface="Arial"/>
                <a:cs typeface="Arial"/>
              </a:rPr>
              <a:t>Determinants of Car Accident Severity</a:t>
            </a:r>
            <a:br>
              <a:rPr lang="en-US">
                <a:latin typeface="Arial"/>
                <a:cs typeface="Arial"/>
              </a:rPr>
            </a:br>
            <a:br>
              <a:rPr lang="en-US"/>
            </a:br>
            <a:r>
              <a:rPr lang="en-US" sz="2200" err="1">
                <a:latin typeface="Arial"/>
                <a:cs typeface="Arial"/>
              </a:rPr>
              <a:t>Zejian</a:t>
            </a:r>
            <a:r>
              <a:rPr lang="en-US" sz="2200">
                <a:latin typeface="Arial"/>
                <a:cs typeface="Arial"/>
              </a:rPr>
              <a:t> Wu, </a:t>
            </a:r>
            <a:r>
              <a:rPr lang="en-US" sz="2200" err="1">
                <a:latin typeface="Arial"/>
                <a:cs typeface="Arial"/>
              </a:rPr>
              <a:t>Shuyu</a:t>
            </a:r>
            <a:r>
              <a:rPr lang="en-US" sz="2200">
                <a:latin typeface="Arial"/>
                <a:cs typeface="Arial"/>
              </a:rPr>
              <a:t> (Jade) Zhang, </a:t>
            </a:r>
            <a:r>
              <a:rPr lang="en-US" sz="2200" err="1">
                <a:latin typeface="Arial"/>
                <a:cs typeface="Arial"/>
              </a:rPr>
              <a:t>Jiayu</a:t>
            </a:r>
            <a:r>
              <a:rPr lang="en-US" sz="2200">
                <a:latin typeface="Arial"/>
                <a:cs typeface="Arial"/>
              </a:rPr>
              <a:t> Fan, Chenhao You, Yue Gao, Clark </a:t>
            </a:r>
            <a:r>
              <a:rPr lang="en-US" sz="2200" err="1">
                <a:latin typeface="Arial"/>
                <a:cs typeface="Arial"/>
              </a:rPr>
              <a:t>Univeristy</a:t>
            </a:r>
            <a:endParaRPr lang="en-US" sz="2200" err="1"/>
          </a:p>
        </p:txBody>
      </p:sp>
    </p:spTree>
    <p:extLst>
      <p:ext uri="{BB962C8B-B14F-4D97-AF65-F5344CB8AC3E}">
        <p14:creationId xmlns:p14="http://schemas.microsoft.com/office/powerpoint/2010/main" val="28631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6034D3F-849E-4BB6-BD61-D314BCCBC837}"/>
              </a:ext>
            </a:extLst>
          </p:cNvPr>
          <p:cNvSpPr>
            <a:spLocks noGrp="1"/>
          </p:cNvSpPr>
          <p:nvPr>
            <p:ph type="body" sz="quarter" idx="11"/>
          </p:nvPr>
        </p:nvSpPr>
        <p:spPr>
          <a:xfrm>
            <a:off x="204864" y="4850606"/>
            <a:ext cx="6734482" cy="236860"/>
          </a:xfrm>
        </p:spPr>
        <p:txBody>
          <a:bodyPr>
            <a:normAutofit/>
          </a:bodyPr>
          <a:lstStyle/>
          <a:p>
            <a:pPr algn="l"/>
            <a:r>
              <a:rPr lang="en-US" sz="900"/>
              <a:t>Source: Public Domain Pictures</a:t>
            </a:r>
          </a:p>
          <a:p>
            <a:pPr algn="l"/>
            <a:endParaRPr lang="en-US" sz="700"/>
          </a:p>
        </p:txBody>
      </p:sp>
      <p:pic>
        <p:nvPicPr>
          <p:cNvPr id="5" name="Picture Placeholder 4">
            <a:extLst>
              <a:ext uri="{FF2B5EF4-FFF2-40B4-BE49-F238E27FC236}">
                <a16:creationId xmlns:a16="http://schemas.microsoft.com/office/drawing/2014/main" id="{B5BC25FF-0450-4412-A020-1E0C34DC388E}"/>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6305" r="6305"/>
          <a:stretch>
            <a:fillRect/>
          </a:stretch>
        </p:blipFill>
        <p:spPr>
          <a:xfrm>
            <a:off x="340047" y="534875"/>
            <a:ext cx="3008522" cy="1712627"/>
          </a:xfrm>
        </p:spPr>
      </p:pic>
      <p:pic>
        <p:nvPicPr>
          <p:cNvPr id="6" name="Picture 2">
            <a:extLst>
              <a:ext uri="{FF2B5EF4-FFF2-40B4-BE49-F238E27FC236}">
                <a16:creationId xmlns:a16="http://schemas.microsoft.com/office/drawing/2014/main" id="{35B04D93-70DD-470D-8C51-86CE95D31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7319" y="2124691"/>
            <a:ext cx="4793250" cy="26138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llustration of two cartoon cars involved in a car wreck. Isolated on white background. ">
            <a:extLst>
              <a:ext uri="{FF2B5EF4-FFF2-40B4-BE49-F238E27FC236}">
                <a16:creationId xmlns:a16="http://schemas.microsoft.com/office/drawing/2014/main" id="{E6B208F8-F595-48AA-98E5-6B934DB0DDD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21" t="4313" r="7375" b="10015"/>
          <a:stretch/>
        </p:blipFill>
        <p:spPr bwMode="auto">
          <a:xfrm>
            <a:off x="3572105" y="257141"/>
            <a:ext cx="3727587" cy="209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30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FFF6-F3F0-B747-A151-CE621648E44D}"/>
              </a:ext>
            </a:extLst>
          </p:cNvPr>
          <p:cNvSpPr>
            <a:spLocks noGrp="1"/>
          </p:cNvSpPr>
          <p:nvPr>
            <p:ph type="title"/>
          </p:nvPr>
        </p:nvSpPr>
        <p:spPr/>
        <p:txBody>
          <a:bodyPr/>
          <a:lstStyle/>
          <a:p>
            <a:r>
              <a:rPr lang="en-US">
                <a:latin typeface="Arial"/>
                <a:cs typeface="Arial"/>
              </a:rPr>
              <a:t>Damage of Car Accident</a:t>
            </a:r>
            <a:endParaRPr lang="en-US"/>
          </a:p>
        </p:txBody>
      </p:sp>
      <p:sp>
        <p:nvSpPr>
          <p:cNvPr id="3" name="Content Placeholder 2">
            <a:extLst>
              <a:ext uri="{FF2B5EF4-FFF2-40B4-BE49-F238E27FC236}">
                <a16:creationId xmlns:a16="http://schemas.microsoft.com/office/drawing/2014/main" id="{3A9CBC75-0103-FA46-B1E3-A5B3BC9E082F}"/>
              </a:ext>
            </a:extLst>
          </p:cNvPr>
          <p:cNvSpPr>
            <a:spLocks noGrp="1"/>
          </p:cNvSpPr>
          <p:nvPr>
            <p:ph idx="1"/>
          </p:nvPr>
        </p:nvSpPr>
        <p:spPr>
          <a:xfrm>
            <a:off x="362026" y="1087424"/>
            <a:ext cx="6724056" cy="3572607"/>
          </a:xfrm>
        </p:spPr>
        <p:txBody>
          <a:bodyPr vert="horz" lIns="91440" tIns="45720" rIns="91440" bIns="45720" rtlCol="0" anchor="t">
            <a:normAutofit/>
          </a:bodyPr>
          <a:lstStyle/>
          <a:p>
            <a:r>
              <a:rPr lang="en-US" b="1" i="0">
                <a:solidFill>
                  <a:srgbClr val="222222"/>
                </a:solidFill>
                <a:effectLst/>
                <a:latin typeface="Roboto"/>
              </a:rPr>
              <a:t>36,560 people were killed in traffic crashes in 2018</a:t>
            </a:r>
          </a:p>
          <a:p>
            <a:pPr marL="285750" indent="-285750">
              <a:buFont typeface="Arial" panose="020B0604020202020204" pitchFamily="34" charset="0"/>
              <a:buChar char="•"/>
            </a:pPr>
            <a:r>
              <a:rPr lang="en-US" b="0" i="0">
                <a:solidFill>
                  <a:srgbClr val="5A5A5A"/>
                </a:solidFill>
                <a:effectLst/>
                <a:latin typeface="Roboto"/>
              </a:rPr>
              <a:t>1,038 children </a:t>
            </a:r>
            <a:endParaRPr lang="en-US">
              <a:solidFill>
                <a:srgbClr val="5A5A5A"/>
              </a:solidFill>
              <a:latin typeface="Roboto"/>
            </a:endParaRPr>
          </a:p>
          <a:p>
            <a:pPr marL="285750" indent="-285750">
              <a:buFont typeface="Arial" panose="020B0604020202020204" pitchFamily="34" charset="0"/>
              <a:buChar char="•"/>
            </a:pPr>
            <a:r>
              <a:rPr lang="en-US" b="0" i="0">
                <a:solidFill>
                  <a:srgbClr val="5A5A5A"/>
                </a:solidFill>
                <a:effectLst/>
                <a:latin typeface="Roboto"/>
              </a:rPr>
              <a:t>9,378 speeding-related </a:t>
            </a:r>
            <a:endParaRPr lang="en-US"/>
          </a:p>
          <a:p>
            <a:pPr marL="285750" indent="-285750">
              <a:buFont typeface="Arial" panose="020B0604020202020204" pitchFamily="34" charset="0"/>
              <a:buChar char="•"/>
            </a:pPr>
            <a:r>
              <a:rPr lang="en-US" b="0" i="0">
                <a:solidFill>
                  <a:srgbClr val="5A5A5A"/>
                </a:solidFill>
                <a:effectLst/>
                <a:latin typeface="Roboto"/>
              </a:rPr>
              <a:t>4,985 motorcycle fatalities</a:t>
            </a:r>
            <a:endParaRPr lang="en-US" b="0" i="0">
              <a:effectLst/>
            </a:endParaRPr>
          </a:p>
          <a:p>
            <a:pPr marL="285750" indent="-285750">
              <a:buFont typeface="Arial" panose="020B0604020202020204" pitchFamily="34" charset="0"/>
              <a:buChar char="•"/>
            </a:pPr>
            <a:r>
              <a:rPr lang="en-US" b="0" i="0">
                <a:solidFill>
                  <a:srgbClr val="5A5A5A"/>
                </a:solidFill>
                <a:effectLst/>
                <a:latin typeface="Roboto"/>
              </a:rPr>
              <a:t>6,283 pedestrians died</a:t>
            </a:r>
            <a:endParaRPr lang="en-US">
              <a:solidFill>
                <a:srgbClr val="5A5A5A"/>
              </a:solidFill>
              <a:latin typeface="Roboto"/>
            </a:endParaRPr>
          </a:p>
          <a:p>
            <a:pPr marL="285750" indent="-285750">
              <a:buFont typeface="Arial" panose="020B0604020202020204" pitchFamily="34" charset="0"/>
              <a:buChar char="•"/>
            </a:pPr>
            <a:r>
              <a:rPr lang="en-US" b="0" i="0">
                <a:solidFill>
                  <a:srgbClr val="5A5A5A"/>
                </a:solidFill>
                <a:effectLst/>
                <a:latin typeface="Roboto"/>
              </a:rPr>
              <a:t>857 bicyclist deaths</a:t>
            </a:r>
          </a:p>
          <a:p>
            <a:pPr marL="285750" indent="-285750">
              <a:buFont typeface="Arial" panose="020B0604020202020204" pitchFamily="34" charset="0"/>
              <a:buChar char="•"/>
            </a:pPr>
            <a:r>
              <a:rPr lang="en-US" b="0" i="0">
                <a:solidFill>
                  <a:srgbClr val="5A5A5A"/>
                </a:solidFill>
                <a:effectLst/>
                <a:latin typeface="Roboto"/>
              </a:rPr>
              <a:t>885 large-truck occupants died</a:t>
            </a:r>
            <a:endParaRPr lang="en-US" b="1" i="0">
              <a:solidFill>
                <a:srgbClr val="222222"/>
              </a:solidFill>
              <a:effectLst/>
              <a:latin typeface="Roboto"/>
            </a:endParaRPr>
          </a:p>
          <a:p>
            <a:r>
              <a:rPr lang="en-US" b="1">
                <a:solidFill>
                  <a:srgbClr val="222222"/>
                </a:solidFill>
                <a:latin typeface="Roboto"/>
              </a:rPr>
              <a:t>Over the past 10 years, the number of traffic deaths in urban areas has increased</a:t>
            </a:r>
          </a:p>
          <a:p>
            <a:pPr marL="285750" indent="-285750">
              <a:buFont typeface="Arial" panose="020B0604020202020204" pitchFamily="34" charset="0"/>
              <a:buChar char="•"/>
            </a:pPr>
            <a:r>
              <a:rPr lang="en-US" b="0" i="0">
                <a:solidFill>
                  <a:srgbClr val="5A5A5A"/>
                </a:solidFill>
                <a:effectLst/>
                <a:latin typeface="Roboto"/>
              </a:rPr>
              <a:t>pedestrian deaths are up 69%</a:t>
            </a:r>
          </a:p>
          <a:p>
            <a:pPr marL="285750" indent="-285750">
              <a:buFont typeface="Arial" panose="020B0604020202020204" pitchFamily="34" charset="0"/>
              <a:buChar char="•"/>
            </a:pPr>
            <a:r>
              <a:rPr lang="en-US" b="0" i="0">
                <a:solidFill>
                  <a:srgbClr val="5A5A5A"/>
                </a:solidFill>
                <a:effectLst/>
                <a:latin typeface="Roboto"/>
              </a:rPr>
              <a:t>bicyclist fatalities increased 48%</a:t>
            </a:r>
          </a:p>
          <a:p>
            <a:pPr marL="285750" indent="-285750">
              <a:buFont typeface="Arial" panose="020B0604020202020204" pitchFamily="34" charset="0"/>
              <a:buChar char="•"/>
            </a:pPr>
            <a:r>
              <a:rPr lang="en-US" b="0" i="0">
                <a:solidFill>
                  <a:srgbClr val="5A5A5A"/>
                </a:solidFill>
                <a:effectLst/>
                <a:latin typeface="Roboto"/>
              </a:rPr>
              <a:t>motorcycle deaths are up 33%</a:t>
            </a:r>
          </a:p>
          <a:p>
            <a:endParaRPr lang="en-US"/>
          </a:p>
        </p:txBody>
      </p:sp>
      <p:sp>
        <p:nvSpPr>
          <p:cNvPr id="4" name="TextBox 3">
            <a:extLst>
              <a:ext uri="{FF2B5EF4-FFF2-40B4-BE49-F238E27FC236}">
                <a16:creationId xmlns:a16="http://schemas.microsoft.com/office/drawing/2014/main" id="{1455E860-D7ED-4D08-870F-C18AB134BDBB}"/>
              </a:ext>
            </a:extLst>
          </p:cNvPr>
          <p:cNvSpPr txBox="1"/>
          <p:nvPr/>
        </p:nvSpPr>
        <p:spPr>
          <a:xfrm>
            <a:off x="419176" y="4783781"/>
            <a:ext cx="6379369" cy="200055"/>
          </a:xfrm>
          <a:prstGeom prst="rect">
            <a:avLst/>
          </a:prstGeom>
          <a:noFill/>
        </p:spPr>
        <p:txBody>
          <a:bodyPr wrap="square" rtlCol="0">
            <a:spAutoFit/>
          </a:bodyPr>
          <a:lstStyle/>
          <a:p>
            <a:r>
              <a:rPr lang="en-US" sz="700" b="0" i="0" u="none" strike="noStrike">
                <a:solidFill>
                  <a:srgbClr val="FFFFFF"/>
                </a:solidFill>
                <a:effectLst/>
                <a:latin typeface="Verdana" panose="020B0604030504040204" pitchFamily="34" charset="0"/>
                <a:hlinkClick r:id="rId2"/>
              </a:rPr>
              <a:t>United States Department of Transportation</a:t>
            </a:r>
            <a:endParaRPr lang="en-US" sz="700"/>
          </a:p>
        </p:txBody>
      </p:sp>
    </p:spTree>
    <p:extLst>
      <p:ext uri="{BB962C8B-B14F-4D97-AF65-F5344CB8AC3E}">
        <p14:creationId xmlns:p14="http://schemas.microsoft.com/office/powerpoint/2010/main" val="154842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62385-E37F-F548-BA6D-19ABF6399D77}"/>
              </a:ext>
            </a:extLst>
          </p:cNvPr>
          <p:cNvSpPr>
            <a:spLocks noGrp="1"/>
          </p:cNvSpPr>
          <p:nvPr>
            <p:ph sz="half" idx="14"/>
          </p:nvPr>
        </p:nvSpPr>
        <p:spPr>
          <a:xfrm>
            <a:off x="362025" y="1231088"/>
            <a:ext cx="3592850" cy="3760498"/>
          </a:xfrm>
        </p:spPr>
        <p:txBody>
          <a:bodyPr vert="horz" lIns="91440" tIns="45720" rIns="91440" bIns="45720" rtlCol="0" anchor="t">
            <a:normAutofit/>
          </a:bodyPr>
          <a:lstStyle/>
          <a:p>
            <a:pPr>
              <a:lnSpc>
                <a:spcPct val="150000"/>
              </a:lnSpc>
            </a:pPr>
            <a:r>
              <a:rPr lang="en-US"/>
              <a:t>Investigate the determinants of car accident</a:t>
            </a:r>
          </a:p>
          <a:p>
            <a:pPr>
              <a:lnSpc>
                <a:spcPct val="150000"/>
              </a:lnSpc>
            </a:pPr>
            <a:r>
              <a:rPr lang="en-US"/>
              <a:t>Combined the information of vehicle, involved individuals, and surrounding environment</a:t>
            </a:r>
          </a:p>
          <a:p>
            <a:pPr>
              <a:lnSpc>
                <a:spcPct val="150000"/>
              </a:lnSpc>
            </a:pPr>
            <a:r>
              <a:rPr lang="en-US"/>
              <a:t>2018 car accident statistics from Crash Report Sampling System (U.S. Department of Transportation)</a:t>
            </a:r>
          </a:p>
          <a:p>
            <a:pPr>
              <a:lnSpc>
                <a:spcPct val="150000"/>
              </a:lnSpc>
            </a:pPr>
            <a:endParaRPr lang="en-US"/>
          </a:p>
          <a:p>
            <a:pPr>
              <a:lnSpc>
                <a:spcPct val="150000"/>
              </a:lnSpc>
            </a:pPr>
            <a:endParaRPr lang="en-US"/>
          </a:p>
          <a:p>
            <a:pPr>
              <a:lnSpc>
                <a:spcPct val="150000"/>
              </a:lnSpc>
            </a:pPr>
            <a:endParaRPr lang="en-US"/>
          </a:p>
        </p:txBody>
      </p:sp>
      <p:sp>
        <p:nvSpPr>
          <p:cNvPr id="3" name="Content Placeholder 2">
            <a:extLst>
              <a:ext uri="{FF2B5EF4-FFF2-40B4-BE49-F238E27FC236}">
                <a16:creationId xmlns:a16="http://schemas.microsoft.com/office/drawing/2014/main" id="{650CBFC9-5DDA-8E4E-AD81-D9348C0F8C73}"/>
              </a:ext>
            </a:extLst>
          </p:cNvPr>
          <p:cNvSpPr>
            <a:spLocks noGrp="1"/>
          </p:cNvSpPr>
          <p:nvPr>
            <p:ph sz="half" idx="15"/>
          </p:nvPr>
        </p:nvSpPr>
        <p:spPr>
          <a:xfrm>
            <a:off x="4089944" y="1329178"/>
            <a:ext cx="3172630" cy="3572608"/>
          </a:xfrm>
        </p:spPr>
        <p:txBody>
          <a:bodyPr vert="horz" lIns="91440" tIns="45720" rIns="91440" bIns="45720" rtlCol="0" anchor="t">
            <a:normAutofit/>
          </a:bodyPr>
          <a:lstStyle/>
          <a:p>
            <a:pPr>
              <a:lnSpc>
                <a:spcPct val="150000"/>
              </a:lnSpc>
            </a:pPr>
            <a:r>
              <a:rPr lang="en-US"/>
              <a:t>Person Level &amp; Vehicle Level</a:t>
            </a:r>
          </a:p>
          <a:p>
            <a:pPr>
              <a:lnSpc>
                <a:spcPct val="150000"/>
              </a:lnSpc>
            </a:pPr>
            <a:r>
              <a:rPr lang="en-US"/>
              <a:t>Basic Machine Learning methods</a:t>
            </a:r>
          </a:p>
          <a:p>
            <a:pPr>
              <a:lnSpc>
                <a:spcPct val="150000"/>
              </a:lnSpc>
            </a:pPr>
            <a:r>
              <a:rPr lang="en-US"/>
              <a:t>Make contribution to car accident and injury prevention</a:t>
            </a:r>
          </a:p>
          <a:p>
            <a:pPr marL="0" indent="0">
              <a:lnSpc>
                <a:spcPct val="150000"/>
              </a:lnSpc>
              <a:buNone/>
            </a:pPr>
            <a:endParaRPr lang="en-US"/>
          </a:p>
          <a:p>
            <a:pPr marL="0" indent="0">
              <a:lnSpc>
                <a:spcPct val="150000"/>
              </a:lnSpc>
              <a:buNone/>
            </a:pPr>
            <a:endParaRPr lang="en-US"/>
          </a:p>
          <a:p>
            <a:pPr>
              <a:lnSpc>
                <a:spcPct val="150000"/>
              </a:lnSpc>
            </a:pPr>
            <a:endParaRPr lang="en-US"/>
          </a:p>
        </p:txBody>
      </p:sp>
      <p:sp>
        <p:nvSpPr>
          <p:cNvPr id="4" name="Title 3">
            <a:extLst>
              <a:ext uri="{FF2B5EF4-FFF2-40B4-BE49-F238E27FC236}">
                <a16:creationId xmlns:a16="http://schemas.microsoft.com/office/drawing/2014/main" id="{850D97F8-E35F-7A40-BCD3-3E8029A80EA4}"/>
              </a:ext>
            </a:extLst>
          </p:cNvPr>
          <p:cNvSpPr>
            <a:spLocks noGrp="1"/>
          </p:cNvSpPr>
          <p:nvPr>
            <p:ph type="title"/>
          </p:nvPr>
        </p:nvSpPr>
        <p:spPr/>
        <p:txBody>
          <a:bodyPr/>
          <a:lstStyle/>
          <a:p>
            <a:r>
              <a:rPr lang="en-US" altLang="zh-CN">
                <a:latin typeface="Arial"/>
                <a:cs typeface="Arial"/>
              </a:rPr>
              <a:t>Basic Ideas</a:t>
            </a:r>
            <a:endParaRPr lang="en-US"/>
          </a:p>
        </p:txBody>
      </p:sp>
    </p:spTree>
    <p:extLst>
      <p:ext uri="{BB962C8B-B14F-4D97-AF65-F5344CB8AC3E}">
        <p14:creationId xmlns:p14="http://schemas.microsoft.com/office/powerpoint/2010/main" val="382705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06CC12-BA1B-1B43-97BC-078524605476}"/>
              </a:ext>
            </a:extLst>
          </p:cNvPr>
          <p:cNvSpPr>
            <a:spLocks noGrp="1"/>
          </p:cNvSpPr>
          <p:nvPr>
            <p:ph type="body" sz="quarter" idx="11"/>
          </p:nvPr>
        </p:nvSpPr>
        <p:spPr>
          <a:xfrm>
            <a:off x="426319" y="291625"/>
            <a:ext cx="6734482" cy="292081"/>
          </a:xfrm>
        </p:spPr>
        <p:txBody>
          <a:bodyPr vert="horz" lIns="91440" tIns="45720" rIns="91440" bIns="45720" rtlCol="0" anchor="t">
            <a:noAutofit/>
          </a:bodyPr>
          <a:lstStyle/>
          <a:p>
            <a:pPr algn="l"/>
            <a:r>
              <a:rPr lang="en-US" altLang="zh-CN" sz="2600" b="1">
                <a:latin typeface="Arial"/>
                <a:ea typeface="宋体"/>
                <a:cs typeface="Arial"/>
              </a:rPr>
              <a:t>Data</a:t>
            </a:r>
            <a:r>
              <a:rPr lang="en-US" altLang="zh-CN" sz="2000">
                <a:latin typeface="Arial"/>
                <a:ea typeface="宋体"/>
                <a:cs typeface="Arial"/>
              </a:rPr>
              <a:t> </a:t>
            </a:r>
            <a:r>
              <a:rPr lang="en-US" altLang="zh-CN" sz="2600" b="1">
                <a:latin typeface="Arial"/>
                <a:ea typeface="宋体"/>
                <a:cs typeface="Arial"/>
              </a:rPr>
              <a:t>Description</a:t>
            </a:r>
            <a:endParaRPr lang="en-US" sz="2600" b="1">
              <a:latin typeface="Arial"/>
              <a:ea typeface="+mj-ea"/>
              <a:cs typeface="Arial"/>
            </a:endParaRPr>
          </a:p>
        </p:txBody>
      </p:sp>
      <p:pic>
        <p:nvPicPr>
          <p:cNvPr id="5" name="Picture Placeholder 4" descr="Diagram&#10;&#10;Description automatically generated">
            <a:extLst>
              <a:ext uri="{FF2B5EF4-FFF2-40B4-BE49-F238E27FC236}">
                <a16:creationId xmlns:a16="http://schemas.microsoft.com/office/drawing/2014/main" id="{2D1C6F1F-8879-41E7-8471-AD58EB0E0088}"/>
              </a:ext>
            </a:extLst>
          </p:cNvPr>
          <p:cNvPicPr>
            <a:picLocks noGrp="1" noChangeAspect="1"/>
          </p:cNvPicPr>
          <p:nvPr>
            <p:ph type="pic" sz="quarter" idx="10"/>
          </p:nvPr>
        </p:nvPicPr>
        <p:blipFill>
          <a:blip r:embed="rId2"/>
          <a:srcRect t="3879" b="3879"/>
          <a:stretch>
            <a:fillRect/>
          </a:stretch>
        </p:blipFill>
        <p:spPr>
          <a:xfrm>
            <a:off x="426319" y="940249"/>
            <a:ext cx="6724056" cy="3827726"/>
          </a:xfrm>
        </p:spPr>
      </p:pic>
    </p:spTree>
    <p:extLst>
      <p:ext uri="{BB962C8B-B14F-4D97-AF65-F5344CB8AC3E}">
        <p14:creationId xmlns:p14="http://schemas.microsoft.com/office/powerpoint/2010/main" val="329087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62385-E37F-F548-BA6D-19ABF6399D77}"/>
              </a:ext>
            </a:extLst>
          </p:cNvPr>
          <p:cNvSpPr>
            <a:spLocks noGrp="1"/>
          </p:cNvSpPr>
          <p:nvPr>
            <p:ph sz="half" idx="14"/>
          </p:nvPr>
        </p:nvSpPr>
        <p:spPr>
          <a:xfrm>
            <a:off x="268897" y="754709"/>
            <a:ext cx="6910314" cy="4036218"/>
          </a:xfrm>
        </p:spPr>
        <p:txBody>
          <a:bodyPr vert="horz" lIns="91440" tIns="45720" rIns="91440" bIns="45720" rtlCol="0" anchor="t">
            <a:normAutofit fontScale="85000" lnSpcReduction="20000"/>
          </a:bodyPr>
          <a:lstStyle/>
          <a:p>
            <a:endParaRPr lang="en-US" sz="1800"/>
          </a:p>
          <a:p>
            <a:pPr marL="0" indent="0">
              <a:buNone/>
            </a:pPr>
            <a:r>
              <a:rPr lang="en-US" sz="1800"/>
              <a:t>1. Vehicle Level (N=51,260)</a:t>
            </a:r>
          </a:p>
          <a:p>
            <a:pPr lvl="1"/>
            <a:r>
              <a:rPr lang="en-US" sz="1800"/>
              <a:t>MXVSEV_IM</a:t>
            </a:r>
          </a:p>
          <a:p>
            <a:pPr marL="457200" lvl="1" indent="0">
              <a:buNone/>
            </a:pPr>
            <a:r>
              <a:rPr lang="en-US" sz="1800" b="0" i="0">
                <a:solidFill>
                  <a:srgbClr val="000000"/>
                </a:solidFill>
                <a:effectLst/>
                <a:latin typeface="Calibri"/>
              </a:rPr>
              <a:t>	</a:t>
            </a:r>
            <a:r>
              <a:rPr lang="en-US" sz="2000" b="0" i="0">
                <a:solidFill>
                  <a:srgbClr val="000000"/>
                </a:solidFill>
                <a:effectLst/>
                <a:latin typeface="Calibri"/>
              </a:rPr>
              <a:t>Maximum Injury Severity in Vehicle</a:t>
            </a:r>
          </a:p>
          <a:p>
            <a:pPr marL="457200" lvl="1" indent="0">
              <a:buNone/>
            </a:pPr>
            <a:r>
              <a:rPr lang="en-US" sz="2000">
                <a:solidFill>
                  <a:srgbClr val="000000"/>
                </a:solidFill>
                <a:latin typeface="Calibri"/>
              </a:rPr>
              <a:t>	Group 1: </a:t>
            </a:r>
            <a:r>
              <a:rPr lang="en-US" sz="2000"/>
              <a:t>No Apparent Injury</a:t>
            </a:r>
          </a:p>
          <a:p>
            <a:pPr marL="457200" lvl="1" indent="0">
              <a:buNone/>
            </a:pPr>
            <a:r>
              <a:rPr lang="en-US" sz="2000">
                <a:solidFill>
                  <a:srgbClr val="000000"/>
                </a:solidFill>
                <a:latin typeface="Calibri"/>
              </a:rPr>
              <a:t>	Group 2:  </a:t>
            </a:r>
            <a:r>
              <a:rPr lang="en-US" sz="2000"/>
              <a:t>Injury</a:t>
            </a:r>
          </a:p>
          <a:p>
            <a:pPr lvl="1"/>
            <a:r>
              <a:rPr lang="en-US" sz="1800"/>
              <a:t>MAXSEV_IM</a:t>
            </a:r>
          </a:p>
          <a:p>
            <a:pPr marL="0" indent="0">
              <a:buNone/>
            </a:pPr>
            <a:r>
              <a:rPr lang="en-US" sz="1800"/>
              <a:t>		</a:t>
            </a:r>
            <a:r>
              <a:rPr lang="en-US" sz="2000" b="0" i="0">
                <a:solidFill>
                  <a:srgbClr val="000000"/>
                </a:solidFill>
                <a:effectLst/>
                <a:latin typeface="Calibri"/>
              </a:rPr>
              <a:t>Maximum Injury Severity in Crash</a:t>
            </a:r>
          </a:p>
          <a:p>
            <a:pPr marL="0" indent="0">
              <a:buNone/>
            </a:pPr>
            <a:r>
              <a:rPr lang="en-US" sz="2000">
                <a:solidFill>
                  <a:srgbClr val="000000"/>
                </a:solidFill>
                <a:latin typeface="Calibri"/>
              </a:rPr>
              <a:t>		Group 1:</a:t>
            </a:r>
            <a:r>
              <a:rPr lang="en-US" sz="2000"/>
              <a:t>No Injury of all Persons</a:t>
            </a:r>
          </a:p>
          <a:p>
            <a:pPr marL="0" indent="0">
              <a:buNone/>
            </a:pPr>
            <a:r>
              <a:rPr lang="en-US" sz="2000">
                <a:solidFill>
                  <a:srgbClr val="000000"/>
                </a:solidFill>
                <a:latin typeface="Calibri"/>
              </a:rPr>
              <a:t>		Group 2:</a:t>
            </a:r>
            <a:r>
              <a:rPr lang="en-US" sz="2000"/>
              <a:t>Injury</a:t>
            </a:r>
          </a:p>
          <a:p>
            <a:pPr marL="0" indent="0">
              <a:buNone/>
            </a:pPr>
            <a:endParaRPr lang="en-US" sz="2000">
              <a:solidFill>
                <a:srgbClr val="000000"/>
              </a:solidFill>
              <a:latin typeface="Calibri" panose="020F0502020204030204" pitchFamily="34" charset="0"/>
            </a:endParaRPr>
          </a:p>
          <a:p>
            <a:pPr marL="0" indent="0">
              <a:buNone/>
            </a:pPr>
            <a:r>
              <a:rPr lang="en-US" sz="1800"/>
              <a:t>2. Person Level (N=62,933)</a:t>
            </a:r>
          </a:p>
          <a:p>
            <a:pPr lvl="1"/>
            <a:r>
              <a:rPr lang="en-US" sz="1800"/>
              <a:t>INJSEV_IM</a:t>
            </a:r>
          </a:p>
          <a:p>
            <a:pPr marL="914400" lvl="2" indent="0">
              <a:buNone/>
            </a:pPr>
            <a:r>
              <a:rPr lang="en-US" sz="1800"/>
              <a:t>Maximum Injury Severity of Person</a:t>
            </a:r>
          </a:p>
          <a:p>
            <a:pPr marL="914400" lvl="2" indent="0">
              <a:buNone/>
            </a:pPr>
            <a:r>
              <a:rPr lang="en-US" sz="1800"/>
              <a:t>Group 1:No or No Apparent Injury</a:t>
            </a:r>
          </a:p>
          <a:p>
            <a:pPr marL="914400" lvl="2" indent="0">
              <a:buNone/>
            </a:pPr>
            <a:r>
              <a:rPr lang="en-US" sz="1800"/>
              <a:t>Group 2: Injury</a:t>
            </a:r>
          </a:p>
          <a:p>
            <a:pPr marL="0" indent="0">
              <a:buNone/>
            </a:pPr>
            <a:endParaRPr lang="en-US" sz="1800"/>
          </a:p>
        </p:txBody>
      </p:sp>
      <p:sp>
        <p:nvSpPr>
          <p:cNvPr id="4" name="Title 3">
            <a:extLst>
              <a:ext uri="{FF2B5EF4-FFF2-40B4-BE49-F238E27FC236}">
                <a16:creationId xmlns:a16="http://schemas.microsoft.com/office/drawing/2014/main" id="{850D97F8-E35F-7A40-BCD3-3E8029A80EA4}"/>
              </a:ext>
            </a:extLst>
          </p:cNvPr>
          <p:cNvSpPr>
            <a:spLocks noGrp="1"/>
          </p:cNvSpPr>
          <p:nvPr>
            <p:ph type="title"/>
          </p:nvPr>
        </p:nvSpPr>
        <p:spPr>
          <a:xfrm>
            <a:off x="362026" y="212006"/>
            <a:ext cx="6724056" cy="599318"/>
          </a:xfrm>
        </p:spPr>
        <p:txBody>
          <a:bodyPr/>
          <a:lstStyle/>
          <a:p>
            <a:r>
              <a:rPr lang="en-US">
                <a:latin typeface="Arial"/>
                <a:cs typeface="Arial"/>
              </a:rPr>
              <a:t>Targets</a:t>
            </a:r>
            <a:endParaRPr lang="en-US"/>
          </a:p>
        </p:txBody>
      </p:sp>
      <p:pic>
        <p:nvPicPr>
          <p:cNvPr id="6" name="Picture 5">
            <a:extLst>
              <a:ext uri="{FF2B5EF4-FFF2-40B4-BE49-F238E27FC236}">
                <a16:creationId xmlns:a16="http://schemas.microsoft.com/office/drawing/2014/main" id="{30EF8D7B-C3EF-4DBE-B593-2AE516BEA4EA}"/>
              </a:ext>
            </a:extLst>
          </p:cNvPr>
          <p:cNvPicPr>
            <a:picLocks noChangeAspect="1"/>
          </p:cNvPicPr>
          <p:nvPr/>
        </p:nvPicPr>
        <p:blipFill>
          <a:blip r:embed="rId2"/>
          <a:stretch>
            <a:fillRect/>
          </a:stretch>
        </p:blipFill>
        <p:spPr>
          <a:xfrm>
            <a:off x="4521994" y="1786980"/>
            <a:ext cx="2899524" cy="1971676"/>
          </a:xfrm>
          <a:prstGeom prst="rect">
            <a:avLst/>
          </a:prstGeom>
        </p:spPr>
      </p:pic>
      <p:sp>
        <p:nvSpPr>
          <p:cNvPr id="7" name="TextBox 6">
            <a:extLst>
              <a:ext uri="{FF2B5EF4-FFF2-40B4-BE49-F238E27FC236}">
                <a16:creationId xmlns:a16="http://schemas.microsoft.com/office/drawing/2014/main" id="{B4E0BBB3-B11E-4B2E-BA12-7DD9B51E8B85}"/>
              </a:ext>
            </a:extLst>
          </p:cNvPr>
          <p:cNvSpPr txBox="1"/>
          <p:nvPr/>
        </p:nvSpPr>
        <p:spPr>
          <a:xfrm>
            <a:off x="4672013" y="3871913"/>
            <a:ext cx="2414069" cy="230832"/>
          </a:xfrm>
          <a:prstGeom prst="rect">
            <a:avLst/>
          </a:prstGeom>
          <a:noFill/>
        </p:spPr>
        <p:txBody>
          <a:bodyPr wrap="square" rtlCol="0">
            <a:spAutoFit/>
          </a:bodyPr>
          <a:lstStyle/>
          <a:p>
            <a:r>
              <a:rPr lang="en-US" sz="900"/>
              <a:t>Attribute Codes for INJ_SEV</a:t>
            </a:r>
          </a:p>
        </p:txBody>
      </p:sp>
    </p:spTree>
    <p:extLst>
      <p:ext uri="{BB962C8B-B14F-4D97-AF65-F5344CB8AC3E}">
        <p14:creationId xmlns:p14="http://schemas.microsoft.com/office/powerpoint/2010/main" val="407548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5CA6-D323-4275-A8C5-EAFB0F8AEE03}"/>
              </a:ext>
            </a:extLst>
          </p:cNvPr>
          <p:cNvSpPr>
            <a:spLocks noGrp="1"/>
          </p:cNvSpPr>
          <p:nvPr>
            <p:ph type="title"/>
          </p:nvPr>
        </p:nvSpPr>
        <p:spPr>
          <a:xfrm>
            <a:off x="362026" y="293824"/>
            <a:ext cx="6724056" cy="599318"/>
          </a:xfrm>
        </p:spPr>
        <p:txBody>
          <a:bodyPr/>
          <a:lstStyle/>
          <a:p>
            <a:r>
              <a:rPr lang="en-US"/>
              <a:t>General View of Targets</a:t>
            </a:r>
          </a:p>
        </p:txBody>
      </p:sp>
      <p:sp>
        <p:nvSpPr>
          <p:cNvPr id="3" name="Content Placeholder 2">
            <a:extLst>
              <a:ext uri="{FF2B5EF4-FFF2-40B4-BE49-F238E27FC236}">
                <a16:creationId xmlns:a16="http://schemas.microsoft.com/office/drawing/2014/main" id="{B4C1BCA1-F5AE-4FE2-89DC-E18C436A0B46}"/>
              </a:ext>
            </a:extLst>
          </p:cNvPr>
          <p:cNvSpPr>
            <a:spLocks noGrp="1"/>
          </p:cNvSpPr>
          <p:nvPr>
            <p:ph idx="1"/>
          </p:nvPr>
        </p:nvSpPr>
        <p:spPr>
          <a:xfrm>
            <a:off x="362026" y="1034144"/>
            <a:ext cx="6724056" cy="3572607"/>
          </a:xfrm>
        </p:spPr>
        <p:txBody>
          <a:bodyPr/>
          <a:lstStyle/>
          <a:p>
            <a:pPr marL="342900" indent="-342900">
              <a:buAutoNum type="arabicPeriod"/>
            </a:pPr>
            <a:r>
              <a:rPr lang="en-US" b="1"/>
              <a:t>Vehicle Level</a:t>
            </a:r>
          </a:p>
          <a:p>
            <a:pPr marL="1085850" lvl="1" indent="-342900"/>
            <a:r>
              <a:rPr lang="en-US" b="0" i="0">
                <a:solidFill>
                  <a:srgbClr val="000000"/>
                </a:solidFill>
                <a:effectLst/>
                <a:latin typeface="Calibri" panose="020F0502020204030204" pitchFamily="34" charset="0"/>
              </a:rPr>
              <a:t>Maximum Injury Severity in Vehicle</a:t>
            </a:r>
          </a:p>
          <a:p>
            <a:pPr marL="1085850" lvl="1" indent="-342900"/>
            <a:endParaRPr lang="en-US">
              <a:solidFill>
                <a:srgbClr val="000000"/>
              </a:solidFill>
              <a:latin typeface="Calibri" panose="020F0502020204030204" pitchFamily="34" charset="0"/>
            </a:endParaRPr>
          </a:p>
          <a:p>
            <a:pPr marL="1085850" lvl="1" indent="-342900"/>
            <a:endParaRPr lang="en-US" b="0" i="0">
              <a:solidFill>
                <a:srgbClr val="000000"/>
              </a:solidFill>
              <a:effectLst/>
              <a:latin typeface="Calibri" panose="020F0502020204030204" pitchFamily="34" charset="0"/>
            </a:endParaRPr>
          </a:p>
          <a:p>
            <a:pPr marL="1085850" lvl="1" indent="-342900"/>
            <a:r>
              <a:rPr lang="en-US" sz="1600" b="0" i="0">
                <a:solidFill>
                  <a:srgbClr val="000000"/>
                </a:solidFill>
                <a:effectLst/>
                <a:latin typeface="Calibri" panose="020F0502020204030204" pitchFamily="34" charset="0"/>
              </a:rPr>
              <a:t>Maximum Injury Severity in Crash</a:t>
            </a:r>
          </a:p>
          <a:p>
            <a:pPr marL="1085850" lvl="1" indent="-342900"/>
            <a:endParaRPr lang="en-US">
              <a:solidFill>
                <a:srgbClr val="000000"/>
              </a:solidFill>
              <a:latin typeface="Calibri" panose="020F0502020204030204" pitchFamily="34" charset="0"/>
            </a:endParaRPr>
          </a:p>
          <a:p>
            <a:pPr marL="1085850" lvl="1" indent="-342900"/>
            <a:endParaRPr lang="en-US">
              <a:solidFill>
                <a:srgbClr val="000000"/>
              </a:solidFill>
              <a:latin typeface="Calibri" panose="020F0502020204030204" pitchFamily="34" charset="0"/>
            </a:endParaRPr>
          </a:p>
          <a:p>
            <a:pPr marL="342900" indent="-342900">
              <a:buFont typeface="+mj-lt"/>
              <a:buAutoNum type="arabicPeriod"/>
            </a:pPr>
            <a:r>
              <a:rPr lang="en-US" b="1"/>
              <a:t>Person Level</a:t>
            </a:r>
          </a:p>
          <a:p>
            <a:pPr marL="1085850" lvl="1" indent="-342900"/>
            <a:r>
              <a:rPr lang="en-US" sz="1600" b="0" i="0">
                <a:solidFill>
                  <a:srgbClr val="000000"/>
                </a:solidFill>
                <a:effectLst/>
                <a:latin typeface="Calibri" panose="020F0502020204030204" pitchFamily="34" charset="0"/>
              </a:rPr>
              <a:t>Maximum Injury Severity of Person</a:t>
            </a:r>
            <a:endParaRPr lang="en-US">
              <a:solidFill>
                <a:srgbClr val="000000"/>
              </a:solidFill>
              <a:latin typeface="Calibri" panose="020F0502020204030204" pitchFamily="34" charset="0"/>
            </a:endParaRPr>
          </a:p>
        </p:txBody>
      </p:sp>
      <p:graphicFrame>
        <p:nvGraphicFramePr>
          <p:cNvPr id="4" name="Table 4">
            <a:extLst>
              <a:ext uri="{FF2B5EF4-FFF2-40B4-BE49-F238E27FC236}">
                <a16:creationId xmlns:a16="http://schemas.microsoft.com/office/drawing/2014/main" id="{3376BDCE-36B5-4EE2-97A4-8B944953A4F2}"/>
              </a:ext>
            </a:extLst>
          </p:cNvPr>
          <p:cNvGraphicFramePr>
            <a:graphicFrameLocks noGrp="1"/>
          </p:cNvGraphicFramePr>
          <p:nvPr>
            <p:extLst>
              <p:ext uri="{D42A27DB-BD31-4B8C-83A1-F6EECF244321}">
                <p14:modId xmlns:p14="http://schemas.microsoft.com/office/powerpoint/2010/main" val="2548793040"/>
              </p:ext>
            </p:extLst>
          </p:nvPr>
        </p:nvGraphicFramePr>
        <p:xfrm>
          <a:off x="676054" y="1651511"/>
          <a:ext cx="6096000" cy="59128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185586059"/>
                    </a:ext>
                  </a:extLst>
                </a:gridCol>
                <a:gridCol w="1219200">
                  <a:extLst>
                    <a:ext uri="{9D8B030D-6E8A-4147-A177-3AD203B41FA5}">
                      <a16:colId xmlns:a16="http://schemas.microsoft.com/office/drawing/2014/main" val="511636737"/>
                    </a:ext>
                  </a:extLst>
                </a:gridCol>
                <a:gridCol w="1219200">
                  <a:extLst>
                    <a:ext uri="{9D8B030D-6E8A-4147-A177-3AD203B41FA5}">
                      <a16:colId xmlns:a16="http://schemas.microsoft.com/office/drawing/2014/main" val="1367633767"/>
                    </a:ext>
                  </a:extLst>
                </a:gridCol>
                <a:gridCol w="1219200">
                  <a:extLst>
                    <a:ext uri="{9D8B030D-6E8A-4147-A177-3AD203B41FA5}">
                      <a16:colId xmlns:a16="http://schemas.microsoft.com/office/drawing/2014/main" val="1473659321"/>
                    </a:ext>
                  </a:extLst>
                </a:gridCol>
                <a:gridCol w="1219200">
                  <a:extLst>
                    <a:ext uri="{9D8B030D-6E8A-4147-A177-3AD203B41FA5}">
                      <a16:colId xmlns:a16="http://schemas.microsoft.com/office/drawing/2014/main" val="3607996981"/>
                    </a:ext>
                  </a:extLst>
                </a:gridCol>
              </a:tblGrid>
              <a:tr h="316968">
                <a:tc>
                  <a:txBody>
                    <a:bodyPr/>
                    <a:lstStyle/>
                    <a:p>
                      <a:r>
                        <a:rPr lang="en-US" sz="1200">
                          <a:solidFill>
                            <a:schemeClr val="tx1"/>
                          </a:solidFill>
                        </a:rPr>
                        <a:t>Mean</a:t>
                      </a:r>
                    </a:p>
                  </a:txBody>
                  <a:tcPr/>
                </a:tc>
                <a:tc>
                  <a:txBody>
                    <a:bodyPr/>
                    <a:lstStyle/>
                    <a:p>
                      <a:r>
                        <a:rPr lang="en-US" sz="1200">
                          <a:solidFill>
                            <a:schemeClr val="tx1"/>
                          </a:solidFill>
                        </a:rPr>
                        <a:t>Medium</a:t>
                      </a:r>
                    </a:p>
                  </a:txBody>
                  <a:tcPr/>
                </a:tc>
                <a:tc>
                  <a:txBody>
                    <a:bodyPr/>
                    <a:lstStyle/>
                    <a:p>
                      <a:r>
                        <a:rPr lang="en-US" sz="1200">
                          <a:solidFill>
                            <a:schemeClr val="tx1"/>
                          </a:solidFill>
                        </a:rPr>
                        <a:t>Maximum</a:t>
                      </a:r>
                    </a:p>
                  </a:txBody>
                  <a:tcPr/>
                </a:tc>
                <a:tc>
                  <a:txBody>
                    <a:bodyPr/>
                    <a:lstStyle/>
                    <a:p>
                      <a:r>
                        <a:rPr lang="en-US" sz="1200">
                          <a:solidFill>
                            <a:schemeClr val="tx1"/>
                          </a:solidFill>
                        </a:rPr>
                        <a:t>Minimum</a:t>
                      </a:r>
                    </a:p>
                  </a:txBody>
                  <a:tcPr/>
                </a:tc>
                <a:tc>
                  <a:txBody>
                    <a:bodyPr/>
                    <a:lstStyle/>
                    <a:p>
                      <a:r>
                        <a:rPr lang="en-US" sz="1200">
                          <a:solidFill>
                            <a:schemeClr val="tx1"/>
                          </a:solidFill>
                        </a:rPr>
                        <a:t>Standard Dev</a:t>
                      </a:r>
                    </a:p>
                  </a:txBody>
                  <a:tcPr/>
                </a:tc>
                <a:extLst>
                  <a:ext uri="{0D108BD9-81ED-4DB2-BD59-A6C34878D82A}">
                    <a16:rowId xmlns:a16="http://schemas.microsoft.com/office/drawing/2014/main" val="2837987589"/>
                  </a:ext>
                </a:extLst>
              </a:tr>
              <a:tr h="246422">
                <a:tc>
                  <a:txBody>
                    <a:bodyPr/>
                    <a:lstStyle/>
                    <a:p>
                      <a:r>
                        <a:rPr lang="en-US" sz="1200" b="0" kern="1200">
                          <a:solidFill>
                            <a:schemeClr val="tx1"/>
                          </a:solidFill>
                          <a:latin typeface="+mn-lt"/>
                          <a:ea typeface="+mn-ea"/>
                          <a:cs typeface="+mn-cs"/>
                        </a:rPr>
                        <a:t>0.5503</a:t>
                      </a:r>
                    </a:p>
                  </a:txBody>
                  <a:tcPr/>
                </a:tc>
                <a:tc>
                  <a:txBody>
                    <a:bodyPr/>
                    <a:lstStyle/>
                    <a:p>
                      <a:r>
                        <a:rPr lang="en-US" sz="1200" b="0" kern="1200">
                          <a:solidFill>
                            <a:schemeClr val="tx1"/>
                          </a:solidFill>
                          <a:latin typeface="+mn-lt"/>
                          <a:ea typeface="+mn-ea"/>
                          <a:cs typeface="+mn-cs"/>
                        </a:rPr>
                        <a:t>0</a:t>
                      </a:r>
                    </a:p>
                  </a:txBody>
                  <a:tcPr/>
                </a:tc>
                <a:tc>
                  <a:txBody>
                    <a:bodyPr/>
                    <a:lstStyle/>
                    <a:p>
                      <a:r>
                        <a:rPr lang="en-US" sz="1200" b="0" kern="1200">
                          <a:solidFill>
                            <a:schemeClr val="tx1"/>
                          </a:solidFill>
                          <a:latin typeface="+mn-lt"/>
                          <a:ea typeface="+mn-ea"/>
                          <a:cs typeface="+mn-cs"/>
                        </a:rPr>
                        <a:t>5</a:t>
                      </a:r>
                    </a:p>
                  </a:txBody>
                  <a:tcPr/>
                </a:tc>
                <a:tc>
                  <a:txBody>
                    <a:bodyPr/>
                    <a:lstStyle/>
                    <a:p>
                      <a:r>
                        <a:rPr lang="en-US" sz="1200" b="0" kern="1200">
                          <a:solidFill>
                            <a:schemeClr val="tx1"/>
                          </a:solidFill>
                          <a:latin typeface="+mn-lt"/>
                          <a:ea typeface="+mn-ea"/>
                          <a:cs typeface="+mn-cs"/>
                        </a:rPr>
                        <a:t>0</a:t>
                      </a:r>
                    </a:p>
                  </a:txBody>
                  <a:tcPr/>
                </a:tc>
                <a:tc>
                  <a:txBody>
                    <a:bodyPr/>
                    <a:lstStyle/>
                    <a:p>
                      <a:r>
                        <a:rPr lang="en-US" sz="1200" b="0" kern="1200">
                          <a:solidFill>
                            <a:schemeClr val="tx1"/>
                          </a:solidFill>
                          <a:latin typeface="+mn-lt"/>
                          <a:ea typeface="+mn-ea"/>
                          <a:cs typeface="+mn-cs"/>
                        </a:rPr>
                        <a:t>0.9483</a:t>
                      </a:r>
                      <a:endParaRPr lang="en-US" sz="1200" b="0" kern="1200">
                        <a:solidFill>
                          <a:srgbClr val="000000"/>
                        </a:solidFill>
                        <a:latin typeface="+mn-lt"/>
                        <a:ea typeface="+mn-ea"/>
                        <a:cs typeface="+mn-cs"/>
                      </a:endParaRPr>
                    </a:p>
                  </a:txBody>
                  <a:tcPr/>
                </a:tc>
                <a:extLst>
                  <a:ext uri="{0D108BD9-81ED-4DB2-BD59-A6C34878D82A}">
                    <a16:rowId xmlns:a16="http://schemas.microsoft.com/office/drawing/2014/main" val="3353285265"/>
                  </a:ext>
                </a:extLst>
              </a:tr>
            </a:tbl>
          </a:graphicData>
        </a:graphic>
      </p:graphicFrame>
      <p:graphicFrame>
        <p:nvGraphicFramePr>
          <p:cNvPr id="6" name="Table 4">
            <a:extLst>
              <a:ext uri="{FF2B5EF4-FFF2-40B4-BE49-F238E27FC236}">
                <a16:creationId xmlns:a16="http://schemas.microsoft.com/office/drawing/2014/main" id="{C1C92015-508B-4ECC-9D38-EE9DF9934FA4}"/>
              </a:ext>
            </a:extLst>
          </p:cNvPr>
          <p:cNvGraphicFramePr>
            <a:graphicFrameLocks noGrp="1"/>
          </p:cNvGraphicFramePr>
          <p:nvPr>
            <p:extLst>
              <p:ext uri="{D42A27DB-BD31-4B8C-83A1-F6EECF244321}">
                <p14:modId xmlns:p14="http://schemas.microsoft.com/office/powerpoint/2010/main" val="3905949142"/>
              </p:ext>
            </p:extLst>
          </p:nvPr>
        </p:nvGraphicFramePr>
        <p:xfrm>
          <a:off x="676054" y="2524804"/>
          <a:ext cx="6096000" cy="591288"/>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3185586059"/>
                    </a:ext>
                  </a:extLst>
                </a:gridCol>
                <a:gridCol w="1219200">
                  <a:extLst>
                    <a:ext uri="{9D8B030D-6E8A-4147-A177-3AD203B41FA5}">
                      <a16:colId xmlns:a16="http://schemas.microsoft.com/office/drawing/2014/main" val="511636737"/>
                    </a:ext>
                  </a:extLst>
                </a:gridCol>
                <a:gridCol w="1219200">
                  <a:extLst>
                    <a:ext uri="{9D8B030D-6E8A-4147-A177-3AD203B41FA5}">
                      <a16:colId xmlns:a16="http://schemas.microsoft.com/office/drawing/2014/main" val="1367633767"/>
                    </a:ext>
                  </a:extLst>
                </a:gridCol>
                <a:gridCol w="1219200">
                  <a:extLst>
                    <a:ext uri="{9D8B030D-6E8A-4147-A177-3AD203B41FA5}">
                      <a16:colId xmlns:a16="http://schemas.microsoft.com/office/drawing/2014/main" val="1473659321"/>
                    </a:ext>
                  </a:extLst>
                </a:gridCol>
                <a:gridCol w="1219200">
                  <a:extLst>
                    <a:ext uri="{9D8B030D-6E8A-4147-A177-3AD203B41FA5}">
                      <a16:colId xmlns:a16="http://schemas.microsoft.com/office/drawing/2014/main" val="3607996981"/>
                    </a:ext>
                  </a:extLst>
                </a:gridCol>
              </a:tblGrid>
              <a:tr h="316968">
                <a:tc>
                  <a:txBody>
                    <a:bodyPr/>
                    <a:lstStyle/>
                    <a:p>
                      <a:r>
                        <a:rPr lang="en-US" sz="1200"/>
                        <a:t>Mean</a:t>
                      </a:r>
                    </a:p>
                  </a:txBody>
                  <a:tcPr/>
                </a:tc>
                <a:tc>
                  <a:txBody>
                    <a:bodyPr/>
                    <a:lstStyle/>
                    <a:p>
                      <a:r>
                        <a:rPr lang="en-US" sz="1200"/>
                        <a:t>Medium</a:t>
                      </a:r>
                    </a:p>
                  </a:txBody>
                  <a:tcPr/>
                </a:tc>
                <a:tc>
                  <a:txBody>
                    <a:bodyPr/>
                    <a:lstStyle/>
                    <a:p>
                      <a:r>
                        <a:rPr lang="en-US" sz="1200"/>
                        <a:t>Maximum</a:t>
                      </a:r>
                    </a:p>
                  </a:txBody>
                  <a:tcPr/>
                </a:tc>
                <a:tc>
                  <a:txBody>
                    <a:bodyPr/>
                    <a:lstStyle/>
                    <a:p>
                      <a:r>
                        <a:rPr lang="en-US" sz="1200"/>
                        <a:t>Minimum</a:t>
                      </a:r>
                    </a:p>
                  </a:txBody>
                  <a:tcPr/>
                </a:tc>
                <a:tc>
                  <a:txBody>
                    <a:bodyPr/>
                    <a:lstStyle/>
                    <a:p>
                      <a:r>
                        <a:rPr lang="en-US" sz="1200"/>
                        <a:t>Standard Dev</a:t>
                      </a:r>
                    </a:p>
                  </a:txBody>
                  <a:tcPr/>
                </a:tc>
                <a:extLst>
                  <a:ext uri="{0D108BD9-81ED-4DB2-BD59-A6C34878D82A}">
                    <a16:rowId xmlns:a16="http://schemas.microsoft.com/office/drawing/2014/main" val="2837987589"/>
                  </a:ext>
                </a:extLst>
              </a:tr>
              <a:tr h="246422">
                <a:tc>
                  <a:txBody>
                    <a:bodyPr/>
                    <a:lstStyle/>
                    <a:p>
                      <a:r>
                        <a:rPr lang="en-US" sz="1200" b="0" kern="1200">
                          <a:solidFill>
                            <a:schemeClr val="tx1"/>
                          </a:solidFill>
                          <a:latin typeface="+mn-lt"/>
                          <a:ea typeface="+mn-ea"/>
                          <a:cs typeface="+mn-cs"/>
                        </a:rPr>
                        <a:t>0.9180</a:t>
                      </a:r>
                    </a:p>
                  </a:txBody>
                  <a:tcPr/>
                </a:tc>
                <a:tc>
                  <a:txBody>
                    <a:bodyPr/>
                    <a:lstStyle/>
                    <a:p>
                      <a:r>
                        <a:rPr lang="en-US" sz="1200" b="0" kern="1200">
                          <a:solidFill>
                            <a:schemeClr val="tx1"/>
                          </a:solidFill>
                          <a:latin typeface="+mn-lt"/>
                          <a:ea typeface="+mn-ea"/>
                          <a:cs typeface="+mn-cs"/>
                        </a:rPr>
                        <a:t>0</a:t>
                      </a:r>
                    </a:p>
                  </a:txBody>
                  <a:tcPr/>
                </a:tc>
                <a:tc>
                  <a:txBody>
                    <a:bodyPr/>
                    <a:lstStyle/>
                    <a:p>
                      <a:r>
                        <a:rPr lang="en-US" sz="1200" b="0" kern="1200">
                          <a:solidFill>
                            <a:schemeClr val="tx1"/>
                          </a:solidFill>
                          <a:latin typeface="+mn-lt"/>
                          <a:ea typeface="+mn-ea"/>
                          <a:cs typeface="+mn-cs"/>
                        </a:rPr>
                        <a:t>6</a:t>
                      </a:r>
                    </a:p>
                  </a:txBody>
                  <a:tcPr/>
                </a:tc>
                <a:tc>
                  <a:txBody>
                    <a:bodyPr/>
                    <a:lstStyle/>
                    <a:p>
                      <a:r>
                        <a:rPr lang="en-US" sz="1200" b="0" kern="1200">
                          <a:solidFill>
                            <a:schemeClr val="tx1"/>
                          </a:solidFill>
                          <a:latin typeface="+mn-lt"/>
                          <a:ea typeface="+mn-ea"/>
                          <a:cs typeface="+mn-cs"/>
                        </a:rPr>
                        <a:t>0</a:t>
                      </a:r>
                    </a:p>
                  </a:txBody>
                  <a:tcPr/>
                </a:tc>
                <a:tc>
                  <a:txBody>
                    <a:bodyPr/>
                    <a:lstStyle/>
                    <a:p>
                      <a:r>
                        <a:rPr lang="en-US" sz="1200" b="0" kern="1200">
                          <a:solidFill>
                            <a:schemeClr val="tx1"/>
                          </a:solidFill>
                          <a:latin typeface="+mn-lt"/>
                          <a:ea typeface="+mn-ea"/>
                          <a:cs typeface="+mn-cs"/>
                        </a:rPr>
                        <a:t>1.1226</a:t>
                      </a:r>
                      <a:endParaRPr lang="en-US" sz="1200" b="0" kern="1200">
                        <a:solidFill>
                          <a:srgbClr val="000000"/>
                        </a:solidFill>
                        <a:latin typeface="+mn-lt"/>
                        <a:ea typeface="+mn-ea"/>
                        <a:cs typeface="+mn-cs"/>
                      </a:endParaRPr>
                    </a:p>
                  </a:txBody>
                  <a:tcPr/>
                </a:tc>
                <a:extLst>
                  <a:ext uri="{0D108BD9-81ED-4DB2-BD59-A6C34878D82A}">
                    <a16:rowId xmlns:a16="http://schemas.microsoft.com/office/drawing/2014/main" val="3353285265"/>
                  </a:ext>
                </a:extLst>
              </a:tr>
            </a:tbl>
          </a:graphicData>
        </a:graphic>
      </p:graphicFrame>
      <p:graphicFrame>
        <p:nvGraphicFramePr>
          <p:cNvPr id="10" name="Table 4">
            <a:extLst>
              <a:ext uri="{FF2B5EF4-FFF2-40B4-BE49-F238E27FC236}">
                <a16:creationId xmlns:a16="http://schemas.microsoft.com/office/drawing/2014/main" id="{F4A52D56-0469-4DC6-B51B-5F530E77D0CC}"/>
              </a:ext>
            </a:extLst>
          </p:cNvPr>
          <p:cNvGraphicFramePr>
            <a:graphicFrameLocks noGrp="1"/>
          </p:cNvGraphicFramePr>
          <p:nvPr>
            <p:extLst>
              <p:ext uri="{D42A27DB-BD31-4B8C-83A1-F6EECF244321}">
                <p14:modId xmlns:p14="http://schemas.microsoft.com/office/powerpoint/2010/main" val="1069940196"/>
              </p:ext>
            </p:extLst>
          </p:nvPr>
        </p:nvGraphicFramePr>
        <p:xfrm>
          <a:off x="676054" y="3759372"/>
          <a:ext cx="6096000" cy="774168"/>
        </p:xfrm>
        <a:graphic>
          <a:graphicData uri="http://schemas.openxmlformats.org/drawingml/2006/table">
            <a:tbl>
              <a:tblPr firstRow="1" bandRow="1">
                <a:tableStyleId>{93296810-A885-4BE3-A3E7-6D5BEEA58F35}</a:tableStyleId>
              </a:tblPr>
              <a:tblGrid>
                <a:gridCol w="1219200">
                  <a:extLst>
                    <a:ext uri="{9D8B030D-6E8A-4147-A177-3AD203B41FA5}">
                      <a16:colId xmlns:a16="http://schemas.microsoft.com/office/drawing/2014/main" val="3185586059"/>
                    </a:ext>
                  </a:extLst>
                </a:gridCol>
                <a:gridCol w="1219200">
                  <a:extLst>
                    <a:ext uri="{9D8B030D-6E8A-4147-A177-3AD203B41FA5}">
                      <a16:colId xmlns:a16="http://schemas.microsoft.com/office/drawing/2014/main" val="511636737"/>
                    </a:ext>
                  </a:extLst>
                </a:gridCol>
                <a:gridCol w="1219200">
                  <a:extLst>
                    <a:ext uri="{9D8B030D-6E8A-4147-A177-3AD203B41FA5}">
                      <a16:colId xmlns:a16="http://schemas.microsoft.com/office/drawing/2014/main" val="1367633767"/>
                    </a:ext>
                  </a:extLst>
                </a:gridCol>
                <a:gridCol w="1219200">
                  <a:extLst>
                    <a:ext uri="{9D8B030D-6E8A-4147-A177-3AD203B41FA5}">
                      <a16:colId xmlns:a16="http://schemas.microsoft.com/office/drawing/2014/main" val="1473659321"/>
                    </a:ext>
                  </a:extLst>
                </a:gridCol>
                <a:gridCol w="1219200">
                  <a:extLst>
                    <a:ext uri="{9D8B030D-6E8A-4147-A177-3AD203B41FA5}">
                      <a16:colId xmlns:a16="http://schemas.microsoft.com/office/drawing/2014/main" val="3607996981"/>
                    </a:ext>
                  </a:extLst>
                </a:gridCol>
              </a:tblGrid>
              <a:tr h="316968">
                <a:tc>
                  <a:txBody>
                    <a:bodyPr/>
                    <a:lstStyle/>
                    <a:p>
                      <a:r>
                        <a:rPr lang="en-US" sz="1200"/>
                        <a:t>Mean</a:t>
                      </a:r>
                    </a:p>
                  </a:txBody>
                  <a:tcPr/>
                </a:tc>
                <a:tc>
                  <a:txBody>
                    <a:bodyPr/>
                    <a:lstStyle/>
                    <a:p>
                      <a:r>
                        <a:rPr lang="en-US" sz="1200"/>
                        <a:t>Medium</a:t>
                      </a:r>
                    </a:p>
                  </a:txBody>
                  <a:tcPr/>
                </a:tc>
                <a:tc>
                  <a:txBody>
                    <a:bodyPr/>
                    <a:lstStyle/>
                    <a:p>
                      <a:r>
                        <a:rPr lang="en-US" sz="1200"/>
                        <a:t>Maximum</a:t>
                      </a:r>
                    </a:p>
                  </a:txBody>
                  <a:tcPr/>
                </a:tc>
                <a:tc>
                  <a:txBody>
                    <a:bodyPr/>
                    <a:lstStyle/>
                    <a:p>
                      <a:r>
                        <a:rPr lang="en-US" sz="1200"/>
                        <a:t>Minimum</a:t>
                      </a:r>
                    </a:p>
                  </a:txBody>
                  <a:tcPr/>
                </a:tc>
                <a:tc>
                  <a:txBody>
                    <a:bodyPr/>
                    <a:lstStyle/>
                    <a:p>
                      <a:r>
                        <a:rPr lang="en-US" sz="1200"/>
                        <a:t>Standard Dev</a:t>
                      </a:r>
                    </a:p>
                  </a:txBody>
                  <a:tcPr/>
                </a:tc>
                <a:extLst>
                  <a:ext uri="{0D108BD9-81ED-4DB2-BD59-A6C34878D82A}">
                    <a16:rowId xmlns:a16="http://schemas.microsoft.com/office/drawing/2014/main" val="2837987589"/>
                  </a:ext>
                </a:extLst>
              </a:tr>
              <a:tr h="246422">
                <a:tc>
                  <a:txBody>
                    <a:bodyPr/>
                    <a:lstStyle/>
                    <a:p>
                      <a:r>
                        <a:rPr lang="en-US" sz="1200" b="0" kern="1200">
                          <a:solidFill>
                            <a:schemeClr val="tx1"/>
                          </a:solidFill>
                          <a:latin typeface="+mn-lt"/>
                          <a:ea typeface="+mn-ea"/>
                          <a:cs typeface="+mn-cs"/>
                        </a:rPr>
                        <a:t>0.4926</a:t>
                      </a:r>
                    </a:p>
                  </a:txBody>
                  <a:tcPr/>
                </a:tc>
                <a:tc>
                  <a:txBody>
                    <a:bodyPr/>
                    <a:lstStyle/>
                    <a:p>
                      <a:r>
                        <a:rPr lang="en-US" sz="1200" b="0" kern="1200">
                          <a:solidFill>
                            <a:schemeClr val="tx1"/>
                          </a:solidFill>
                          <a:latin typeface="+mn-lt"/>
                          <a:ea typeface="+mn-ea"/>
                          <a:cs typeface="+mn-cs"/>
                        </a:rPr>
                        <a:t>0</a:t>
                      </a:r>
                      <a:br>
                        <a:rPr lang="en-US" sz="1200" b="0" kern="1200">
                          <a:solidFill>
                            <a:srgbClr val="000000"/>
                          </a:solidFill>
                          <a:latin typeface="+mn-lt"/>
                          <a:ea typeface="+mn-ea"/>
                          <a:cs typeface="+mn-cs"/>
                        </a:rPr>
                      </a:br>
                      <a:endParaRPr lang="en-US" sz="1200" b="0" kern="1200">
                        <a:solidFill>
                          <a:srgbClr val="000000"/>
                        </a:solidFill>
                        <a:latin typeface="+mn-lt"/>
                        <a:ea typeface="+mn-ea"/>
                        <a:cs typeface="+mn-cs"/>
                      </a:endParaRPr>
                    </a:p>
                  </a:txBody>
                  <a:tcPr/>
                </a:tc>
                <a:tc>
                  <a:txBody>
                    <a:bodyPr/>
                    <a:lstStyle/>
                    <a:p>
                      <a:r>
                        <a:rPr lang="en-US" sz="1200" b="0" kern="1200">
                          <a:solidFill>
                            <a:schemeClr val="tx1"/>
                          </a:solidFill>
                          <a:latin typeface="+mn-lt"/>
                          <a:ea typeface="+mn-ea"/>
                          <a:cs typeface="+mn-cs"/>
                        </a:rPr>
                        <a:t>6</a:t>
                      </a:r>
                    </a:p>
                  </a:txBody>
                  <a:tcPr/>
                </a:tc>
                <a:tc>
                  <a:txBody>
                    <a:bodyPr/>
                    <a:lstStyle/>
                    <a:p>
                      <a:r>
                        <a:rPr lang="en-US" sz="1200" b="0" kern="1200">
                          <a:solidFill>
                            <a:schemeClr val="tx1"/>
                          </a:solidFill>
                          <a:latin typeface="+mn-lt"/>
                          <a:ea typeface="+mn-ea"/>
                          <a:cs typeface="+mn-cs"/>
                        </a:rPr>
                        <a:t>0</a:t>
                      </a:r>
                    </a:p>
                  </a:txBody>
                  <a:tcPr/>
                </a:tc>
                <a:tc>
                  <a:txBody>
                    <a:bodyPr/>
                    <a:lstStyle/>
                    <a:p>
                      <a:r>
                        <a:rPr lang="en-US" sz="1200" b="0" kern="1200">
                          <a:solidFill>
                            <a:schemeClr val="tx1"/>
                          </a:solidFill>
                          <a:latin typeface="+mn-lt"/>
                          <a:ea typeface="+mn-ea"/>
                          <a:cs typeface="+mn-cs"/>
                        </a:rPr>
                        <a:t>0.9016</a:t>
                      </a:r>
                    </a:p>
                  </a:txBody>
                  <a:tcPr/>
                </a:tc>
                <a:extLst>
                  <a:ext uri="{0D108BD9-81ED-4DB2-BD59-A6C34878D82A}">
                    <a16:rowId xmlns:a16="http://schemas.microsoft.com/office/drawing/2014/main" val="3353285265"/>
                  </a:ext>
                </a:extLst>
              </a:tr>
            </a:tbl>
          </a:graphicData>
        </a:graphic>
      </p:graphicFrame>
    </p:spTree>
    <p:extLst>
      <p:ext uri="{BB962C8B-B14F-4D97-AF65-F5344CB8AC3E}">
        <p14:creationId xmlns:p14="http://schemas.microsoft.com/office/powerpoint/2010/main" val="228612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CBFC9-5DDA-8E4E-AD81-D9348C0F8C73}"/>
              </a:ext>
            </a:extLst>
          </p:cNvPr>
          <p:cNvSpPr>
            <a:spLocks noGrp="1"/>
          </p:cNvSpPr>
          <p:nvPr>
            <p:ph sz="half" idx="15"/>
          </p:nvPr>
        </p:nvSpPr>
        <p:spPr>
          <a:xfrm>
            <a:off x="4057342" y="669639"/>
            <a:ext cx="2862484" cy="2031325"/>
          </a:xfrm>
        </p:spPr>
        <p:txBody>
          <a:bodyPr vert="horz" lIns="91440" tIns="45720" rIns="91440" bIns="45720" rtlCol="0" anchor="t">
            <a:normAutofit/>
          </a:bodyPr>
          <a:lstStyle/>
          <a:p>
            <a:pPr marL="285750" indent="-285750">
              <a:lnSpc>
                <a:spcPct val="200000"/>
              </a:lnSpc>
              <a:buFont typeface="Arial" panose="020B0604020202020204" pitchFamily="34" charset="0"/>
              <a:buChar char="•"/>
            </a:pPr>
            <a:r>
              <a:rPr lang="en-US" sz="1800">
                <a:solidFill>
                  <a:schemeClr val="tx1"/>
                </a:solidFill>
                <a:latin typeface="+mn-lt"/>
                <a:cs typeface="+mn-cs"/>
              </a:rPr>
              <a:t>K-Nearest Neighbors</a:t>
            </a:r>
          </a:p>
          <a:p>
            <a:pPr marL="285750" indent="-285750">
              <a:lnSpc>
                <a:spcPct val="200000"/>
              </a:lnSpc>
              <a:buFont typeface="Arial" panose="020B0604020202020204" pitchFamily="34" charset="0"/>
              <a:buChar char="•"/>
            </a:pPr>
            <a:r>
              <a:rPr lang="en-US" sz="1800">
                <a:solidFill>
                  <a:schemeClr val="tx1"/>
                </a:solidFill>
                <a:latin typeface="+mn-lt"/>
                <a:cs typeface="+mn-cs"/>
              </a:rPr>
              <a:t>Decision Tree</a:t>
            </a:r>
          </a:p>
          <a:p>
            <a:pPr marL="285750" indent="-285750">
              <a:lnSpc>
                <a:spcPct val="200000"/>
              </a:lnSpc>
              <a:buFont typeface="Arial" panose="020B0604020202020204" pitchFamily="34" charset="0"/>
              <a:buChar char="•"/>
            </a:pPr>
            <a:r>
              <a:rPr lang="en-US" sz="1800">
                <a:solidFill>
                  <a:schemeClr val="tx1"/>
                </a:solidFill>
                <a:latin typeface="+mn-lt"/>
                <a:cs typeface="+mn-cs"/>
              </a:rPr>
              <a:t>Random Forest</a:t>
            </a:r>
          </a:p>
          <a:p>
            <a:pPr marL="0" indent="0">
              <a:buNone/>
            </a:pPr>
            <a:endParaRPr lang="en-US" sz="1800"/>
          </a:p>
          <a:p>
            <a:pPr marL="0" indent="0">
              <a:buNone/>
            </a:pPr>
            <a:endParaRPr lang="en-US" sz="1800"/>
          </a:p>
          <a:p>
            <a:endParaRPr lang="en-US" sz="1800"/>
          </a:p>
        </p:txBody>
      </p:sp>
      <p:sp>
        <p:nvSpPr>
          <p:cNvPr id="4" name="Title 3">
            <a:extLst>
              <a:ext uri="{FF2B5EF4-FFF2-40B4-BE49-F238E27FC236}">
                <a16:creationId xmlns:a16="http://schemas.microsoft.com/office/drawing/2014/main" id="{850D97F8-E35F-7A40-BCD3-3E8029A80EA4}"/>
              </a:ext>
            </a:extLst>
          </p:cNvPr>
          <p:cNvSpPr>
            <a:spLocks noGrp="1"/>
          </p:cNvSpPr>
          <p:nvPr>
            <p:ph type="title"/>
          </p:nvPr>
        </p:nvSpPr>
        <p:spPr>
          <a:xfrm>
            <a:off x="362026" y="303001"/>
            <a:ext cx="6724056" cy="599318"/>
          </a:xfrm>
        </p:spPr>
        <p:txBody>
          <a:bodyPr/>
          <a:lstStyle/>
          <a:p>
            <a:r>
              <a:rPr lang="en-US">
                <a:latin typeface="Arial"/>
                <a:cs typeface="Arial"/>
              </a:rPr>
              <a:t>Algorithms</a:t>
            </a:r>
            <a:endParaRPr lang="en-US"/>
          </a:p>
        </p:txBody>
      </p:sp>
      <p:sp>
        <p:nvSpPr>
          <p:cNvPr id="7" name="TextBox 6">
            <a:extLst>
              <a:ext uri="{FF2B5EF4-FFF2-40B4-BE49-F238E27FC236}">
                <a16:creationId xmlns:a16="http://schemas.microsoft.com/office/drawing/2014/main" id="{81145E0F-5056-4CE1-9367-C9FFAD946E34}"/>
              </a:ext>
            </a:extLst>
          </p:cNvPr>
          <p:cNvSpPr txBox="1"/>
          <p:nvPr/>
        </p:nvSpPr>
        <p:spPr>
          <a:xfrm>
            <a:off x="840206" y="1017888"/>
            <a:ext cx="2738957" cy="147732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t>Logistic Regression</a:t>
            </a:r>
          </a:p>
          <a:p>
            <a:pPr marL="285750" indent="-285750">
              <a:lnSpc>
                <a:spcPct val="200000"/>
              </a:lnSpc>
              <a:buFont typeface="Arial" panose="020B0604020202020204" pitchFamily="34" charset="0"/>
              <a:buChar char="•"/>
            </a:pPr>
            <a:r>
              <a:rPr lang="en-US"/>
              <a:t>Support Vector Machine</a:t>
            </a:r>
          </a:p>
          <a:p>
            <a:pPr marL="285750" indent="-285750">
              <a:buFont typeface="Arial" panose="020B0604020202020204" pitchFamily="34" charset="0"/>
              <a:buChar char="•"/>
            </a:pPr>
            <a:endParaRPr lang="en-US"/>
          </a:p>
        </p:txBody>
      </p:sp>
      <p:pic>
        <p:nvPicPr>
          <p:cNvPr id="14" name="Picture 13" descr="Text&#10;&#10;Description automatically generated">
            <a:extLst>
              <a:ext uri="{FF2B5EF4-FFF2-40B4-BE49-F238E27FC236}">
                <a16:creationId xmlns:a16="http://schemas.microsoft.com/office/drawing/2014/main" id="{8958F8AA-E0CE-4891-98D6-74F42CDAE09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14744" y="2767943"/>
            <a:ext cx="4618620" cy="2006113"/>
          </a:xfrm>
          <a:prstGeom prst="rect">
            <a:avLst/>
          </a:prstGeom>
        </p:spPr>
      </p:pic>
      <p:sp>
        <p:nvSpPr>
          <p:cNvPr id="15" name="TextBox 14">
            <a:extLst>
              <a:ext uri="{FF2B5EF4-FFF2-40B4-BE49-F238E27FC236}">
                <a16:creationId xmlns:a16="http://schemas.microsoft.com/office/drawing/2014/main" id="{EA6CACE7-D6BA-4B86-8949-27213BFE06BC}"/>
              </a:ext>
            </a:extLst>
          </p:cNvPr>
          <p:cNvSpPr txBox="1"/>
          <p:nvPr/>
        </p:nvSpPr>
        <p:spPr>
          <a:xfrm>
            <a:off x="1414744" y="4774056"/>
            <a:ext cx="5044223" cy="230832"/>
          </a:xfrm>
          <a:prstGeom prst="rect">
            <a:avLst/>
          </a:prstGeom>
          <a:noFill/>
        </p:spPr>
        <p:txBody>
          <a:bodyPr wrap="square" rtlCol="0">
            <a:spAutoFit/>
          </a:bodyPr>
          <a:lstStyle/>
          <a:p>
            <a:r>
              <a:rPr lang="en-US" sz="900"/>
              <a:t>Source: Information Age Automating - data science and machine learning for business insights </a:t>
            </a:r>
          </a:p>
        </p:txBody>
      </p:sp>
    </p:spTree>
    <p:extLst>
      <p:ext uri="{BB962C8B-B14F-4D97-AF65-F5344CB8AC3E}">
        <p14:creationId xmlns:p14="http://schemas.microsoft.com/office/powerpoint/2010/main" val="150123000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BD8856B051E44FB0F8EF1CD6A2DFC7" ma:contentTypeVersion="11" ma:contentTypeDescription="Create a new document." ma:contentTypeScope="" ma:versionID="016dce6e1d33c2428c89885950d464db">
  <xsd:schema xmlns:xsd="http://www.w3.org/2001/XMLSchema" xmlns:xs="http://www.w3.org/2001/XMLSchema" xmlns:p="http://schemas.microsoft.com/office/2006/metadata/properties" xmlns:ns3="0353f06f-dffe-4787-8443-35278c039406" xmlns:ns4="43cc1ebc-bff1-40ed-ac16-1330636ef7a9" targetNamespace="http://schemas.microsoft.com/office/2006/metadata/properties" ma:root="true" ma:fieldsID="be1797edee17f8ad2e3c9b4fcaf117f2" ns3:_="" ns4:_="">
    <xsd:import namespace="0353f06f-dffe-4787-8443-35278c039406"/>
    <xsd:import namespace="43cc1ebc-bff1-40ed-ac16-1330636ef7a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53f06f-dffe-4787-8443-35278c03940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cc1ebc-bff1-40ed-ac16-1330636ef7a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03F1A6-97D8-47E4-AE86-C0877E88AFFE}">
  <ds:schemaRefs>
    <ds:schemaRef ds:uri="0353f06f-dffe-4787-8443-35278c039406"/>
    <ds:schemaRef ds:uri="43cc1ebc-bff1-40ed-ac16-1330636ef7a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FE5D147-D03E-4E92-8E8F-253F7C2B801D}">
  <ds:schemaRefs>
    <ds:schemaRef ds:uri="http://schemas.microsoft.com/sharepoint/v3/contenttype/forms"/>
  </ds:schemaRefs>
</ds:datastoreItem>
</file>

<file path=customXml/itemProps3.xml><?xml version="1.0" encoding="utf-8"?>
<ds:datastoreItem xmlns:ds="http://schemas.openxmlformats.org/officeDocument/2006/customXml" ds:itemID="{759AAEF0-06A5-4994-8AC4-1AF620A2553C}">
  <ds:schemaRefs>
    <ds:schemaRef ds:uri="0353f06f-dffe-4787-8443-35278c039406"/>
    <ds:schemaRef ds:uri="43cc1ebc-bff1-40ed-ac16-1330636ef7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PowerPoint Presentation</vt:lpstr>
      <vt:lpstr>Determinants of Car Accident Severity  Zejian Wu, Shuyu (Jade) Zhang, Jiayu Fan, Chenhao You, Yue Gao, Clark Univeristy</vt:lpstr>
      <vt:lpstr>PowerPoint Presentation</vt:lpstr>
      <vt:lpstr>Damage of Car Accident</vt:lpstr>
      <vt:lpstr>Basic Ideas</vt:lpstr>
      <vt:lpstr>PowerPoint Presentation</vt:lpstr>
      <vt:lpstr>Targets</vt:lpstr>
      <vt:lpstr>General View of Targets</vt:lpstr>
      <vt:lpstr>Algorithms</vt:lpstr>
      <vt:lpstr>PowerPoint Presentation</vt:lpstr>
      <vt:lpstr>PowerPoint Presentation</vt:lpstr>
      <vt:lpstr>PowerPoint Presentation</vt:lpstr>
      <vt:lpstr>Result – Feature Importance</vt:lpstr>
      <vt:lpstr>Result – Feature Importance</vt:lpstr>
      <vt:lpstr>Result – Feature Importance</vt:lpstr>
      <vt:lpstr>Conclusion</vt:lpstr>
      <vt:lpstr>Future Research </vt:lpstr>
      <vt:lpstr>Thank you! </vt:lpstr>
    </vt:vector>
  </TitlesOfParts>
  <Company>INFORMS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G Resnick Jr</dc:creator>
  <cp:revision>14</cp:revision>
  <dcterms:created xsi:type="dcterms:W3CDTF">2017-03-21T13:21:42Z</dcterms:created>
  <dcterms:modified xsi:type="dcterms:W3CDTF">2020-10-11T17:42:31Z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0x010100ACBD8856B051E44FB0F8EF1CD6A2DFC7</vt:lpwstr>
  </property>
</Properties>
</file>