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5"/>
  </p:notesMasterIdLst>
  <p:sldIdLst>
    <p:sldId id="256" r:id="rId2"/>
    <p:sldId id="257" r:id="rId3"/>
    <p:sldId id="258" r:id="rId4"/>
    <p:sldId id="259" r:id="rId5"/>
    <p:sldId id="273" r:id="rId6"/>
    <p:sldId id="264" r:id="rId7"/>
    <p:sldId id="271" r:id="rId8"/>
    <p:sldId id="272" r:id="rId9"/>
    <p:sldId id="260" r:id="rId10"/>
    <p:sldId id="265"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Jade" userId="S::jazhang@clarku.edu::691a4201-4c8a-433c-ab8c-0f7637a2e784" providerId="AD" clId="Web-{5379133A-EF09-151D-D900-5A314DB3D138}"/>
    <pc:docChg chg="modSld addMainMaster delMainMaster">
      <pc:chgData name="Zhang, Jade" userId="S::jazhang@clarku.edu::691a4201-4c8a-433c-ab8c-0f7637a2e784" providerId="AD" clId="Web-{5379133A-EF09-151D-D900-5A314DB3D138}" dt="2020-11-29T19:10:31.256" v="14"/>
      <pc:docMkLst>
        <pc:docMk/>
      </pc:docMkLst>
      <pc:sldChg chg="addSp delSp modSp mod setBg modClrScheme delAnim setClrOvrMap chgLayout">
        <pc:chgData name="Zhang, Jade" userId="S::jazhang@clarku.edu::691a4201-4c8a-433c-ab8c-0f7637a2e784" providerId="AD" clId="Web-{5379133A-EF09-151D-D900-5A314DB3D138}" dt="2020-11-29T19:10:31.256" v="14"/>
        <pc:sldMkLst>
          <pc:docMk/>
          <pc:sldMk cId="109857222" sldId="256"/>
        </pc:sldMkLst>
        <pc:spChg chg="mod">
          <ac:chgData name="Zhang, Jade" userId="S::jazhang@clarku.edu::691a4201-4c8a-433c-ab8c-0f7637a2e784" providerId="AD" clId="Web-{5379133A-EF09-151D-D900-5A314DB3D138}" dt="2020-11-29T19:10:31.256" v="14"/>
          <ac:spMkLst>
            <pc:docMk/>
            <pc:sldMk cId="109857222" sldId="256"/>
            <ac:spMk id="2" creationId="{00000000-0000-0000-0000-000000000000}"/>
          </ac:spMkLst>
        </pc:spChg>
        <pc:spChg chg="mod">
          <ac:chgData name="Zhang, Jade" userId="S::jazhang@clarku.edu::691a4201-4c8a-433c-ab8c-0f7637a2e784" providerId="AD" clId="Web-{5379133A-EF09-151D-D900-5A314DB3D138}" dt="2020-11-29T19:10:31.256" v="14"/>
          <ac:spMkLst>
            <pc:docMk/>
            <pc:sldMk cId="109857222" sldId="256"/>
            <ac:spMk id="3" creationId="{00000000-0000-0000-0000-000000000000}"/>
          </ac:spMkLst>
        </pc:spChg>
        <pc:spChg chg="add del">
          <ac:chgData name="Zhang, Jade" userId="S::jazhang@clarku.edu::691a4201-4c8a-433c-ab8c-0f7637a2e784" providerId="AD" clId="Web-{5379133A-EF09-151D-D900-5A314DB3D138}" dt="2020-11-29T19:09:58.849" v="3"/>
          <ac:spMkLst>
            <pc:docMk/>
            <pc:sldMk cId="109857222" sldId="256"/>
            <ac:spMk id="6" creationId="{2644B391-9BFE-445C-A9EC-F544BB85FBC7}"/>
          </ac:spMkLst>
        </pc:spChg>
        <pc:spChg chg="add del">
          <ac:chgData name="Zhang, Jade" userId="S::jazhang@clarku.edu::691a4201-4c8a-433c-ab8c-0f7637a2e784" providerId="AD" clId="Web-{5379133A-EF09-151D-D900-5A314DB3D138}" dt="2020-11-29T19:09:58.849" v="3"/>
          <ac:spMkLst>
            <pc:docMk/>
            <pc:sldMk cId="109857222" sldId="256"/>
            <ac:spMk id="7" creationId="{80F26E69-87D9-4655-AE7B-280A87AA3CAD}"/>
          </ac:spMkLst>
        </pc:spChg>
        <pc:spChg chg="add del">
          <ac:chgData name="Zhang, Jade" userId="S::jazhang@clarku.edu::691a4201-4c8a-433c-ab8c-0f7637a2e784" providerId="AD" clId="Web-{5379133A-EF09-151D-D900-5A314DB3D138}" dt="2020-11-29T19:10:03.209" v="5"/>
          <ac:spMkLst>
            <pc:docMk/>
            <pc:sldMk cId="109857222" sldId="256"/>
            <ac:spMk id="8" creationId="{D6F5F07B-A917-442C-82D5-5719737E9E68}"/>
          </ac:spMkLst>
        </pc:spChg>
        <pc:spChg chg="add del">
          <ac:chgData name="Zhang, Jade" userId="S::jazhang@clarku.edu::691a4201-4c8a-433c-ab8c-0f7637a2e784" providerId="AD" clId="Web-{5379133A-EF09-151D-D900-5A314DB3D138}" dt="2020-11-29T19:09:55.709" v="1"/>
          <ac:spMkLst>
            <pc:docMk/>
            <pc:sldMk cId="109857222" sldId="256"/>
            <ac:spMk id="9" creationId="{D6F5F07B-A917-442C-82D5-5719737E9E68}"/>
          </ac:spMkLst>
        </pc:spChg>
        <pc:spChg chg="add del">
          <ac:chgData name="Zhang, Jade" userId="S::jazhang@clarku.edu::691a4201-4c8a-433c-ab8c-0f7637a2e784" providerId="AD" clId="Web-{5379133A-EF09-151D-D900-5A314DB3D138}" dt="2020-11-29T19:09:55.709" v="1"/>
          <ac:spMkLst>
            <pc:docMk/>
            <pc:sldMk cId="109857222" sldId="256"/>
            <ac:spMk id="11" creationId="{B7E0C296-2B1B-4589-84EA-239D878496D5}"/>
          </ac:spMkLst>
        </pc:spChg>
        <pc:spChg chg="add del">
          <ac:chgData name="Zhang, Jade" userId="S::jazhang@clarku.edu::691a4201-4c8a-433c-ab8c-0f7637a2e784" providerId="AD" clId="Web-{5379133A-EF09-151D-D900-5A314DB3D138}" dt="2020-11-29T19:10:03.209" v="5"/>
          <ac:spMkLst>
            <pc:docMk/>
            <pc:sldMk cId="109857222" sldId="256"/>
            <ac:spMk id="12" creationId="{B7E0C296-2B1B-4589-84EA-239D878496D5}"/>
          </ac:spMkLst>
        </pc:spChg>
        <pc:spChg chg="add del">
          <ac:chgData name="Zhang, Jade" userId="S::jazhang@clarku.edu::691a4201-4c8a-433c-ab8c-0f7637a2e784" providerId="AD" clId="Web-{5379133A-EF09-151D-D900-5A314DB3D138}" dt="2020-11-29T19:10:08.099" v="7"/>
          <ac:spMkLst>
            <pc:docMk/>
            <pc:sldMk cId="109857222" sldId="256"/>
            <ac:spMk id="14" creationId="{C7B352FC-1F44-4AB9-A2BD-FBF231C6B1C1}"/>
          </ac:spMkLst>
        </pc:spChg>
        <pc:spChg chg="add del">
          <ac:chgData name="Zhang, Jade" userId="S::jazhang@clarku.edu::691a4201-4c8a-433c-ab8c-0f7637a2e784" providerId="AD" clId="Web-{5379133A-EF09-151D-D900-5A314DB3D138}" dt="2020-11-29T19:10:08.099" v="7"/>
          <ac:spMkLst>
            <pc:docMk/>
            <pc:sldMk cId="109857222" sldId="256"/>
            <ac:spMk id="15" creationId="{D5FD337D-4D6B-4C8B-B6F5-121097E09881}"/>
          </ac:spMkLst>
        </pc:spChg>
        <pc:spChg chg="add del">
          <ac:chgData name="Zhang, Jade" userId="S::jazhang@clarku.edu::691a4201-4c8a-433c-ab8c-0f7637a2e784" providerId="AD" clId="Web-{5379133A-EF09-151D-D900-5A314DB3D138}" dt="2020-11-29T19:10:08.099" v="7"/>
          <ac:spMkLst>
            <pc:docMk/>
            <pc:sldMk cId="109857222" sldId="256"/>
            <ac:spMk id="17" creationId="{0ADDB668-2CA4-4D2B-9C34-3487CA330BA8}"/>
          </ac:spMkLst>
        </pc:spChg>
        <pc:spChg chg="add del">
          <ac:chgData name="Zhang, Jade" userId="S::jazhang@clarku.edu::691a4201-4c8a-433c-ab8c-0f7637a2e784" providerId="AD" clId="Web-{5379133A-EF09-151D-D900-5A314DB3D138}" dt="2020-11-29T19:10:08.099" v="7"/>
          <ac:spMkLst>
            <pc:docMk/>
            <pc:sldMk cId="109857222" sldId="256"/>
            <ac:spMk id="18" creationId="{2568BC19-F052-4108-93E1-6A3D1DEC072F}"/>
          </ac:spMkLst>
        </pc:spChg>
        <pc:spChg chg="add del">
          <ac:chgData name="Zhang, Jade" userId="S::jazhang@clarku.edu::691a4201-4c8a-433c-ab8c-0f7637a2e784" providerId="AD" clId="Web-{5379133A-EF09-151D-D900-5A314DB3D138}" dt="2020-11-29T19:10:20.334" v="9"/>
          <ac:spMkLst>
            <pc:docMk/>
            <pc:sldMk cId="109857222" sldId="256"/>
            <ac:spMk id="19" creationId="{287DFBF2-49F6-42E9-A0A3-263E1B29EEA2}"/>
          </ac:spMkLst>
        </pc:spChg>
        <pc:spChg chg="add del">
          <ac:chgData name="Zhang, Jade" userId="S::jazhang@clarku.edu::691a4201-4c8a-433c-ab8c-0f7637a2e784" providerId="AD" clId="Web-{5379133A-EF09-151D-D900-5A314DB3D138}" dt="2020-11-29T19:10:20.334" v="9"/>
          <ac:spMkLst>
            <pc:docMk/>
            <pc:sldMk cId="109857222" sldId="256"/>
            <ac:spMk id="20" creationId="{3A397E3E-B90C-4D82-BAAA-36F7AC6A4565}"/>
          </ac:spMkLst>
        </pc:spChg>
        <pc:spChg chg="add del">
          <ac:chgData name="Zhang, Jade" userId="S::jazhang@clarku.edu::691a4201-4c8a-433c-ab8c-0f7637a2e784" providerId="AD" clId="Web-{5379133A-EF09-151D-D900-5A314DB3D138}" dt="2020-11-29T19:10:20.334" v="9"/>
          <ac:spMkLst>
            <pc:docMk/>
            <pc:sldMk cId="109857222" sldId="256"/>
            <ac:spMk id="21" creationId="{8DE96824-E506-4448-8704-5EC7BF7BC51B}"/>
          </ac:spMkLst>
        </pc:spChg>
        <pc:spChg chg="add del">
          <ac:chgData name="Zhang, Jade" userId="S::jazhang@clarku.edu::691a4201-4c8a-433c-ab8c-0f7637a2e784" providerId="AD" clId="Web-{5379133A-EF09-151D-D900-5A314DB3D138}" dt="2020-11-29T19:10:20.334" v="9"/>
          <ac:spMkLst>
            <pc:docMk/>
            <pc:sldMk cId="109857222" sldId="256"/>
            <ac:spMk id="23" creationId="{6F2D470B-AC21-457A-973A-2C52575779A7}"/>
          </ac:spMkLst>
        </pc:spChg>
        <pc:spChg chg="add del">
          <ac:chgData name="Zhang, Jade" userId="S::jazhang@clarku.edu::691a4201-4c8a-433c-ab8c-0f7637a2e784" providerId="AD" clId="Web-{5379133A-EF09-151D-D900-5A314DB3D138}" dt="2020-11-29T19:10:20.334" v="9"/>
          <ac:spMkLst>
            <pc:docMk/>
            <pc:sldMk cId="109857222" sldId="256"/>
            <ac:spMk id="24" creationId="{C66D63E6-0ECD-4AC2-8C8E-C6EFA54A3B64}"/>
          </ac:spMkLst>
        </pc:spChg>
        <pc:spChg chg="add del">
          <ac:chgData name="Zhang, Jade" userId="S::jazhang@clarku.edu::691a4201-4c8a-433c-ab8c-0f7637a2e784" providerId="AD" clId="Web-{5379133A-EF09-151D-D900-5A314DB3D138}" dt="2020-11-29T19:10:20.334" v="9"/>
          <ac:spMkLst>
            <pc:docMk/>
            <pc:sldMk cId="109857222" sldId="256"/>
            <ac:spMk id="25" creationId="{2C49298F-FE84-4637-A2D4-B110A65356E8}"/>
          </ac:spMkLst>
        </pc:spChg>
        <pc:spChg chg="add del">
          <ac:chgData name="Zhang, Jade" userId="S::jazhang@clarku.edu::691a4201-4c8a-433c-ab8c-0f7637a2e784" providerId="AD" clId="Web-{5379133A-EF09-151D-D900-5A314DB3D138}" dt="2020-11-29T19:10:20.334" v="9"/>
          <ac:spMkLst>
            <pc:docMk/>
            <pc:sldMk cId="109857222" sldId="256"/>
            <ac:spMk id="26" creationId="{2C1D3151-5F97-4860-B56C-C98BD62CC255}"/>
          </ac:spMkLst>
        </pc:spChg>
        <pc:spChg chg="add del">
          <ac:chgData name="Zhang, Jade" userId="S::jazhang@clarku.edu::691a4201-4c8a-433c-ab8c-0f7637a2e784" providerId="AD" clId="Web-{5379133A-EF09-151D-D900-5A314DB3D138}" dt="2020-11-29T19:10:30.397" v="13"/>
          <ac:spMkLst>
            <pc:docMk/>
            <pc:sldMk cId="109857222" sldId="256"/>
            <ac:spMk id="28" creationId="{657F69E0-C4B0-4BEC-A689-4F8D877F05D4}"/>
          </ac:spMkLst>
        </pc:spChg>
        <pc:spChg chg="add del">
          <ac:chgData name="Zhang, Jade" userId="S::jazhang@clarku.edu::691a4201-4c8a-433c-ab8c-0f7637a2e784" providerId="AD" clId="Web-{5379133A-EF09-151D-D900-5A314DB3D138}" dt="2020-11-29T19:10:30.397" v="13"/>
          <ac:spMkLst>
            <pc:docMk/>
            <pc:sldMk cId="109857222" sldId="256"/>
            <ac:spMk id="30" creationId="{8F51725E-A483-43B2-A6F2-C44F502FE033}"/>
          </ac:spMkLst>
        </pc:spChg>
        <pc:spChg chg="add del">
          <ac:chgData name="Zhang, Jade" userId="S::jazhang@clarku.edu::691a4201-4c8a-433c-ab8c-0f7637a2e784" providerId="AD" clId="Web-{5379133A-EF09-151D-D900-5A314DB3D138}" dt="2020-11-29T19:10:30.397" v="13"/>
          <ac:spMkLst>
            <pc:docMk/>
            <pc:sldMk cId="109857222" sldId="256"/>
            <ac:spMk id="31" creationId="{9F6380B4-6A1C-481E-8408-B4E6C75B9B81}"/>
          </ac:spMkLst>
        </pc:spChg>
        <pc:spChg chg="add del">
          <ac:chgData name="Zhang, Jade" userId="S::jazhang@clarku.edu::691a4201-4c8a-433c-ab8c-0f7637a2e784" providerId="AD" clId="Web-{5379133A-EF09-151D-D900-5A314DB3D138}" dt="2020-11-29T19:10:25.381" v="11"/>
          <ac:spMkLst>
            <pc:docMk/>
            <pc:sldMk cId="109857222" sldId="256"/>
            <ac:spMk id="37" creationId="{F1174801-1395-44C5-9B00-CCAC45C056E7}"/>
          </ac:spMkLst>
        </pc:spChg>
        <pc:spChg chg="add del">
          <ac:chgData name="Zhang, Jade" userId="S::jazhang@clarku.edu::691a4201-4c8a-433c-ab8c-0f7637a2e784" providerId="AD" clId="Web-{5379133A-EF09-151D-D900-5A314DB3D138}" dt="2020-11-29T19:10:25.381" v="11"/>
          <ac:spMkLst>
            <pc:docMk/>
            <pc:sldMk cId="109857222" sldId="256"/>
            <ac:spMk id="38" creationId="{996DFAFB-BCE1-4BEC-82FB-D574234DEF0A}"/>
          </ac:spMkLst>
        </pc:spChg>
        <pc:spChg chg="add">
          <ac:chgData name="Zhang, Jade" userId="S::jazhang@clarku.edu::691a4201-4c8a-433c-ab8c-0f7637a2e784" providerId="AD" clId="Web-{5379133A-EF09-151D-D900-5A314DB3D138}" dt="2020-11-29T19:10:31.256" v="14"/>
          <ac:spMkLst>
            <pc:docMk/>
            <pc:sldMk cId="109857222" sldId="256"/>
            <ac:spMk id="121" creationId="{17121B47-384D-4AA6-BFEE-9EB117D2A4DA}"/>
          </ac:spMkLst>
        </pc:spChg>
        <pc:spChg chg="add">
          <ac:chgData name="Zhang, Jade" userId="S::jazhang@clarku.edu::691a4201-4c8a-433c-ab8c-0f7637a2e784" providerId="AD" clId="Web-{5379133A-EF09-151D-D900-5A314DB3D138}" dt="2020-11-29T19:10:31.256" v="14"/>
          <ac:spMkLst>
            <pc:docMk/>
            <pc:sldMk cId="109857222" sldId="256"/>
            <ac:spMk id="123" creationId="{B9F8D29B-74D8-41C1-A284-8C4D1B7D65E5}"/>
          </ac:spMkLst>
        </pc:spChg>
        <pc:grpChg chg="add del">
          <ac:chgData name="Zhang, Jade" userId="S::jazhang@clarku.edu::691a4201-4c8a-433c-ab8c-0f7637a2e784" providerId="AD" clId="Web-{5379133A-EF09-151D-D900-5A314DB3D138}" dt="2020-11-29T19:09:55.709" v="1"/>
          <ac:grpSpMkLst>
            <pc:docMk/>
            <pc:sldMk cId="109857222" sldId="256"/>
            <ac:grpSpMk id="13" creationId="{3CDD339A-0D5C-435F-B70C-6498DB974BEE}"/>
          </ac:grpSpMkLst>
        </pc:grpChg>
        <pc:grpChg chg="add del">
          <ac:chgData name="Zhang, Jade" userId="S::jazhang@clarku.edu::691a4201-4c8a-433c-ab8c-0f7637a2e784" providerId="AD" clId="Web-{5379133A-EF09-151D-D900-5A314DB3D138}" dt="2020-11-29T19:10:25.381" v="11"/>
          <ac:grpSpMkLst>
            <pc:docMk/>
            <pc:sldMk cId="109857222" sldId="256"/>
            <ac:grpSpMk id="27" creationId="{EE8A2E90-75F0-4F59-AE03-FE737F410E1A}"/>
          </ac:grpSpMkLst>
        </pc:grpChg>
        <pc:grpChg chg="add del">
          <ac:chgData name="Zhang, Jade" userId="S::jazhang@clarku.edu::691a4201-4c8a-433c-ab8c-0f7637a2e784" providerId="AD" clId="Web-{5379133A-EF09-151D-D900-5A314DB3D138}" dt="2020-11-29T19:10:25.381" v="11"/>
          <ac:grpSpMkLst>
            <pc:docMk/>
            <pc:sldMk cId="109857222" sldId="256"/>
            <ac:grpSpMk id="39" creationId="{F99A87B6-0764-47AD-BF24-B54A16F9445B}"/>
          </ac:grpSpMkLst>
        </pc:grpChg>
        <pc:grpChg chg="add del">
          <ac:chgData name="Zhang, Jade" userId="S::jazhang@clarku.edu::691a4201-4c8a-433c-ab8c-0f7637a2e784" providerId="AD" clId="Web-{5379133A-EF09-151D-D900-5A314DB3D138}" dt="2020-11-29T19:10:25.381" v="11"/>
          <ac:grpSpMkLst>
            <pc:docMk/>
            <pc:sldMk cId="109857222" sldId="256"/>
            <ac:grpSpMk id="49" creationId="{5C0E6139-8A19-4905-87E2-E547D7B7F1AF}"/>
          </ac:grpSpMkLst>
        </pc:grpChg>
        <pc:grpChg chg="add del">
          <ac:chgData name="Zhang, Jade" userId="S::jazhang@clarku.edu::691a4201-4c8a-433c-ab8c-0f7637a2e784" providerId="AD" clId="Web-{5379133A-EF09-151D-D900-5A314DB3D138}" dt="2020-11-29T19:10:03.209" v="5"/>
          <ac:grpSpMkLst>
            <pc:docMk/>
            <pc:sldMk cId="109857222" sldId="256"/>
            <ac:grpSpMk id="94" creationId="{3CDD339A-0D5C-435F-B70C-6498DB974BEE}"/>
          </ac:grpSpMkLst>
        </pc:grpChg>
        <pc:grpChg chg="add">
          <ac:chgData name="Zhang, Jade" userId="S::jazhang@clarku.edu::691a4201-4c8a-433c-ab8c-0f7637a2e784" providerId="AD" clId="Web-{5379133A-EF09-151D-D900-5A314DB3D138}" dt="2020-11-29T19:10:31.256" v="14"/>
          <ac:grpSpMkLst>
            <pc:docMk/>
            <pc:sldMk cId="109857222" sldId="256"/>
            <ac:grpSpMk id="124" creationId="{FB1E09F6-C821-4E8B-A346-5083EF4A4C4E}"/>
          </ac:grpSpMkLst>
        </pc:grpChg>
        <pc:picChg chg="add del">
          <ac:chgData name="Zhang, Jade" userId="S::jazhang@clarku.edu::691a4201-4c8a-433c-ab8c-0f7637a2e784" providerId="AD" clId="Web-{5379133A-EF09-151D-D900-5A314DB3D138}" dt="2020-11-29T19:09:55.709" v="1"/>
          <ac:picMkLst>
            <pc:docMk/>
            <pc:sldMk cId="109857222" sldId="256"/>
            <ac:picMk id="4" creationId="{B214E512-10CC-4086-8739-03061797B4E3}"/>
          </ac:picMkLst>
        </pc:picChg>
        <pc:picChg chg="add del">
          <ac:chgData name="Zhang, Jade" userId="S::jazhang@clarku.edu::691a4201-4c8a-433c-ab8c-0f7637a2e784" providerId="AD" clId="Web-{5379133A-EF09-151D-D900-5A314DB3D138}" dt="2020-11-29T19:09:58.849" v="3"/>
          <ac:picMkLst>
            <pc:docMk/>
            <pc:sldMk cId="109857222" sldId="256"/>
            <ac:picMk id="5" creationId="{54196583-3DD3-4015-93AF-F82E4AD481DF}"/>
          </ac:picMkLst>
        </pc:picChg>
        <pc:picChg chg="add del">
          <ac:chgData name="Zhang, Jade" userId="S::jazhang@clarku.edu::691a4201-4c8a-433c-ab8c-0f7637a2e784" providerId="AD" clId="Web-{5379133A-EF09-151D-D900-5A314DB3D138}" dt="2020-11-29T19:10:03.209" v="5"/>
          <ac:picMkLst>
            <pc:docMk/>
            <pc:sldMk cId="109857222" sldId="256"/>
            <ac:picMk id="10" creationId="{B214E512-10CC-4086-8739-03061797B4E3}"/>
          </ac:picMkLst>
        </pc:picChg>
        <pc:picChg chg="add del">
          <ac:chgData name="Zhang, Jade" userId="S::jazhang@clarku.edu::691a4201-4c8a-433c-ab8c-0f7637a2e784" providerId="AD" clId="Web-{5379133A-EF09-151D-D900-5A314DB3D138}" dt="2020-11-29T19:10:08.099" v="7"/>
          <ac:picMkLst>
            <pc:docMk/>
            <pc:sldMk cId="109857222" sldId="256"/>
            <ac:picMk id="16" creationId="{B547F36A-3EC0-481B-8CB4-F1244AD7CD9D}"/>
          </ac:picMkLst>
        </pc:picChg>
        <pc:picChg chg="add del">
          <ac:chgData name="Zhang, Jade" userId="S::jazhang@clarku.edu::691a4201-4c8a-433c-ab8c-0f7637a2e784" providerId="AD" clId="Web-{5379133A-EF09-151D-D900-5A314DB3D138}" dt="2020-11-29T19:10:20.334" v="9"/>
          <ac:picMkLst>
            <pc:docMk/>
            <pc:sldMk cId="109857222" sldId="256"/>
            <ac:picMk id="22" creationId="{9A1A6540-E3A5-4C43-ABCD-EEF88D1AF8DA}"/>
          </ac:picMkLst>
        </pc:picChg>
        <pc:picChg chg="add del">
          <ac:chgData name="Zhang, Jade" userId="S::jazhang@clarku.edu::691a4201-4c8a-433c-ab8c-0f7637a2e784" providerId="AD" clId="Web-{5379133A-EF09-151D-D900-5A314DB3D138}" dt="2020-11-29T19:10:30.397" v="13"/>
          <ac:picMkLst>
            <pc:docMk/>
            <pc:sldMk cId="109857222" sldId="256"/>
            <ac:picMk id="29" creationId="{98D2E07A-27FA-4CBA-8890-B06D8616822A}"/>
          </ac:picMkLst>
        </pc:picChg>
        <pc:picChg chg="add del">
          <ac:chgData name="Zhang, Jade" userId="S::jazhang@clarku.edu::691a4201-4c8a-433c-ab8c-0f7637a2e784" providerId="AD" clId="Web-{5379133A-EF09-151D-D900-5A314DB3D138}" dt="2020-11-29T19:10:25.381" v="11"/>
          <ac:picMkLst>
            <pc:docMk/>
            <pc:sldMk cId="109857222" sldId="256"/>
            <ac:picMk id="48" creationId="{7BBAF0E0-07BE-4D5B-B1C7-D5E911F78007}"/>
          </ac:picMkLst>
        </pc:picChg>
        <pc:picChg chg="add">
          <ac:chgData name="Zhang, Jade" userId="S::jazhang@clarku.edu::691a4201-4c8a-433c-ab8c-0f7637a2e784" providerId="AD" clId="Web-{5379133A-EF09-151D-D900-5A314DB3D138}" dt="2020-11-29T19:10:31.256" v="14"/>
          <ac:picMkLst>
            <pc:docMk/>
            <pc:sldMk cId="109857222" sldId="256"/>
            <ac:picMk id="122" creationId="{387D2546-487E-4732-A24F-0FA5E70D2FC9}"/>
          </ac:picMkLst>
        </pc:picChg>
      </pc:sldChg>
      <pc:sldMasterChg chg="add del addSldLayout delSldLayout">
        <pc:chgData name="Zhang, Jade" userId="S::jazhang@clarku.edu::691a4201-4c8a-433c-ab8c-0f7637a2e784" providerId="AD" clId="Web-{5379133A-EF09-151D-D900-5A314DB3D138}" dt="2020-11-29T19:10:31.256" v="14"/>
        <pc:sldMasterMkLst>
          <pc:docMk/>
          <pc:sldMasterMk cId="2460954070" sldId="2147483660"/>
        </pc:sldMasterMkLst>
        <pc:sldLayoutChg chg="add del">
          <pc:chgData name="Zhang, Jade" userId="S::jazhang@clarku.edu::691a4201-4c8a-433c-ab8c-0f7637a2e784" providerId="AD" clId="Web-{5379133A-EF09-151D-D900-5A314DB3D138}" dt="2020-11-29T19:10:31.256" v="14"/>
          <pc:sldLayoutMkLst>
            <pc:docMk/>
            <pc:sldMasterMk cId="2460954070" sldId="2147483660"/>
            <pc:sldLayoutMk cId="2385387890" sldId="2147483661"/>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949138452" sldId="2147483662"/>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2591524520" sldId="2147483663"/>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1203092039" sldId="2147483664"/>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3733172339" sldId="2147483665"/>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3210312558" sldId="2147483666"/>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3146388984" sldId="2147483667"/>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3171841454" sldId="2147483668"/>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1718958274" sldId="2147483669"/>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2202905451" sldId="2147483670"/>
          </pc:sldLayoutMkLst>
        </pc:sldLayoutChg>
        <pc:sldLayoutChg chg="add del">
          <pc:chgData name="Zhang, Jade" userId="S::jazhang@clarku.edu::691a4201-4c8a-433c-ab8c-0f7637a2e784" providerId="AD" clId="Web-{5379133A-EF09-151D-D900-5A314DB3D138}" dt="2020-11-29T19:10:31.256" v="14"/>
          <pc:sldLayoutMkLst>
            <pc:docMk/>
            <pc:sldMasterMk cId="2460954070" sldId="2147483660"/>
            <pc:sldLayoutMk cId="3479445657" sldId="2147483671"/>
          </pc:sldLayoutMkLst>
        </pc:sldLayoutChg>
      </pc:sldMasterChg>
      <pc:sldMasterChg chg="add del replId addSldLayout delSldLayout">
        <pc:chgData name="Zhang, Jade" userId="S::jazhang@clarku.edu::691a4201-4c8a-433c-ab8c-0f7637a2e784" providerId="AD" clId="Web-{5379133A-EF09-151D-D900-5A314DB3D138}" dt="2020-11-29T19:10:30.397" v="13"/>
        <pc:sldMasterMkLst>
          <pc:docMk/>
          <pc:sldMasterMk cId="80929520" sldId="2147483672"/>
        </pc:sldMasterMkLst>
        <pc:sldLayoutChg chg="add del">
          <pc:chgData name="Zhang, Jade" userId="S::jazhang@clarku.edu::691a4201-4c8a-433c-ab8c-0f7637a2e784" providerId="AD" clId="Web-{5379133A-EF09-151D-D900-5A314DB3D138}" dt="2020-11-29T19:10:30.397" v="13"/>
          <pc:sldLayoutMkLst>
            <pc:docMk/>
            <pc:sldMasterMk cId="80929520" sldId="2147483672"/>
            <pc:sldLayoutMk cId="652114111" sldId="2147483673"/>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557732951" sldId="2147483674"/>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3534706531" sldId="2147483675"/>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3474075197" sldId="2147483676"/>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1855128135" sldId="2147483677"/>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603507844" sldId="2147483678"/>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3034959733" sldId="2147483679"/>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2232344254" sldId="2147483680"/>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1962489966" sldId="2147483681"/>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1090547011" sldId="2147483682"/>
          </pc:sldLayoutMkLst>
        </pc:sldLayoutChg>
        <pc:sldLayoutChg chg="add del replId">
          <pc:chgData name="Zhang, Jade" userId="S::jazhang@clarku.edu::691a4201-4c8a-433c-ab8c-0f7637a2e784" providerId="AD" clId="Web-{5379133A-EF09-151D-D900-5A314DB3D138}" dt="2020-11-29T19:10:30.397" v="13"/>
          <pc:sldLayoutMkLst>
            <pc:docMk/>
            <pc:sldMasterMk cId="80929520" sldId="2147483672"/>
            <pc:sldLayoutMk cId="4213172279" sldId="2147483683"/>
          </pc:sldLayoutMkLst>
        </pc:sldLayoutChg>
      </pc:sldMasterChg>
      <pc:sldMasterChg chg="add replId addSldLayout">
        <pc:chgData name="Zhang, Jade" userId="S::jazhang@clarku.edu::691a4201-4c8a-433c-ab8c-0f7637a2e784" providerId="AD" clId="Web-{5379133A-EF09-151D-D900-5A314DB3D138}" dt="2020-11-29T19:10:31.256" v="14"/>
        <pc:sldMasterMkLst>
          <pc:docMk/>
          <pc:sldMasterMk cId="544952482" sldId="2147483672"/>
        </pc:sldMasterMkLst>
        <pc:sldLayoutChg chg="add">
          <pc:chgData name="Zhang, Jade" userId="S::jazhang@clarku.edu::691a4201-4c8a-433c-ab8c-0f7637a2e784" providerId="AD" clId="Web-{5379133A-EF09-151D-D900-5A314DB3D138}" dt="2020-11-29T19:10:31.256" v="14"/>
          <pc:sldLayoutMkLst>
            <pc:docMk/>
            <pc:sldMasterMk cId="544952482" sldId="2147483672"/>
            <pc:sldLayoutMk cId="1773702118" sldId="2147483673"/>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3174363063" sldId="2147483674"/>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280283271" sldId="2147483675"/>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802003434" sldId="2147483676"/>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2957745379" sldId="2147483677"/>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3445081585" sldId="2147483678"/>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2341132931" sldId="2147483679"/>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3926711295" sldId="2147483680"/>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1624862138" sldId="2147483681"/>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1384523443" sldId="2147483682"/>
          </pc:sldLayoutMkLst>
        </pc:sldLayoutChg>
        <pc:sldLayoutChg chg="add replId">
          <pc:chgData name="Zhang, Jade" userId="S::jazhang@clarku.edu::691a4201-4c8a-433c-ab8c-0f7637a2e784" providerId="AD" clId="Web-{5379133A-EF09-151D-D900-5A314DB3D138}" dt="2020-11-29T19:10:31.256" v="14"/>
          <pc:sldLayoutMkLst>
            <pc:docMk/>
            <pc:sldMasterMk cId="544952482" sldId="2147483672"/>
            <pc:sldLayoutMk cId="1568518294" sldId="2147483683"/>
          </pc:sldLayoutMkLst>
        </pc:sldLayoutChg>
      </pc:sldMasterChg>
      <pc:sldMasterChg chg="add del replId addSldLayout delSldLayout">
        <pc:chgData name="Zhang, Jade" userId="S::jazhang@clarku.edu::691a4201-4c8a-433c-ab8c-0f7637a2e784" providerId="AD" clId="Web-{5379133A-EF09-151D-D900-5A314DB3D138}" dt="2020-11-29T19:10:20.334" v="9"/>
        <pc:sldMasterMkLst>
          <pc:docMk/>
          <pc:sldMasterMk cId="579062812" sldId="2147483672"/>
        </pc:sldMasterMkLst>
        <pc:sldLayoutChg chg="add del">
          <pc:chgData name="Zhang, Jade" userId="S::jazhang@clarku.edu::691a4201-4c8a-433c-ab8c-0f7637a2e784" providerId="AD" clId="Web-{5379133A-EF09-151D-D900-5A314DB3D138}" dt="2020-11-29T19:10:20.334" v="9"/>
          <pc:sldLayoutMkLst>
            <pc:docMk/>
            <pc:sldMasterMk cId="579062812" sldId="2147483672"/>
            <pc:sldLayoutMk cId="1071026857" sldId="2147483673"/>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214561988" sldId="2147483674"/>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1607728222" sldId="2147483675"/>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1364634939" sldId="2147483676"/>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3418856209" sldId="2147483677"/>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3307902840" sldId="2147483678"/>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3177470839" sldId="2147483679"/>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2412900278" sldId="2147483680"/>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629636740" sldId="2147483681"/>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4197992028" sldId="2147483682"/>
          </pc:sldLayoutMkLst>
        </pc:sldLayoutChg>
        <pc:sldLayoutChg chg="add del replId">
          <pc:chgData name="Zhang, Jade" userId="S::jazhang@clarku.edu::691a4201-4c8a-433c-ab8c-0f7637a2e784" providerId="AD" clId="Web-{5379133A-EF09-151D-D900-5A314DB3D138}" dt="2020-11-29T19:10:20.334" v="9"/>
          <pc:sldLayoutMkLst>
            <pc:docMk/>
            <pc:sldMasterMk cId="579062812" sldId="2147483672"/>
            <pc:sldLayoutMk cId="429220311" sldId="2147483683"/>
          </pc:sldLayoutMkLst>
        </pc:sldLayoutChg>
      </pc:sldMasterChg>
      <pc:sldMasterChg chg="add del addSldLayout delSldLayout">
        <pc:chgData name="Zhang, Jade" userId="S::jazhang@clarku.edu::691a4201-4c8a-433c-ab8c-0f7637a2e784" providerId="AD" clId="Web-{5379133A-EF09-151D-D900-5A314DB3D138}" dt="2020-11-29T19:10:08.099" v="7"/>
        <pc:sldMasterMkLst>
          <pc:docMk/>
          <pc:sldMasterMk cId="290850753" sldId="2147483712"/>
        </pc:sldMasterMkLst>
        <pc:sldLayoutChg chg="add del">
          <pc:chgData name="Zhang, Jade" userId="S::jazhang@clarku.edu::691a4201-4c8a-433c-ab8c-0f7637a2e784" providerId="AD" clId="Web-{5379133A-EF09-151D-D900-5A314DB3D138}" dt="2020-11-29T19:10:08.099" v="7"/>
          <pc:sldLayoutMkLst>
            <pc:docMk/>
            <pc:sldMasterMk cId="290850753" sldId="2147483712"/>
            <pc:sldLayoutMk cId="3399044586" sldId="2147483701"/>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980663175" sldId="2147483702"/>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3576101407" sldId="2147483703"/>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2605469168" sldId="2147483704"/>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2270711574" sldId="2147483705"/>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4275502927" sldId="2147483706"/>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3604723158" sldId="2147483707"/>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2573406797" sldId="2147483708"/>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594302720" sldId="2147483709"/>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53810028" sldId="2147483710"/>
          </pc:sldLayoutMkLst>
        </pc:sldLayoutChg>
        <pc:sldLayoutChg chg="add del">
          <pc:chgData name="Zhang, Jade" userId="S::jazhang@clarku.edu::691a4201-4c8a-433c-ab8c-0f7637a2e784" providerId="AD" clId="Web-{5379133A-EF09-151D-D900-5A314DB3D138}" dt="2020-11-29T19:10:08.099" v="7"/>
          <pc:sldLayoutMkLst>
            <pc:docMk/>
            <pc:sldMasterMk cId="290850753" sldId="2147483712"/>
            <pc:sldLayoutMk cId="3200835640" sldId="2147483711"/>
          </pc:sldLayoutMkLst>
        </pc:sldLayoutChg>
      </pc:sldMasterChg>
      <pc:sldMasterChg chg="add del addSldLayout delSldLayout">
        <pc:chgData name="Zhang, Jade" userId="S::jazhang@clarku.edu::691a4201-4c8a-433c-ab8c-0f7637a2e784" providerId="AD" clId="Web-{5379133A-EF09-151D-D900-5A314DB3D138}" dt="2020-11-29T19:10:25.381" v="11"/>
        <pc:sldMasterMkLst>
          <pc:docMk/>
          <pc:sldMasterMk cId="2319026222" sldId="2147483725"/>
        </pc:sldMasterMkLst>
        <pc:sldLayoutChg chg="add del">
          <pc:chgData name="Zhang, Jade" userId="S::jazhang@clarku.edu::691a4201-4c8a-433c-ab8c-0f7637a2e784" providerId="AD" clId="Web-{5379133A-EF09-151D-D900-5A314DB3D138}" dt="2020-11-29T19:10:25.381" v="11"/>
          <pc:sldLayoutMkLst>
            <pc:docMk/>
            <pc:sldMasterMk cId="2319026222" sldId="2147483725"/>
            <pc:sldLayoutMk cId="3555151759" sldId="2147483714"/>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2315938675" sldId="2147483715"/>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1829272038" sldId="2147483716"/>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3518798030" sldId="2147483717"/>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1159295413" sldId="2147483718"/>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3273637045" sldId="2147483719"/>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1769868158" sldId="2147483720"/>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3951565287" sldId="2147483721"/>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2258115100" sldId="2147483722"/>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1588500204" sldId="2147483723"/>
          </pc:sldLayoutMkLst>
        </pc:sldLayoutChg>
        <pc:sldLayoutChg chg="add del">
          <pc:chgData name="Zhang, Jade" userId="S::jazhang@clarku.edu::691a4201-4c8a-433c-ab8c-0f7637a2e784" providerId="AD" clId="Web-{5379133A-EF09-151D-D900-5A314DB3D138}" dt="2020-11-29T19:10:25.381" v="11"/>
          <pc:sldLayoutMkLst>
            <pc:docMk/>
            <pc:sldMasterMk cId="2319026222" sldId="2147483725"/>
            <pc:sldLayoutMk cId="3122383797" sldId="2147483724"/>
          </pc:sldLayoutMkLst>
        </pc:sldLayoutChg>
      </pc:sldMasterChg>
      <pc:sldMasterChg chg="add del addSldLayout delSldLayout">
        <pc:chgData name="Zhang, Jade" userId="S::jazhang@clarku.edu::691a4201-4c8a-433c-ab8c-0f7637a2e784" providerId="AD" clId="Web-{5379133A-EF09-151D-D900-5A314DB3D138}" dt="2020-11-29T19:10:03.209" v="5"/>
        <pc:sldMasterMkLst>
          <pc:docMk/>
          <pc:sldMasterMk cId="1852973518" sldId="2147483737"/>
        </pc:sldMasterMkLst>
        <pc:sldLayoutChg chg="add del">
          <pc:chgData name="Zhang, Jade" userId="S::jazhang@clarku.edu::691a4201-4c8a-433c-ab8c-0f7637a2e784" providerId="AD" clId="Web-{5379133A-EF09-151D-D900-5A314DB3D138}" dt="2020-11-29T19:10:03.209" v="5"/>
          <pc:sldLayoutMkLst>
            <pc:docMk/>
            <pc:sldMasterMk cId="1852973518" sldId="2147483737"/>
            <pc:sldLayoutMk cId="390594231" sldId="2147483726"/>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1049791612" sldId="2147483727"/>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403763430" sldId="2147483728"/>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1292391613" sldId="2147483729"/>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1279460438" sldId="2147483730"/>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10199979" sldId="2147483731"/>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2310247668" sldId="2147483732"/>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4227663610" sldId="2147483733"/>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2371792881" sldId="2147483734"/>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3045946373" sldId="2147483735"/>
          </pc:sldLayoutMkLst>
        </pc:sldLayoutChg>
        <pc:sldLayoutChg chg="add del">
          <pc:chgData name="Zhang, Jade" userId="S::jazhang@clarku.edu::691a4201-4c8a-433c-ab8c-0f7637a2e784" providerId="AD" clId="Web-{5379133A-EF09-151D-D900-5A314DB3D138}" dt="2020-11-29T19:10:03.209" v="5"/>
          <pc:sldLayoutMkLst>
            <pc:docMk/>
            <pc:sldMasterMk cId="1852973518" sldId="2147483737"/>
            <pc:sldLayoutMk cId="1294637385" sldId="2147483736"/>
          </pc:sldLayoutMkLst>
        </pc:sldLayoutChg>
      </pc:sldMasterChg>
      <pc:sldMasterChg chg="add del addSldLayout delSldLayout">
        <pc:chgData name="Zhang, Jade" userId="S::jazhang@clarku.edu::691a4201-4c8a-433c-ab8c-0f7637a2e784" providerId="AD" clId="Web-{5379133A-EF09-151D-D900-5A314DB3D138}" dt="2020-11-29T19:09:58.849" v="3"/>
        <pc:sldMasterMkLst>
          <pc:docMk/>
          <pc:sldMasterMk cId="833385433" sldId="2147483750"/>
        </pc:sldMasterMkLst>
        <pc:sldLayoutChg chg="add del">
          <pc:chgData name="Zhang, Jade" userId="S::jazhang@clarku.edu::691a4201-4c8a-433c-ab8c-0f7637a2e784" providerId="AD" clId="Web-{5379133A-EF09-151D-D900-5A314DB3D138}" dt="2020-11-29T19:09:58.849" v="3"/>
          <pc:sldLayoutMkLst>
            <pc:docMk/>
            <pc:sldMasterMk cId="833385433" sldId="2147483750"/>
            <pc:sldLayoutMk cId="3464996480" sldId="2147483739"/>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3443190837" sldId="2147483740"/>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2994649405" sldId="2147483741"/>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2434130202" sldId="2147483742"/>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3997143126" sldId="2147483743"/>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4274758531" sldId="2147483744"/>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1504517752" sldId="2147483745"/>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516235715" sldId="2147483746"/>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729648472" sldId="2147483747"/>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2655573974" sldId="2147483748"/>
          </pc:sldLayoutMkLst>
        </pc:sldLayoutChg>
        <pc:sldLayoutChg chg="add del">
          <pc:chgData name="Zhang, Jade" userId="S::jazhang@clarku.edu::691a4201-4c8a-433c-ab8c-0f7637a2e784" providerId="AD" clId="Web-{5379133A-EF09-151D-D900-5A314DB3D138}" dt="2020-11-29T19:09:58.849" v="3"/>
          <pc:sldLayoutMkLst>
            <pc:docMk/>
            <pc:sldMasterMk cId="833385433" sldId="2147483750"/>
            <pc:sldLayoutMk cId="4062536474" sldId="2147483749"/>
          </pc:sldLayoutMkLst>
        </pc:sldLayoutChg>
      </pc:sldMasterChg>
    </pc:docChg>
  </pc:docChgLst>
  <pc:docChgLst>
    <pc:chgData name="Wu, Zejian" userId="S::zewu@clarku.edu::91e1021a-e136-4810-a659-d571bffb3c90" providerId="AD" clId="Web-{A2A69467-B7D6-31C4-BC77-AC6D825FA2CA}"/>
    <pc:docChg chg="modSld">
      <pc:chgData name="Wu, Zejian" userId="S::zewu@clarku.edu::91e1021a-e136-4810-a659-d571bffb3c90" providerId="AD" clId="Web-{A2A69467-B7D6-31C4-BC77-AC6D825FA2CA}" dt="2020-11-29T23:10:56.112" v="151"/>
      <pc:docMkLst>
        <pc:docMk/>
      </pc:docMkLst>
      <pc:sldChg chg="addSp delSp modSp">
        <pc:chgData name="Wu, Zejian" userId="S::zewu@clarku.edu::91e1021a-e136-4810-a659-d571bffb3c90" providerId="AD" clId="Web-{A2A69467-B7D6-31C4-BC77-AC6D825FA2CA}" dt="2020-11-29T23:10:56.112" v="151"/>
        <pc:sldMkLst>
          <pc:docMk/>
          <pc:sldMk cId="2253461980" sldId="268"/>
        </pc:sldMkLst>
        <pc:spChg chg="del">
          <ac:chgData name="Wu, Zejian" userId="S::zewu@clarku.edu::91e1021a-e136-4810-a659-d571bffb3c90" providerId="AD" clId="Web-{A2A69467-B7D6-31C4-BC77-AC6D825FA2CA}" dt="2020-11-29T23:02:09.912" v="0"/>
          <ac:spMkLst>
            <pc:docMk/>
            <pc:sldMk cId="2253461980" sldId="268"/>
            <ac:spMk id="3" creationId="{87039733-D11B-4815-9366-33CD6E8D99D8}"/>
          </ac:spMkLst>
        </pc:spChg>
        <pc:graphicFrameChg chg="add mod ord modGraphic">
          <ac:chgData name="Wu, Zejian" userId="S::zewu@clarku.edu::91e1021a-e136-4810-a659-d571bffb3c90" providerId="AD" clId="Web-{A2A69467-B7D6-31C4-BC77-AC6D825FA2CA}" dt="2020-11-29T23:10:56.112" v="151"/>
          <ac:graphicFrameMkLst>
            <pc:docMk/>
            <pc:sldMk cId="2253461980" sldId="268"/>
            <ac:graphicFrameMk id="4" creationId="{FC3E4E54-C37B-43C8-A4F7-B7DFC21B56C5}"/>
          </ac:graphicFrameMkLst>
        </pc:graphicFrameChg>
      </pc:sldChg>
    </pc:docChg>
  </pc:docChgLst>
  <pc:docChgLst>
    <pc:chgData name="Wu, Zejian" userId="S::zewu@clarku.edu::91e1021a-e136-4810-a659-d571bffb3c90" providerId="AD" clId="Web-{FFF2FC4D-F6F2-BB9D-B0F9-3749F92C8096}"/>
    <pc:docChg chg="modSld">
      <pc:chgData name="Wu, Zejian" userId="S::zewu@clarku.edu::91e1021a-e136-4810-a659-d571bffb3c90" providerId="AD" clId="Web-{FFF2FC4D-F6F2-BB9D-B0F9-3749F92C8096}" dt="2020-11-30T00:00:23.089" v="151" actId="14100"/>
      <pc:docMkLst>
        <pc:docMk/>
      </pc:docMkLst>
      <pc:sldChg chg="addSp delSp modSp">
        <pc:chgData name="Wu, Zejian" userId="S::zewu@clarku.edu::91e1021a-e136-4810-a659-d571bffb3c90" providerId="AD" clId="Web-{FFF2FC4D-F6F2-BB9D-B0F9-3749F92C8096}" dt="2020-11-30T00:00:23.089" v="151" actId="14100"/>
        <pc:sldMkLst>
          <pc:docMk/>
          <pc:sldMk cId="2253461980" sldId="268"/>
        </pc:sldMkLst>
        <pc:spChg chg="mod">
          <ac:chgData name="Wu, Zejian" userId="S::zewu@clarku.edu::91e1021a-e136-4810-a659-d571bffb3c90" providerId="AD" clId="Web-{FFF2FC4D-F6F2-BB9D-B0F9-3749F92C8096}" dt="2020-11-29T23:51:16.033" v="114" actId="1076"/>
          <ac:spMkLst>
            <pc:docMk/>
            <pc:sldMk cId="2253461980" sldId="268"/>
            <ac:spMk id="6" creationId="{FEB5E020-6AC6-4415-9F3D-E7CEB6B7967C}"/>
          </ac:spMkLst>
        </pc:spChg>
        <pc:spChg chg="mod">
          <ac:chgData name="Wu, Zejian" userId="S::zewu@clarku.edu::91e1021a-e136-4810-a659-d571bffb3c90" providerId="AD" clId="Web-{FFF2FC4D-F6F2-BB9D-B0F9-3749F92C8096}" dt="2020-11-29T23:52:15.455" v="128" actId="1076"/>
          <ac:spMkLst>
            <pc:docMk/>
            <pc:sldMk cId="2253461980" sldId="268"/>
            <ac:spMk id="8" creationId="{C6A196CE-29A7-4E3D-B814-D5AE8C822EC9}"/>
          </ac:spMkLst>
        </pc:spChg>
        <pc:spChg chg="add mod">
          <ac:chgData name="Wu, Zejian" userId="S::zewu@clarku.edu::91e1021a-e136-4810-a659-d571bffb3c90" providerId="AD" clId="Web-{FFF2FC4D-F6F2-BB9D-B0F9-3749F92C8096}" dt="2020-11-29T23:52:23.487" v="130" actId="1076"/>
          <ac:spMkLst>
            <pc:docMk/>
            <pc:sldMk cId="2253461980" sldId="268"/>
            <ac:spMk id="10" creationId="{A9D0B8E0-9B9D-4B5E-9A36-28545B6E3E03}"/>
          </ac:spMkLst>
        </pc:spChg>
        <pc:graphicFrameChg chg="mod">
          <ac:chgData name="Wu, Zejian" userId="S::zewu@clarku.edu::91e1021a-e136-4810-a659-d571bffb3c90" providerId="AD" clId="Web-{FFF2FC4D-F6F2-BB9D-B0F9-3749F92C8096}" dt="2020-11-29T23:58:47.853" v="134" actId="1076"/>
          <ac:graphicFrameMkLst>
            <pc:docMk/>
            <pc:sldMk cId="2253461980" sldId="268"/>
            <ac:graphicFrameMk id="4" creationId="{FC3E4E54-C37B-43C8-A4F7-B7DFC21B56C5}"/>
          </ac:graphicFrameMkLst>
        </pc:graphicFrameChg>
        <pc:picChg chg="mod">
          <ac:chgData name="Wu, Zejian" userId="S::zewu@clarku.edu::91e1021a-e136-4810-a659-d571bffb3c90" providerId="AD" clId="Web-{FFF2FC4D-F6F2-BB9D-B0F9-3749F92C8096}" dt="2020-11-29T23:52:05.174" v="126" actId="1076"/>
          <ac:picMkLst>
            <pc:docMk/>
            <pc:sldMk cId="2253461980" sldId="268"/>
            <ac:picMk id="3" creationId="{13A12A15-9B44-479F-B112-9356E9192B98}"/>
          </ac:picMkLst>
        </pc:picChg>
        <pc:picChg chg="mod">
          <ac:chgData name="Wu, Zejian" userId="S::zewu@clarku.edu::91e1021a-e136-4810-a659-d571bffb3c90" providerId="AD" clId="Web-{FFF2FC4D-F6F2-BB9D-B0F9-3749F92C8096}" dt="2020-11-29T23:52:10.440" v="127" actId="1076"/>
          <ac:picMkLst>
            <pc:docMk/>
            <pc:sldMk cId="2253461980" sldId="268"/>
            <ac:picMk id="5" creationId="{52FEA011-5ED1-4C7F-B275-22F3E5E47FC6}"/>
          </ac:picMkLst>
        </pc:picChg>
        <pc:picChg chg="add mod">
          <ac:chgData name="Wu, Zejian" userId="S::zewu@clarku.edu::91e1021a-e136-4810-a659-d571bffb3c90" providerId="AD" clId="Web-{FFF2FC4D-F6F2-BB9D-B0F9-3749F92C8096}" dt="2020-11-30T00:00:23.089" v="151" actId="14100"/>
          <ac:picMkLst>
            <pc:docMk/>
            <pc:sldMk cId="2253461980" sldId="268"/>
            <ac:picMk id="7" creationId="{0CC45AB2-4DF5-4DC3-8E65-B1D0DDE5E3D3}"/>
          </ac:picMkLst>
        </pc:picChg>
        <pc:picChg chg="del mod">
          <ac:chgData name="Wu, Zejian" userId="S::zewu@clarku.edu::91e1021a-e136-4810-a659-d571bffb3c90" providerId="AD" clId="Web-{FFF2FC4D-F6F2-BB9D-B0F9-3749F92C8096}" dt="2020-11-29T23:59:47.932" v="145"/>
          <ac:picMkLst>
            <pc:docMk/>
            <pc:sldMk cId="2253461980" sldId="268"/>
            <ac:picMk id="9" creationId="{FDD87655-DEF4-4161-949C-5D2D49D9F82C}"/>
          </ac:picMkLst>
        </pc:picChg>
      </pc:sldChg>
    </pc:docChg>
  </pc:docChgLst>
  <pc:docChgLst>
    <pc:chgData name="Wu, Zejian" userId="S::zewu@clarku.edu::91e1021a-e136-4810-a659-d571bffb3c90" providerId="AD" clId="Web-{D060AFF7-8A9A-7941-B5DE-F5CA3A2EEBB0}"/>
    <pc:docChg chg="modSld">
      <pc:chgData name="Wu, Zejian" userId="S::zewu@clarku.edu::91e1021a-e136-4810-a659-d571bffb3c90" providerId="AD" clId="Web-{D060AFF7-8A9A-7941-B5DE-F5CA3A2EEBB0}" dt="2020-11-29T23:22:15.773" v="131" actId="14100"/>
      <pc:docMkLst>
        <pc:docMk/>
      </pc:docMkLst>
      <pc:sldChg chg="addSp delSp modSp">
        <pc:chgData name="Wu, Zejian" userId="S::zewu@clarku.edu::91e1021a-e136-4810-a659-d571bffb3c90" providerId="AD" clId="Web-{D060AFF7-8A9A-7941-B5DE-F5CA3A2EEBB0}" dt="2020-11-29T23:22:15.773" v="131" actId="14100"/>
        <pc:sldMkLst>
          <pc:docMk/>
          <pc:sldMk cId="2253461980" sldId="268"/>
        </pc:sldMkLst>
        <pc:spChg chg="add mod">
          <ac:chgData name="Wu, Zejian" userId="S::zewu@clarku.edu::91e1021a-e136-4810-a659-d571bffb3c90" providerId="AD" clId="Web-{D060AFF7-8A9A-7941-B5DE-F5CA3A2EEBB0}" dt="2020-11-29T23:22:04.147" v="129" actId="1076"/>
          <ac:spMkLst>
            <pc:docMk/>
            <pc:sldMk cId="2253461980" sldId="268"/>
            <ac:spMk id="6" creationId="{FEB5E020-6AC6-4415-9F3D-E7CEB6B7967C}"/>
          </ac:spMkLst>
        </pc:spChg>
        <pc:spChg chg="add mod">
          <ac:chgData name="Wu, Zejian" userId="S::zewu@clarku.edu::91e1021a-e136-4810-a659-d571bffb3c90" providerId="AD" clId="Web-{D060AFF7-8A9A-7941-B5DE-F5CA3A2EEBB0}" dt="2020-11-29T23:22:08.913" v="130" actId="1076"/>
          <ac:spMkLst>
            <pc:docMk/>
            <pc:sldMk cId="2253461980" sldId="268"/>
            <ac:spMk id="8" creationId="{C6A196CE-29A7-4E3D-B814-D5AE8C822EC9}"/>
          </ac:spMkLst>
        </pc:spChg>
        <pc:graphicFrameChg chg="mod modGraphic">
          <ac:chgData name="Wu, Zejian" userId="S::zewu@clarku.edu::91e1021a-e136-4810-a659-d571bffb3c90" providerId="AD" clId="Web-{D060AFF7-8A9A-7941-B5DE-F5CA3A2EEBB0}" dt="2020-11-29T23:19:01.704" v="15"/>
          <ac:graphicFrameMkLst>
            <pc:docMk/>
            <pc:sldMk cId="2253461980" sldId="268"/>
            <ac:graphicFrameMk id="4" creationId="{FC3E4E54-C37B-43C8-A4F7-B7DFC21B56C5}"/>
          </ac:graphicFrameMkLst>
        </pc:graphicFrameChg>
        <pc:picChg chg="add mod">
          <ac:chgData name="Wu, Zejian" userId="S::zewu@clarku.edu::91e1021a-e136-4810-a659-d571bffb3c90" providerId="AD" clId="Web-{D060AFF7-8A9A-7941-B5DE-F5CA3A2EEBB0}" dt="2020-11-29T23:19:48.315" v="19" actId="1076"/>
          <ac:picMkLst>
            <pc:docMk/>
            <pc:sldMk cId="2253461980" sldId="268"/>
            <ac:picMk id="3" creationId="{13A12A15-9B44-479F-B112-9356E9192B98}"/>
          </ac:picMkLst>
        </pc:picChg>
        <pc:picChg chg="add mod">
          <ac:chgData name="Wu, Zejian" userId="S::zewu@clarku.edu::91e1021a-e136-4810-a659-d571bffb3c90" providerId="AD" clId="Web-{D060AFF7-8A9A-7941-B5DE-F5CA3A2EEBB0}" dt="2020-11-29T23:22:15.773" v="131" actId="14100"/>
          <ac:picMkLst>
            <pc:docMk/>
            <pc:sldMk cId="2253461980" sldId="268"/>
            <ac:picMk id="5" creationId="{52FEA011-5ED1-4C7F-B275-22F3E5E47FC6}"/>
          </ac:picMkLst>
        </pc:picChg>
        <pc:picChg chg="add del mod">
          <ac:chgData name="Wu, Zejian" userId="S::zewu@clarku.edu::91e1021a-e136-4810-a659-d571bffb3c90" providerId="AD" clId="Web-{D060AFF7-8A9A-7941-B5DE-F5CA3A2EEBB0}" dt="2020-11-29T23:21:18.271" v="84"/>
          <ac:picMkLst>
            <pc:docMk/>
            <pc:sldMk cId="2253461980" sldId="268"/>
            <ac:picMk id="7" creationId="{BF97416C-ACDA-44B5-B28B-47C08E31CAE7}"/>
          </ac:picMkLst>
        </pc:picChg>
      </pc:sldChg>
    </pc:docChg>
  </pc:docChgLst>
  <pc:docChgLst>
    <pc:chgData name="Guest User" userId="S::urn:spo:anon#0a4a8514f3e7e78766de679bcf78255cb80b7ec221eae1d90e59976da66bc83a::" providerId="AD" clId="Web-{113DC15B-82CF-4D4B-A5E6-DBBFB1E000B0}"/>
    <pc:docChg chg="modSld">
      <pc:chgData name="Guest User" userId="S::urn:spo:anon#0a4a8514f3e7e78766de679bcf78255cb80b7ec221eae1d90e59976da66bc83a::" providerId="AD" clId="Web-{113DC15B-82CF-4D4B-A5E6-DBBFB1E000B0}" dt="2020-11-30T00:07:28.893" v="54"/>
      <pc:docMkLst>
        <pc:docMk/>
      </pc:docMkLst>
      <pc:sldChg chg="addSp delSp modSp">
        <pc:chgData name="Guest User" userId="S::urn:spo:anon#0a4a8514f3e7e78766de679bcf78255cb80b7ec221eae1d90e59976da66bc83a::" providerId="AD" clId="Web-{113DC15B-82CF-4D4B-A5E6-DBBFB1E000B0}" dt="2020-11-30T00:06:43.813" v="17"/>
        <pc:sldMkLst>
          <pc:docMk/>
          <pc:sldMk cId="54674986" sldId="265"/>
        </pc:sldMkLst>
        <pc:spChg chg="del">
          <ac:chgData name="Guest User" userId="S::urn:spo:anon#0a4a8514f3e7e78766de679bcf78255cb80b7ec221eae1d90e59976da66bc83a::" providerId="AD" clId="Web-{113DC15B-82CF-4D4B-A5E6-DBBFB1E000B0}" dt="2020-11-29T23:55:00.091" v="0"/>
          <ac:spMkLst>
            <pc:docMk/>
            <pc:sldMk cId="54674986" sldId="265"/>
            <ac:spMk id="3" creationId="{0260B8EC-09D0-4BC8-9174-896E1A34DC28}"/>
          </ac:spMkLst>
        </pc:spChg>
        <pc:spChg chg="add mod">
          <ac:chgData name="Guest User" userId="S::urn:spo:anon#0a4a8514f3e7e78766de679bcf78255cb80b7ec221eae1d90e59976da66bc83a::" providerId="AD" clId="Web-{113DC15B-82CF-4D4B-A5E6-DBBFB1E000B0}" dt="2020-11-29T23:55:01.372" v="3"/>
          <ac:spMkLst>
            <pc:docMk/>
            <pc:sldMk cId="54674986" sldId="265"/>
            <ac:spMk id="5" creationId="{250851E4-330E-4C8A-B4B4-1C5121E7AABF}"/>
          </ac:spMkLst>
        </pc:spChg>
        <pc:spChg chg="add del mod">
          <ac:chgData name="Guest User" userId="S::urn:spo:anon#0a4a8514f3e7e78766de679bcf78255cb80b7ec221eae1d90e59976da66bc83a::" providerId="AD" clId="Web-{113DC15B-82CF-4D4B-A5E6-DBBFB1E000B0}" dt="2020-11-30T00:06:43.813" v="16"/>
          <ac:spMkLst>
            <pc:docMk/>
            <pc:sldMk cId="54674986" sldId="265"/>
            <ac:spMk id="7" creationId="{5A4339EA-3EFD-4D3A-B32B-0E65106D2747}"/>
          </ac:spMkLst>
        </pc:spChg>
        <pc:picChg chg="add del mod">
          <ac:chgData name="Guest User" userId="S::urn:spo:anon#0a4a8514f3e7e78766de679bcf78255cb80b7ec221eae1d90e59976da66bc83a::" providerId="AD" clId="Web-{113DC15B-82CF-4D4B-A5E6-DBBFB1E000B0}" dt="2020-11-30T00:03:49.683" v="10"/>
          <ac:picMkLst>
            <pc:docMk/>
            <pc:sldMk cId="54674986" sldId="265"/>
            <ac:picMk id="4" creationId="{A06E7C5B-B430-4A0F-BA94-57FD73DF0946}"/>
          </ac:picMkLst>
        </pc:picChg>
        <pc:picChg chg="add del mod">
          <ac:chgData name="Guest User" userId="S::urn:spo:anon#0a4a8514f3e7e78766de679bcf78255cb80b7ec221eae1d90e59976da66bc83a::" providerId="AD" clId="Web-{113DC15B-82CF-4D4B-A5E6-DBBFB1E000B0}" dt="2020-11-30T00:06:43.813" v="17"/>
          <ac:picMkLst>
            <pc:docMk/>
            <pc:sldMk cId="54674986" sldId="265"/>
            <ac:picMk id="6" creationId="{45585E91-9586-4E51-8734-1F709B6892D7}"/>
          </ac:picMkLst>
        </pc:picChg>
      </pc:sldChg>
      <pc:sldChg chg="addSp delSp modSp mod setBg setClrOvrMap">
        <pc:chgData name="Guest User" userId="S::urn:spo:anon#0a4a8514f3e7e78766de679bcf78255cb80b7ec221eae1d90e59976da66bc83a::" providerId="AD" clId="Web-{113DC15B-82CF-4D4B-A5E6-DBBFB1E000B0}" dt="2020-11-30T00:07:28.893" v="54"/>
        <pc:sldMkLst>
          <pc:docMk/>
          <pc:sldMk cId="3832618958" sldId="266"/>
        </pc:sldMkLst>
        <pc:spChg chg="mod ord">
          <ac:chgData name="Guest User" userId="S::urn:spo:anon#0a4a8514f3e7e78766de679bcf78255cb80b7ec221eae1d90e59976da66bc83a::" providerId="AD" clId="Web-{113DC15B-82CF-4D4B-A5E6-DBBFB1E000B0}" dt="2020-11-30T00:07:28.893" v="54"/>
          <ac:spMkLst>
            <pc:docMk/>
            <pc:sldMk cId="3832618958" sldId="266"/>
            <ac:spMk id="2" creationId="{EF77B10C-2BFF-435D-A10E-08F07AA5AD53}"/>
          </ac:spMkLst>
        </pc:spChg>
        <pc:spChg chg="del">
          <ac:chgData name="Guest User" userId="S::urn:spo:anon#0a4a8514f3e7e78766de679bcf78255cb80b7ec221eae1d90e59976da66bc83a::" providerId="AD" clId="Web-{113DC15B-82CF-4D4B-A5E6-DBBFB1E000B0}" dt="2020-11-30T00:06:48.126" v="18"/>
          <ac:spMkLst>
            <pc:docMk/>
            <pc:sldMk cId="3832618958" sldId="266"/>
            <ac:spMk id="3" creationId="{0260B8EC-09D0-4BC8-9174-896E1A34DC28}"/>
          </ac:spMkLst>
        </pc:spChg>
        <pc:spChg chg="add">
          <ac:chgData name="Guest User" userId="S::urn:spo:anon#0a4a8514f3e7e78766de679bcf78255cb80b7ec221eae1d90e59976da66bc83a::" providerId="AD" clId="Web-{113DC15B-82CF-4D4B-A5E6-DBBFB1E000B0}" dt="2020-11-30T00:06:48.532" v="19"/>
          <ac:spMkLst>
            <pc:docMk/>
            <pc:sldMk cId="3832618958" sldId="266"/>
            <ac:spMk id="5" creationId="{33BA4015-485B-430D-93D8-F872B5FE0EC0}"/>
          </ac:spMkLst>
        </pc:spChg>
        <pc:spChg chg="add del">
          <ac:chgData name="Guest User" userId="S::urn:spo:anon#0a4a8514f3e7e78766de679bcf78255cb80b7ec221eae1d90e59976da66bc83a::" providerId="AD" clId="Web-{113DC15B-82CF-4D4B-A5E6-DBBFB1E000B0}" dt="2020-11-30T00:07:02.939" v="23"/>
          <ac:spMkLst>
            <pc:docMk/>
            <pc:sldMk cId="3832618958" sldId="266"/>
            <ac:spMk id="7" creationId="{0D57E7FA-E8FC-45AC-868F-CDC8144939D6}"/>
          </ac:spMkLst>
        </pc:spChg>
        <pc:spChg chg="add del">
          <ac:chgData name="Guest User" userId="S::urn:spo:anon#0a4a8514f3e7e78766de679bcf78255cb80b7ec221eae1d90e59976da66bc83a::" providerId="AD" clId="Web-{113DC15B-82CF-4D4B-A5E6-DBBFB1E000B0}" dt="2020-11-30T00:07:02.939" v="23"/>
          <ac:spMkLst>
            <pc:docMk/>
            <pc:sldMk cId="3832618958" sldId="266"/>
            <ac:spMk id="8" creationId="{DCE1AED4-C7FF-4468-BF54-4470A0A3E283}"/>
          </ac:spMkLst>
        </pc:spChg>
        <pc:spChg chg="add del">
          <ac:chgData name="Guest User" userId="S::urn:spo:anon#0a4a8514f3e7e78766de679bcf78255cb80b7ec221eae1d90e59976da66bc83a::" providerId="AD" clId="Web-{113DC15B-82CF-4D4B-A5E6-DBBFB1E000B0}" dt="2020-11-30T00:07:02.939" v="23"/>
          <ac:spMkLst>
            <pc:docMk/>
            <pc:sldMk cId="3832618958" sldId="266"/>
            <ac:spMk id="9" creationId="{BDE94FAB-AA60-43B4-A2C3-3A940B9A951A}"/>
          </ac:spMkLst>
        </pc:spChg>
        <pc:spChg chg="add del">
          <ac:chgData name="Guest User" userId="S::urn:spo:anon#0a4a8514f3e7e78766de679bcf78255cb80b7ec221eae1d90e59976da66bc83a::" providerId="AD" clId="Web-{113DC15B-82CF-4D4B-A5E6-DBBFB1E000B0}" dt="2020-11-30T00:07:00.454" v="21"/>
          <ac:spMkLst>
            <pc:docMk/>
            <pc:sldMk cId="3832618958" sldId="266"/>
            <ac:spMk id="10" creationId="{0D57E7FA-E8FC-45AC-868F-CDC8144939D6}"/>
          </ac:spMkLst>
        </pc:spChg>
        <pc:spChg chg="add del">
          <ac:chgData name="Guest User" userId="S::urn:spo:anon#0a4a8514f3e7e78766de679bcf78255cb80b7ec221eae1d90e59976da66bc83a::" providerId="AD" clId="Web-{113DC15B-82CF-4D4B-A5E6-DBBFB1E000B0}" dt="2020-11-30T00:07:03.798" v="25"/>
          <ac:spMkLst>
            <pc:docMk/>
            <pc:sldMk cId="3832618958" sldId="266"/>
            <ac:spMk id="11" creationId="{0D57E7FA-E8FC-45AC-868F-CDC8144939D6}"/>
          </ac:spMkLst>
        </pc:spChg>
        <pc:spChg chg="add del">
          <ac:chgData name="Guest User" userId="S::urn:spo:anon#0a4a8514f3e7e78766de679bcf78255cb80b7ec221eae1d90e59976da66bc83a::" providerId="AD" clId="Web-{113DC15B-82CF-4D4B-A5E6-DBBFB1E000B0}" dt="2020-11-30T00:07:00.454" v="21"/>
          <ac:spMkLst>
            <pc:docMk/>
            <pc:sldMk cId="3832618958" sldId="266"/>
            <ac:spMk id="12" creationId="{B7BD7FCF-A254-4A97-A15C-319B67622677}"/>
          </ac:spMkLst>
        </pc:spChg>
        <pc:spChg chg="add del">
          <ac:chgData name="Guest User" userId="S::urn:spo:anon#0a4a8514f3e7e78766de679bcf78255cb80b7ec221eae1d90e59976da66bc83a::" providerId="AD" clId="Web-{113DC15B-82CF-4D4B-A5E6-DBBFB1E000B0}" dt="2020-11-30T00:07:03.798" v="25"/>
          <ac:spMkLst>
            <pc:docMk/>
            <pc:sldMk cId="3832618958" sldId="266"/>
            <ac:spMk id="13" creationId="{96B16DC8-121A-40B5-9489-98D143CF8CFD}"/>
          </ac:spMkLst>
        </pc:spChg>
        <pc:spChg chg="add del">
          <ac:chgData name="Guest User" userId="S::urn:spo:anon#0a4a8514f3e7e78766de679bcf78255cb80b7ec221eae1d90e59976da66bc83a::" providerId="AD" clId="Web-{113DC15B-82CF-4D4B-A5E6-DBBFB1E000B0}" dt="2020-11-30T00:07:00.454" v="21"/>
          <ac:spMkLst>
            <pc:docMk/>
            <pc:sldMk cId="3832618958" sldId="266"/>
            <ac:spMk id="14" creationId="{52FFAF72-6204-4676-9C6F-9A4CC4D91805}"/>
          </ac:spMkLst>
        </pc:spChg>
        <pc:spChg chg="add del">
          <ac:chgData name="Guest User" userId="S::urn:spo:anon#0a4a8514f3e7e78766de679bcf78255cb80b7ec221eae1d90e59976da66bc83a::" providerId="AD" clId="Web-{113DC15B-82CF-4D4B-A5E6-DBBFB1E000B0}" dt="2020-11-30T00:07:05.376" v="27"/>
          <ac:spMkLst>
            <pc:docMk/>
            <pc:sldMk cId="3832618958" sldId="266"/>
            <ac:spMk id="15" creationId="{0D57E7FA-E8FC-45AC-868F-CDC8144939D6}"/>
          </ac:spMkLst>
        </pc:spChg>
        <pc:spChg chg="add del">
          <ac:chgData name="Guest User" userId="S::urn:spo:anon#0a4a8514f3e7e78766de679bcf78255cb80b7ec221eae1d90e59976da66bc83a::" providerId="AD" clId="Web-{113DC15B-82CF-4D4B-A5E6-DBBFB1E000B0}" dt="2020-11-30T00:07:05.376" v="27"/>
          <ac:spMkLst>
            <pc:docMk/>
            <pc:sldMk cId="3832618958" sldId="266"/>
            <ac:spMk id="16" creationId="{0671A8AE-40A1-4631-A6B8-581AFF065482}"/>
          </ac:spMkLst>
        </pc:spChg>
        <pc:spChg chg="add del">
          <ac:chgData name="Guest User" userId="S::urn:spo:anon#0a4a8514f3e7e78766de679bcf78255cb80b7ec221eae1d90e59976da66bc83a::" providerId="AD" clId="Web-{113DC15B-82CF-4D4B-A5E6-DBBFB1E000B0}" dt="2020-11-30T00:07:05.376" v="27"/>
          <ac:spMkLst>
            <pc:docMk/>
            <pc:sldMk cId="3832618958" sldId="266"/>
            <ac:spMk id="17" creationId="{A44CD100-6267-4E62-AA64-2182A3A6A1C0}"/>
          </ac:spMkLst>
        </pc:spChg>
        <pc:spChg chg="add del">
          <ac:chgData name="Guest User" userId="S::urn:spo:anon#0a4a8514f3e7e78766de679bcf78255cb80b7ec221eae1d90e59976da66bc83a::" providerId="AD" clId="Web-{113DC15B-82CF-4D4B-A5E6-DBBFB1E000B0}" dt="2020-11-30T00:07:07.220" v="29"/>
          <ac:spMkLst>
            <pc:docMk/>
            <pc:sldMk cId="3832618958" sldId="266"/>
            <ac:spMk id="18" creationId="{0D57E7FA-E8FC-45AC-868F-CDC8144939D6}"/>
          </ac:spMkLst>
        </pc:spChg>
        <pc:spChg chg="add del">
          <ac:chgData name="Guest User" userId="S::urn:spo:anon#0a4a8514f3e7e78766de679bcf78255cb80b7ec221eae1d90e59976da66bc83a::" providerId="AD" clId="Web-{113DC15B-82CF-4D4B-A5E6-DBBFB1E000B0}" dt="2020-11-30T00:07:07.220" v="29"/>
          <ac:spMkLst>
            <pc:docMk/>
            <pc:sldMk cId="3832618958" sldId="266"/>
            <ac:spMk id="19" creationId="{9C867835-A917-4A2B-8424-3AFAF7436395}"/>
          </ac:spMkLst>
        </pc:spChg>
        <pc:spChg chg="add del">
          <ac:chgData name="Guest User" userId="S::urn:spo:anon#0a4a8514f3e7e78766de679bcf78255cb80b7ec221eae1d90e59976da66bc83a::" providerId="AD" clId="Web-{113DC15B-82CF-4D4B-A5E6-DBBFB1E000B0}" dt="2020-11-30T00:07:07.220" v="29"/>
          <ac:spMkLst>
            <pc:docMk/>
            <pc:sldMk cId="3832618958" sldId="266"/>
            <ac:spMk id="20" creationId="{EED8D03E-F375-4E67-B932-FF9B007BB420}"/>
          </ac:spMkLst>
        </pc:spChg>
        <pc:spChg chg="add del">
          <ac:chgData name="Guest User" userId="S::urn:spo:anon#0a4a8514f3e7e78766de679bcf78255cb80b7ec221eae1d90e59976da66bc83a::" providerId="AD" clId="Web-{113DC15B-82CF-4D4B-A5E6-DBBFB1E000B0}" dt="2020-11-30T00:07:08.423" v="31"/>
          <ac:spMkLst>
            <pc:docMk/>
            <pc:sldMk cId="3832618958" sldId="266"/>
            <ac:spMk id="21" creationId="{0D57E7FA-E8FC-45AC-868F-CDC8144939D6}"/>
          </ac:spMkLst>
        </pc:spChg>
        <pc:spChg chg="add del">
          <ac:chgData name="Guest User" userId="S::urn:spo:anon#0a4a8514f3e7e78766de679bcf78255cb80b7ec221eae1d90e59976da66bc83a::" providerId="AD" clId="Web-{113DC15B-82CF-4D4B-A5E6-DBBFB1E000B0}" dt="2020-11-30T00:07:08.423" v="31"/>
          <ac:spMkLst>
            <pc:docMk/>
            <pc:sldMk cId="3832618958" sldId="266"/>
            <ac:spMk id="22" creationId="{854DEE1C-7FD6-4FA0-A96A-BDF952F199AB}"/>
          </ac:spMkLst>
        </pc:spChg>
        <pc:spChg chg="add del">
          <ac:chgData name="Guest User" userId="S::urn:spo:anon#0a4a8514f3e7e78766de679bcf78255cb80b7ec221eae1d90e59976da66bc83a::" providerId="AD" clId="Web-{113DC15B-82CF-4D4B-A5E6-DBBFB1E000B0}" dt="2020-11-30T00:07:09.970" v="33"/>
          <ac:spMkLst>
            <pc:docMk/>
            <pc:sldMk cId="3832618958" sldId="266"/>
            <ac:spMk id="23" creationId="{0D57E7FA-E8FC-45AC-868F-CDC8144939D6}"/>
          </ac:spMkLst>
        </pc:spChg>
        <pc:spChg chg="add del">
          <ac:chgData name="Guest User" userId="S::urn:spo:anon#0a4a8514f3e7e78766de679bcf78255cb80b7ec221eae1d90e59976da66bc83a::" providerId="AD" clId="Web-{113DC15B-82CF-4D4B-A5E6-DBBFB1E000B0}" dt="2020-11-30T00:07:09.970" v="33"/>
          <ac:spMkLst>
            <pc:docMk/>
            <pc:sldMk cId="3832618958" sldId="266"/>
            <ac:spMk id="24" creationId="{526E0BFB-CDF1-4990-8C11-AC849311E0A8}"/>
          </ac:spMkLst>
        </pc:spChg>
        <pc:spChg chg="add del">
          <ac:chgData name="Guest User" userId="S::urn:spo:anon#0a4a8514f3e7e78766de679bcf78255cb80b7ec221eae1d90e59976da66bc83a::" providerId="AD" clId="Web-{113DC15B-82CF-4D4B-A5E6-DBBFB1E000B0}" dt="2020-11-30T00:07:09.970" v="33"/>
          <ac:spMkLst>
            <pc:docMk/>
            <pc:sldMk cId="3832618958" sldId="266"/>
            <ac:spMk id="25" creationId="{6069A1F8-9BEB-4786-9694-FC48B2D75D21}"/>
          </ac:spMkLst>
        </pc:spChg>
        <pc:spChg chg="add del">
          <ac:chgData name="Guest User" userId="S::urn:spo:anon#0a4a8514f3e7e78766de679bcf78255cb80b7ec221eae1d90e59976da66bc83a::" providerId="AD" clId="Web-{113DC15B-82CF-4D4B-A5E6-DBBFB1E000B0}" dt="2020-11-30T00:07:12.361" v="35"/>
          <ac:spMkLst>
            <pc:docMk/>
            <pc:sldMk cId="3832618958" sldId="266"/>
            <ac:spMk id="26" creationId="{0D57E7FA-E8FC-45AC-868F-CDC8144939D6}"/>
          </ac:spMkLst>
        </pc:spChg>
        <pc:spChg chg="add del">
          <ac:chgData name="Guest User" userId="S::urn:spo:anon#0a4a8514f3e7e78766de679bcf78255cb80b7ec221eae1d90e59976da66bc83a::" providerId="AD" clId="Web-{113DC15B-82CF-4D4B-A5E6-DBBFB1E000B0}" dt="2020-11-30T00:07:12.361" v="35"/>
          <ac:spMkLst>
            <pc:docMk/>
            <pc:sldMk cId="3832618958" sldId="266"/>
            <ac:spMk id="27" creationId="{727F3F19-5A4B-42AD-9A79-B8279086A6FC}"/>
          </ac:spMkLst>
        </pc:spChg>
        <pc:spChg chg="add del">
          <ac:chgData name="Guest User" userId="S::urn:spo:anon#0a4a8514f3e7e78766de679bcf78255cb80b7ec221eae1d90e59976da66bc83a::" providerId="AD" clId="Web-{113DC15B-82CF-4D4B-A5E6-DBBFB1E000B0}" dt="2020-11-30T00:07:12.361" v="35"/>
          <ac:spMkLst>
            <pc:docMk/>
            <pc:sldMk cId="3832618958" sldId="266"/>
            <ac:spMk id="28" creationId="{8202C37C-3123-4850-965F-F823CD438B52}"/>
          </ac:spMkLst>
        </pc:spChg>
        <pc:spChg chg="add del">
          <ac:chgData name="Guest User" userId="S::urn:spo:anon#0a4a8514f3e7e78766de679bcf78255cb80b7ec221eae1d90e59976da66bc83a::" providerId="AD" clId="Web-{113DC15B-82CF-4D4B-A5E6-DBBFB1E000B0}" dt="2020-11-30T00:07:13.267" v="37"/>
          <ac:spMkLst>
            <pc:docMk/>
            <pc:sldMk cId="3832618958" sldId="266"/>
            <ac:spMk id="29" creationId="{0D57E7FA-E8FC-45AC-868F-CDC8144939D6}"/>
          </ac:spMkLst>
        </pc:spChg>
        <pc:spChg chg="add del">
          <ac:chgData name="Guest User" userId="S::urn:spo:anon#0a4a8514f3e7e78766de679bcf78255cb80b7ec221eae1d90e59976da66bc83a::" providerId="AD" clId="Web-{113DC15B-82CF-4D4B-A5E6-DBBFB1E000B0}" dt="2020-11-30T00:07:13.267" v="37"/>
          <ac:spMkLst>
            <pc:docMk/>
            <pc:sldMk cId="3832618958" sldId="266"/>
            <ac:spMk id="30" creationId="{B7BD7FCF-A254-4A97-A15C-319B67622677}"/>
          </ac:spMkLst>
        </pc:spChg>
        <pc:spChg chg="add del">
          <ac:chgData name="Guest User" userId="S::urn:spo:anon#0a4a8514f3e7e78766de679bcf78255cb80b7ec221eae1d90e59976da66bc83a::" providerId="AD" clId="Web-{113DC15B-82CF-4D4B-A5E6-DBBFB1E000B0}" dt="2020-11-30T00:07:13.267" v="37"/>
          <ac:spMkLst>
            <pc:docMk/>
            <pc:sldMk cId="3832618958" sldId="266"/>
            <ac:spMk id="31" creationId="{52FFAF72-6204-4676-9C6F-9A4CC4D91805}"/>
          </ac:spMkLst>
        </pc:spChg>
        <pc:spChg chg="add del">
          <ac:chgData name="Guest User" userId="S::urn:spo:anon#0a4a8514f3e7e78766de679bcf78255cb80b7ec221eae1d90e59976da66bc83a::" providerId="AD" clId="Web-{113DC15B-82CF-4D4B-A5E6-DBBFB1E000B0}" dt="2020-11-30T00:07:14.892" v="39"/>
          <ac:spMkLst>
            <pc:docMk/>
            <pc:sldMk cId="3832618958" sldId="266"/>
            <ac:spMk id="32" creationId="{0D57E7FA-E8FC-45AC-868F-CDC8144939D6}"/>
          </ac:spMkLst>
        </pc:spChg>
        <pc:spChg chg="add del">
          <ac:chgData name="Guest User" userId="S::urn:spo:anon#0a4a8514f3e7e78766de679bcf78255cb80b7ec221eae1d90e59976da66bc83a::" providerId="AD" clId="Web-{113DC15B-82CF-4D4B-A5E6-DBBFB1E000B0}" dt="2020-11-30T00:07:14.892" v="39"/>
          <ac:spMkLst>
            <pc:docMk/>
            <pc:sldMk cId="3832618958" sldId="266"/>
            <ac:spMk id="33" creationId="{DCE1AED4-C7FF-4468-BF54-4470A0A3E283}"/>
          </ac:spMkLst>
        </pc:spChg>
        <pc:spChg chg="add del">
          <ac:chgData name="Guest User" userId="S::urn:spo:anon#0a4a8514f3e7e78766de679bcf78255cb80b7ec221eae1d90e59976da66bc83a::" providerId="AD" clId="Web-{113DC15B-82CF-4D4B-A5E6-DBBFB1E000B0}" dt="2020-11-30T00:07:14.892" v="39"/>
          <ac:spMkLst>
            <pc:docMk/>
            <pc:sldMk cId="3832618958" sldId="266"/>
            <ac:spMk id="34" creationId="{BDE94FAB-AA60-43B4-A2C3-3A940B9A951A}"/>
          </ac:spMkLst>
        </pc:spChg>
        <pc:spChg chg="add del">
          <ac:chgData name="Guest User" userId="S::urn:spo:anon#0a4a8514f3e7e78766de679bcf78255cb80b7ec221eae1d90e59976da66bc83a::" providerId="AD" clId="Web-{113DC15B-82CF-4D4B-A5E6-DBBFB1E000B0}" dt="2020-11-30T00:07:16.298" v="41"/>
          <ac:spMkLst>
            <pc:docMk/>
            <pc:sldMk cId="3832618958" sldId="266"/>
            <ac:spMk id="35" creationId="{0D57E7FA-E8FC-45AC-868F-CDC8144939D6}"/>
          </ac:spMkLst>
        </pc:spChg>
        <pc:spChg chg="add del">
          <ac:chgData name="Guest User" userId="S::urn:spo:anon#0a4a8514f3e7e78766de679bcf78255cb80b7ec221eae1d90e59976da66bc83a::" providerId="AD" clId="Web-{113DC15B-82CF-4D4B-A5E6-DBBFB1E000B0}" dt="2020-11-30T00:07:16.298" v="41"/>
          <ac:spMkLst>
            <pc:docMk/>
            <pc:sldMk cId="3832618958" sldId="266"/>
            <ac:spMk id="36" creationId="{96B16DC8-121A-40B5-9489-98D143CF8CFD}"/>
          </ac:spMkLst>
        </pc:spChg>
        <pc:spChg chg="add del">
          <ac:chgData name="Guest User" userId="S::urn:spo:anon#0a4a8514f3e7e78766de679bcf78255cb80b7ec221eae1d90e59976da66bc83a::" providerId="AD" clId="Web-{113DC15B-82CF-4D4B-A5E6-DBBFB1E000B0}" dt="2020-11-30T00:07:17.658" v="43"/>
          <ac:spMkLst>
            <pc:docMk/>
            <pc:sldMk cId="3832618958" sldId="266"/>
            <ac:spMk id="37" creationId="{0D57E7FA-E8FC-45AC-868F-CDC8144939D6}"/>
          </ac:spMkLst>
        </pc:spChg>
        <pc:spChg chg="add del">
          <ac:chgData name="Guest User" userId="S::urn:spo:anon#0a4a8514f3e7e78766de679bcf78255cb80b7ec221eae1d90e59976da66bc83a::" providerId="AD" clId="Web-{113DC15B-82CF-4D4B-A5E6-DBBFB1E000B0}" dt="2020-11-30T00:07:17.658" v="43"/>
          <ac:spMkLst>
            <pc:docMk/>
            <pc:sldMk cId="3832618958" sldId="266"/>
            <ac:spMk id="38" creationId="{0671A8AE-40A1-4631-A6B8-581AFF065482}"/>
          </ac:spMkLst>
        </pc:spChg>
        <pc:spChg chg="add del">
          <ac:chgData name="Guest User" userId="S::urn:spo:anon#0a4a8514f3e7e78766de679bcf78255cb80b7ec221eae1d90e59976da66bc83a::" providerId="AD" clId="Web-{113DC15B-82CF-4D4B-A5E6-DBBFB1E000B0}" dt="2020-11-30T00:07:17.658" v="43"/>
          <ac:spMkLst>
            <pc:docMk/>
            <pc:sldMk cId="3832618958" sldId="266"/>
            <ac:spMk id="39" creationId="{A44CD100-6267-4E62-AA64-2182A3A6A1C0}"/>
          </ac:spMkLst>
        </pc:spChg>
        <pc:spChg chg="add del">
          <ac:chgData name="Guest User" userId="S::urn:spo:anon#0a4a8514f3e7e78766de679bcf78255cb80b7ec221eae1d90e59976da66bc83a::" providerId="AD" clId="Web-{113DC15B-82CF-4D4B-A5E6-DBBFB1E000B0}" dt="2020-11-30T00:07:18.548" v="45"/>
          <ac:spMkLst>
            <pc:docMk/>
            <pc:sldMk cId="3832618958" sldId="266"/>
            <ac:spMk id="40" creationId="{0D57E7FA-E8FC-45AC-868F-CDC8144939D6}"/>
          </ac:spMkLst>
        </pc:spChg>
        <pc:spChg chg="add del">
          <ac:chgData name="Guest User" userId="S::urn:spo:anon#0a4a8514f3e7e78766de679bcf78255cb80b7ec221eae1d90e59976da66bc83a::" providerId="AD" clId="Web-{113DC15B-82CF-4D4B-A5E6-DBBFB1E000B0}" dt="2020-11-30T00:07:18.548" v="45"/>
          <ac:spMkLst>
            <pc:docMk/>
            <pc:sldMk cId="3832618958" sldId="266"/>
            <ac:spMk id="41" creationId="{9C867835-A917-4A2B-8424-3AFAF7436395}"/>
          </ac:spMkLst>
        </pc:spChg>
        <pc:spChg chg="add del">
          <ac:chgData name="Guest User" userId="S::urn:spo:anon#0a4a8514f3e7e78766de679bcf78255cb80b7ec221eae1d90e59976da66bc83a::" providerId="AD" clId="Web-{113DC15B-82CF-4D4B-A5E6-DBBFB1E000B0}" dt="2020-11-30T00:07:18.548" v="45"/>
          <ac:spMkLst>
            <pc:docMk/>
            <pc:sldMk cId="3832618958" sldId="266"/>
            <ac:spMk id="42" creationId="{EED8D03E-F375-4E67-B932-FF9B007BB420}"/>
          </ac:spMkLst>
        </pc:spChg>
        <pc:spChg chg="add del">
          <ac:chgData name="Guest User" userId="S::urn:spo:anon#0a4a8514f3e7e78766de679bcf78255cb80b7ec221eae1d90e59976da66bc83a::" providerId="AD" clId="Web-{113DC15B-82CF-4D4B-A5E6-DBBFB1E000B0}" dt="2020-11-30T00:07:20.314" v="47"/>
          <ac:spMkLst>
            <pc:docMk/>
            <pc:sldMk cId="3832618958" sldId="266"/>
            <ac:spMk id="43" creationId="{0D57E7FA-E8FC-45AC-868F-CDC8144939D6}"/>
          </ac:spMkLst>
        </pc:spChg>
        <pc:spChg chg="add del">
          <ac:chgData name="Guest User" userId="S::urn:spo:anon#0a4a8514f3e7e78766de679bcf78255cb80b7ec221eae1d90e59976da66bc83a::" providerId="AD" clId="Web-{113DC15B-82CF-4D4B-A5E6-DBBFB1E000B0}" dt="2020-11-30T00:07:20.314" v="47"/>
          <ac:spMkLst>
            <pc:docMk/>
            <pc:sldMk cId="3832618958" sldId="266"/>
            <ac:spMk id="44" creationId="{96B16DC8-121A-40B5-9489-98D143CF8CFD}"/>
          </ac:spMkLst>
        </pc:spChg>
        <pc:spChg chg="add del">
          <ac:chgData name="Guest User" userId="S::urn:spo:anon#0a4a8514f3e7e78766de679bcf78255cb80b7ec221eae1d90e59976da66bc83a::" providerId="AD" clId="Web-{113DC15B-82CF-4D4B-A5E6-DBBFB1E000B0}" dt="2020-11-30T00:07:21.986" v="49"/>
          <ac:spMkLst>
            <pc:docMk/>
            <pc:sldMk cId="3832618958" sldId="266"/>
            <ac:spMk id="45" creationId="{0D57E7FA-E8FC-45AC-868F-CDC8144939D6}"/>
          </ac:spMkLst>
        </pc:spChg>
        <pc:spChg chg="add del">
          <ac:chgData name="Guest User" userId="S::urn:spo:anon#0a4a8514f3e7e78766de679bcf78255cb80b7ec221eae1d90e59976da66bc83a::" providerId="AD" clId="Web-{113DC15B-82CF-4D4B-A5E6-DBBFB1E000B0}" dt="2020-11-30T00:07:21.986" v="49"/>
          <ac:spMkLst>
            <pc:docMk/>
            <pc:sldMk cId="3832618958" sldId="266"/>
            <ac:spMk id="46" creationId="{B7BD7FCF-A254-4A97-A15C-319B67622677}"/>
          </ac:spMkLst>
        </pc:spChg>
        <pc:spChg chg="add del">
          <ac:chgData name="Guest User" userId="S::urn:spo:anon#0a4a8514f3e7e78766de679bcf78255cb80b7ec221eae1d90e59976da66bc83a::" providerId="AD" clId="Web-{113DC15B-82CF-4D4B-A5E6-DBBFB1E000B0}" dt="2020-11-30T00:07:21.986" v="49"/>
          <ac:spMkLst>
            <pc:docMk/>
            <pc:sldMk cId="3832618958" sldId="266"/>
            <ac:spMk id="47" creationId="{52FFAF72-6204-4676-9C6F-9A4CC4D91805}"/>
          </ac:spMkLst>
        </pc:spChg>
        <pc:spChg chg="add del">
          <ac:chgData name="Guest User" userId="S::urn:spo:anon#0a4a8514f3e7e78766de679bcf78255cb80b7ec221eae1d90e59976da66bc83a::" providerId="AD" clId="Web-{113DC15B-82CF-4D4B-A5E6-DBBFB1E000B0}" dt="2020-11-30T00:07:25.142" v="51"/>
          <ac:spMkLst>
            <pc:docMk/>
            <pc:sldMk cId="3832618958" sldId="266"/>
            <ac:spMk id="48" creationId="{0D57E7FA-E8FC-45AC-868F-CDC8144939D6}"/>
          </ac:spMkLst>
        </pc:spChg>
        <pc:spChg chg="add del">
          <ac:chgData name="Guest User" userId="S::urn:spo:anon#0a4a8514f3e7e78766de679bcf78255cb80b7ec221eae1d90e59976da66bc83a::" providerId="AD" clId="Web-{113DC15B-82CF-4D4B-A5E6-DBBFB1E000B0}" dt="2020-11-30T00:07:25.142" v="51"/>
          <ac:spMkLst>
            <pc:docMk/>
            <pc:sldMk cId="3832618958" sldId="266"/>
            <ac:spMk id="49" creationId="{0671A8AE-40A1-4631-A6B8-581AFF065482}"/>
          </ac:spMkLst>
        </pc:spChg>
        <pc:spChg chg="add del">
          <ac:chgData name="Guest User" userId="S::urn:spo:anon#0a4a8514f3e7e78766de679bcf78255cb80b7ec221eae1d90e59976da66bc83a::" providerId="AD" clId="Web-{113DC15B-82CF-4D4B-A5E6-DBBFB1E000B0}" dt="2020-11-30T00:07:25.142" v="51"/>
          <ac:spMkLst>
            <pc:docMk/>
            <pc:sldMk cId="3832618958" sldId="266"/>
            <ac:spMk id="50" creationId="{A44CD100-6267-4E62-AA64-2182A3A6A1C0}"/>
          </ac:spMkLst>
        </pc:spChg>
        <pc:spChg chg="add del">
          <ac:chgData name="Guest User" userId="S::urn:spo:anon#0a4a8514f3e7e78766de679bcf78255cb80b7ec221eae1d90e59976da66bc83a::" providerId="AD" clId="Web-{113DC15B-82CF-4D4B-A5E6-DBBFB1E000B0}" dt="2020-11-30T00:07:28.877" v="53"/>
          <ac:spMkLst>
            <pc:docMk/>
            <pc:sldMk cId="3832618958" sldId="266"/>
            <ac:spMk id="51" creationId="{0D57E7FA-E8FC-45AC-868F-CDC8144939D6}"/>
          </ac:spMkLst>
        </pc:spChg>
        <pc:spChg chg="add del">
          <ac:chgData name="Guest User" userId="S::urn:spo:anon#0a4a8514f3e7e78766de679bcf78255cb80b7ec221eae1d90e59976da66bc83a::" providerId="AD" clId="Web-{113DC15B-82CF-4D4B-A5E6-DBBFB1E000B0}" dt="2020-11-30T00:07:28.877" v="53"/>
          <ac:spMkLst>
            <pc:docMk/>
            <pc:sldMk cId="3832618958" sldId="266"/>
            <ac:spMk id="52" creationId="{9C867835-A917-4A2B-8424-3AFAF7436395}"/>
          </ac:spMkLst>
        </pc:spChg>
        <pc:spChg chg="add del">
          <ac:chgData name="Guest User" userId="S::urn:spo:anon#0a4a8514f3e7e78766de679bcf78255cb80b7ec221eae1d90e59976da66bc83a::" providerId="AD" clId="Web-{113DC15B-82CF-4D4B-A5E6-DBBFB1E000B0}" dt="2020-11-30T00:07:28.877" v="53"/>
          <ac:spMkLst>
            <pc:docMk/>
            <pc:sldMk cId="3832618958" sldId="266"/>
            <ac:spMk id="53" creationId="{EED8D03E-F375-4E67-B932-FF9B007BB420}"/>
          </ac:spMkLst>
        </pc:spChg>
        <pc:spChg chg="add">
          <ac:chgData name="Guest User" userId="S::urn:spo:anon#0a4a8514f3e7e78766de679bcf78255cb80b7ec221eae1d90e59976da66bc83a::" providerId="AD" clId="Web-{113DC15B-82CF-4D4B-A5E6-DBBFB1E000B0}" dt="2020-11-30T00:07:28.893" v="54"/>
          <ac:spMkLst>
            <pc:docMk/>
            <pc:sldMk cId="3832618958" sldId="266"/>
            <ac:spMk id="54" creationId="{0D57E7FA-E8FC-45AC-868F-CDC8144939D6}"/>
          </ac:spMkLst>
        </pc:spChg>
        <pc:spChg chg="add">
          <ac:chgData name="Guest User" userId="S::urn:spo:anon#0a4a8514f3e7e78766de679bcf78255cb80b7ec221eae1d90e59976da66bc83a::" providerId="AD" clId="Web-{113DC15B-82CF-4D4B-A5E6-DBBFB1E000B0}" dt="2020-11-30T00:07:28.893" v="54"/>
          <ac:spMkLst>
            <pc:docMk/>
            <pc:sldMk cId="3832618958" sldId="266"/>
            <ac:spMk id="55" creationId="{B7BD7FCF-A254-4A97-A15C-319B67622677}"/>
          </ac:spMkLst>
        </pc:spChg>
        <pc:spChg chg="add">
          <ac:chgData name="Guest User" userId="S::urn:spo:anon#0a4a8514f3e7e78766de679bcf78255cb80b7ec221eae1d90e59976da66bc83a::" providerId="AD" clId="Web-{113DC15B-82CF-4D4B-A5E6-DBBFB1E000B0}" dt="2020-11-30T00:07:28.893" v="54"/>
          <ac:spMkLst>
            <pc:docMk/>
            <pc:sldMk cId="3832618958" sldId="266"/>
            <ac:spMk id="56" creationId="{52FFAF72-6204-4676-9C6F-9A4CC4D91805}"/>
          </ac:spMkLst>
        </pc:spChg>
        <pc:picChg chg="add mod">
          <ac:chgData name="Guest User" userId="S::urn:spo:anon#0a4a8514f3e7e78766de679bcf78255cb80b7ec221eae1d90e59976da66bc83a::" providerId="AD" clId="Web-{113DC15B-82CF-4D4B-A5E6-DBBFB1E000B0}" dt="2020-11-30T00:07:28.893" v="54"/>
          <ac:picMkLst>
            <pc:docMk/>
            <pc:sldMk cId="3832618958" sldId="266"/>
            <ac:picMk id="4" creationId="{DC6BDFB1-3DFB-4338-9E0B-462D100753BA}"/>
          </ac:picMkLst>
        </pc:picChg>
      </pc:sldChg>
    </pc:docChg>
  </pc:docChgLst>
  <pc:docChgLst>
    <pc:chgData name="You, Chenhao" userId="f04f6955-49f9-4e01-9eda-10953ab11edc" providerId="ADAL" clId="{8332DF84-F0F9-4195-BAB7-58D4F8D00705}"/>
    <pc:docChg chg="undo custSel modSld">
      <pc:chgData name="You, Chenhao" userId="f04f6955-49f9-4e01-9eda-10953ab11edc" providerId="ADAL" clId="{8332DF84-F0F9-4195-BAB7-58D4F8D00705}" dt="2020-11-30T22:13:15.523" v="50" actId="20577"/>
      <pc:docMkLst>
        <pc:docMk/>
      </pc:docMkLst>
      <pc:sldChg chg="modNotesTx">
        <pc:chgData name="You, Chenhao" userId="f04f6955-49f9-4e01-9eda-10953ab11edc" providerId="ADAL" clId="{8332DF84-F0F9-4195-BAB7-58D4F8D00705}" dt="2020-11-30T21:59:22.089" v="8" actId="20577"/>
        <pc:sldMkLst>
          <pc:docMk/>
          <pc:sldMk cId="2059430073" sldId="260"/>
        </pc:sldMkLst>
      </pc:sldChg>
      <pc:sldChg chg="modNotesTx">
        <pc:chgData name="You, Chenhao" userId="f04f6955-49f9-4e01-9eda-10953ab11edc" providerId="ADAL" clId="{8332DF84-F0F9-4195-BAB7-58D4F8D00705}" dt="2020-11-30T22:13:15.523" v="50" actId="20577"/>
        <pc:sldMkLst>
          <pc:docMk/>
          <pc:sldMk cId="54674986" sldId="265"/>
        </pc:sldMkLst>
      </pc:sldChg>
    </pc:docChg>
  </pc:docChgLst>
  <pc:docChgLst>
    <pc:chgData name="You, Chenhao" userId="S::cyou@clarku.edu::f04f6955-49f9-4e01-9eda-10953ab11edc" providerId="AD" clId="Web-{79803EDE-D2C9-A197-543B-B7FB67DDB477}"/>
    <pc:docChg chg="modSld">
      <pc:chgData name="You, Chenhao" userId="S::cyou@clarku.edu::f04f6955-49f9-4e01-9eda-10953ab11edc" providerId="AD" clId="Web-{79803EDE-D2C9-A197-543B-B7FB67DDB477}" dt="2020-11-30T20:55:12.651" v="7" actId="14100"/>
      <pc:docMkLst>
        <pc:docMk/>
      </pc:docMkLst>
      <pc:sldChg chg="addSp delSp modSp">
        <pc:chgData name="You, Chenhao" userId="S::cyou@clarku.edu::f04f6955-49f9-4e01-9eda-10953ab11edc" providerId="AD" clId="Web-{79803EDE-D2C9-A197-543B-B7FB67DDB477}" dt="2020-11-30T20:55:12.651" v="7" actId="14100"/>
        <pc:sldMkLst>
          <pc:docMk/>
          <pc:sldMk cId="2059430073" sldId="260"/>
        </pc:sldMkLst>
        <pc:spChg chg="del">
          <ac:chgData name="You, Chenhao" userId="S::cyou@clarku.edu::f04f6955-49f9-4e01-9eda-10953ab11edc" providerId="AD" clId="Web-{79803EDE-D2C9-A197-543B-B7FB67DDB477}" dt="2020-11-30T20:54:59.120" v="0"/>
          <ac:spMkLst>
            <pc:docMk/>
            <pc:sldMk cId="2059430073" sldId="260"/>
            <ac:spMk id="3" creationId="{6E31ECAC-B35A-4429-9298-5EB730BAF745}"/>
          </ac:spMkLst>
        </pc:spChg>
        <pc:spChg chg="add del mod">
          <ac:chgData name="You, Chenhao" userId="S::cyou@clarku.edu::f04f6955-49f9-4e01-9eda-10953ab11edc" providerId="AD" clId="Web-{79803EDE-D2C9-A197-543B-B7FB67DDB477}" dt="2020-11-30T20:55:05.682" v="4"/>
          <ac:spMkLst>
            <pc:docMk/>
            <pc:sldMk cId="2059430073" sldId="260"/>
            <ac:spMk id="5" creationId="{6D5B2491-5F68-4054-BCF4-C705F2B50434}"/>
          </ac:spMkLst>
        </pc:spChg>
        <pc:picChg chg="add mod">
          <ac:chgData name="You, Chenhao" userId="S::cyou@clarku.edu::f04f6955-49f9-4e01-9eda-10953ab11edc" providerId="AD" clId="Web-{79803EDE-D2C9-A197-543B-B7FB67DDB477}" dt="2020-11-30T20:55:12.651" v="7" actId="14100"/>
          <ac:picMkLst>
            <pc:docMk/>
            <pc:sldMk cId="2059430073" sldId="260"/>
            <ac:picMk id="4" creationId="{C3F3A2CE-2669-447F-8B23-91A31D89BBED}"/>
          </ac:picMkLst>
        </pc:picChg>
      </pc:sldChg>
    </pc:docChg>
  </pc:docChgLst>
  <pc:docChgLst>
    <pc:chgData name="Wu, Zejian" userId="S::zewu@clarku.edu::91e1021a-e136-4810-a659-d571bffb3c90" providerId="AD" clId="Web-{100282A6-5AEE-0267-D6BF-5C6D97977BC3}"/>
    <pc:docChg chg="modSld">
      <pc:chgData name="Wu, Zejian" userId="S::zewu@clarku.edu::91e1021a-e136-4810-a659-d571bffb3c90" providerId="AD" clId="Web-{100282A6-5AEE-0267-D6BF-5C6D97977BC3}" dt="2020-11-30T21:56:09.953" v="32"/>
      <pc:docMkLst>
        <pc:docMk/>
      </pc:docMkLst>
      <pc:sldChg chg="modNotes">
        <pc:chgData name="Wu, Zejian" userId="S::zewu@clarku.edu::91e1021a-e136-4810-a659-d571bffb3c90" providerId="AD" clId="Web-{100282A6-5AEE-0267-D6BF-5C6D97977BC3}" dt="2020-11-30T21:56:09.953" v="32"/>
        <pc:sldMkLst>
          <pc:docMk/>
          <pc:sldMk cId="2253461980" sldId="268"/>
        </pc:sldMkLst>
      </pc:sldChg>
      <pc:sldChg chg="modNotes">
        <pc:chgData name="Wu, Zejian" userId="S::zewu@clarku.edu::91e1021a-e136-4810-a659-d571bffb3c90" providerId="AD" clId="Web-{100282A6-5AEE-0267-D6BF-5C6D97977BC3}" dt="2020-11-30T21:52:23.591" v="28"/>
        <pc:sldMkLst>
          <pc:docMk/>
          <pc:sldMk cId="984615789" sldId="269"/>
        </pc:sldMkLst>
      </pc:sldChg>
    </pc:docChg>
  </pc:docChgLst>
  <pc:docChgLst>
    <pc:chgData name="Zhang, Jade" userId="691a4201-4c8a-433c-ab8c-0f7637a2e784" providerId="ADAL" clId="{B0F96786-227F-4224-9FB6-7B3C6E88F367}"/>
    <pc:docChg chg="undo custSel mod addSld delSld modSld sldOrd addMainMaster delMainMaster">
      <pc:chgData name="Zhang, Jade" userId="691a4201-4c8a-433c-ab8c-0f7637a2e784" providerId="ADAL" clId="{B0F96786-227F-4224-9FB6-7B3C6E88F367}" dt="2020-11-30T22:55:44.457" v="4094" actId="1076"/>
      <pc:docMkLst>
        <pc:docMk/>
      </pc:docMkLst>
      <pc:sldChg chg="addSp delSp modSp mod modMedia modClrScheme delAnim chgLayout modNotesTx">
        <pc:chgData name="Zhang, Jade" userId="691a4201-4c8a-433c-ab8c-0f7637a2e784" providerId="ADAL" clId="{B0F96786-227F-4224-9FB6-7B3C6E88F367}" dt="2020-11-30T21:31:13.039" v="3967" actId="14100"/>
        <pc:sldMkLst>
          <pc:docMk/>
          <pc:sldMk cId="109857222" sldId="256"/>
        </pc:sldMkLst>
        <pc:spChg chg="mod">
          <ac:chgData name="Zhang, Jade" userId="691a4201-4c8a-433c-ab8c-0f7637a2e784" providerId="ADAL" clId="{B0F96786-227F-4224-9FB6-7B3C6E88F367}" dt="2020-11-29T19:12:35.640" v="82" actId="403"/>
          <ac:spMkLst>
            <pc:docMk/>
            <pc:sldMk cId="109857222" sldId="256"/>
            <ac:spMk id="2" creationId="{00000000-0000-0000-0000-000000000000}"/>
          </ac:spMkLst>
        </pc:spChg>
        <pc:spChg chg="mod">
          <ac:chgData name="Zhang, Jade" userId="691a4201-4c8a-433c-ab8c-0f7637a2e784" providerId="ADAL" clId="{B0F96786-227F-4224-9FB6-7B3C6E88F367}" dt="2020-11-30T20:54:26.809" v="2185" actId="1076"/>
          <ac:spMkLst>
            <pc:docMk/>
            <pc:sldMk cId="109857222" sldId="256"/>
            <ac:spMk id="3" creationId="{00000000-0000-0000-0000-000000000000}"/>
          </ac:spMkLst>
        </pc:spChg>
        <pc:spChg chg="add del">
          <ac:chgData name="Zhang, Jade" userId="691a4201-4c8a-433c-ab8c-0f7637a2e784" providerId="ADAL" clId="{B0F96786-227F-4224-9FB6-7B3C6E88F367}" dt="2020-11-29T19:11:37.702" v="5" actId="26606"/>
          <ac:spMkLst>
            <pc:docMk/>
            <pc:sldMk cId="109857222" sldId="256"/>
            <ac:spMk id="121" creationId="{17121B47-384D-4AA6-BFEE-9EB117D2A4DA}"/>
          </ac:spMkLst>
        </pc:spChg>
        <pc:spChg chg="add del">
          <ac:chgData name="Zhang, Jade" userId="691a4201-4c8a-433c-ab8c-0f7637a2e784" providerId="ADAL" clId="{B0F96786-227F-4224-9FB6-7B3C6E88F367}" dt="2020-11-29T19:11:37.702" v="5" actId="26606"/>
          <ac:spMkLst>
            <pc:docMk/>
            <pc:sldMk cId="109857222" sldId="256"/>
            <ac:spMk id="123" creationId="{B9F8D29B-74D8-41C1-A284-8C4D1B7D65E5}"/>
          </ac:spMkLst>
        </pc:spChg>
        <pc:spChg chg="add del">
          <ac:chgData name="Zhang, Jade" userId="691a4201-4c8a-433c-ab8c-0f7637a2e784" providerId="ADAL" clId="{B0F96786-227F-4224-9FB6-7B3C6E88F367}" dt="2020-11-29T19:11:37.616" v="4" actId="26606"/>
          <ac:spMkLst>
            <pc:docMk/>
            <pc:sldMk cId="109857222" sldId="256"/>
            <ac:spMk id="153" creationId="{3F672E71-4896-412C-9C70-888CBA0C2F28}"/>
          </ac:spMkLst>
        </pc:spChg>
        <pc:spChg chg="add del">
          <ac:chgData name="Zhang, Jade" userId="691a4201-4c8a-433c-ab8c-0f7637a2e784" providerId="ADAL" clId="{B0F96786-227F-4224-9FB6-7B3C6E88F367}" dt="2020-11-29T19:11:37.616" v="4" actId="26606"/>
          <ac:spMkLst>
            <pc:docMk/>
            <pc:sldMk cId="109857222" sldId="256"/>
            <ac:spMk id="155" creationId="{24FAD405-B1A3-4548-AF6F-946AAC4D32B2}"/>
          </ac:spMkLst>
        </pc:spChg>
        <pc:spChg chg="add del">
          <ac:chgData name="Zhang, Jade" userId="691a4201-4c8a-433c-ab8c-0f7637a2e784" providerId="ADAL" clId="{B0F96786-227F-4224-9FB6-7B3C6E88F367}" dt="2020-11-29T19:11:37.616" v="4" actId="26606"/>
          <ac:spMkLst>
            <pc:docMk/>
            <pc:sldMk cId="109857222" sldId="256"/>
            <ac:spMk id="157" creationId="{508BEF50-7B1E-49A4-BC19-5F4F1D755E64}"/>
          </ac:spMkLst>
        </pc:spChg>
        <pc:spChg chg="add del">
          <ac:chgData name="Zhang, Jade" userId="691a4201-4c8a-433c-ab8c-0f7637a2e784" providerId="ADAL" clId="{B0F96786-227F-4224-9FB6-7B3C6E88F367}" dt="2020-11-29T19:11:37.616" v="4" actId="26606"/>
          <ac:spMkLst>
            <pc:docMk/>
            <pc:sldMk cId="109857222" sldId="256"/>
            <ac:spMk id="159" creationId="{3FBAD350-5664-4811-A208-657FB882D350}"/>
          </ac:spMkLst>
        </pc:spChg>
        <pc:spChg chg="add">
          <ac:chgData name="Zhang, Jade" userId="691a4201-4c8a-433c-ab8c-0f7637a2e784" providerId="ADAL" clId="{B0F96786-227F-4224-9FB6-7B3C6E88F367}" dt="2020-11-29T19:11:37.702" v="5" actId="26606"/>
          <ac:spMkLst>
            <pc:docMk/>
            <pc:sldMk cId="109857222" sldId="256"/>
            <ac:spMk id="161" creationId="{764E0904-5ABD-4DC7-8562-C38580C953A2}"/>
          </ac:spMkLst>
        </pc:spChg>
        <pc:grpChg chg="add del">
          <ac:chgData name="Zhang, Jade" userId="691a4201-4c8a-433c-ab8c-0f7637a2e784" providerId="ADAL" clId="{B0F96786-227F-4224-9FB6-7B3C6E88F367}" dt="2020-11-29T19:11:37.702" v="5" actId="26606"/>
          <ac:grpSpMkLst>
            <pc:docMk/>
            <pc:sldMk cId="109857222" sldId="256"/>
            <ac:grpSpMk id="124" creationId="{FB1E09F6-C821-4E8B-A346-5083EF4A4C4E}"/>
          </ac:grpSpMkLst>
        </pc:grpChg>
        <pc:picChg chg="add del mod">
          <ac:chgData name="Zhang, Jade" userId="691a4201-4c8a-433c-ab8c-0f7637a2e784" providerId="ADAL" clId="{B0F96786-227F-4224-9FB6-7B3C6E88F367}" dt="2020-11-30T21:30:30.775" v="3963"/>
          <ac:picMkLst>
            <pc:docMk/>
            <pc:sldMk cId="109857222" sldId="256"/>
            <ac:picMk id="4" creationId="{0C5DBA9F-1F25-4C63-8052-A42F109528A4}"/>
          </ac:picMkLst>
        </pc:picChg>
        <pc:picChg chg="add del mod">
          <ac:chgData name="Zhang, Jade" userId="691a4201-4c8a-433c-ab8c-0f7637a2e784" providerId="ADAL" clId="{B0F96786-227F-4224-9FB6-7B3C6E88F367}" dt="2020-11-30T21:30:51.461" v="3964"/>
          <ac:picMkLst>
            <pc:docMk/>
            <pc:sldMk cId="109857222" sldId="256"/>
            <ac:picMk id="5" creationId="{DB691FE5-F4B7-4A81-9F73-CD838225EBC9}"/>
          </ac:picMkLst>
        </pc:picChg>
        <pc:picChg chg="add mod">
          <ac:chgData name="Zhang, Jade" userId="691a4201-4c8a-433c-ab8c-0f7637a2e784" providerId="ADAL" clId="{B0F96786-227F-4224-9FB6-7B3C6E88F367}" dt="2020-11-30T21:31:13.039" v="3967" actId="14100"/>
          <ac:picMkLst>
            <pc:docMk/>
            <pc:sldMk cId="109857222" sldId="256"/>
            <ac:picMk id="6" creationId="{5D6AF4A2-EDAE-404A-B531-1406DED44A3D}"/>
          </ac:picMkLst>
        </pc:picChg>
        <pc:picChg chg="del">
          <ac:chgData name="Zhang, Jade" userId="691a4201-4c8a-433c-ab8c-0f7637a2e784" providerId="ADAL" clId="{B0F96786-227F-4224-9FB6-7B3C6E88F367}" dt="2020-11-29T19:11:02.996" v="0" actId="478"/>
          <ac:picMkLst>
            <pc:docMk/>
            <pc:sldMk cId="109857222" sldId="256"/>
            <ac:picMk id="122" creationId="{387D2546-487E-4732-A24F-0FA5E70D2FC9}"/>
          </ac:picMkLst>
        </pc:picChg>
        <pc:picChg chg="add del mod">
          <ac:chgData name="Zhang, Jade" userId="691a4201-4c8a-433c-ab8c-0f7637a2e784" providerId="ADAL" clId="{B0F96786-227F-4224-9FB6-7B3C6E88F367}" dt="2020-11-29T19:11:37.616" v="4" actId="26606"/>
          <ac:picMkLst>
            <pc:docMk/>
            <pc:sldMk cId="109857222" sldId="256"/>
            <ac:picMk id="150" creationId="{B945E3A8-0765-4090-BF17-7E9A924AF83A}"/>
          </ac:picMkLst>
        </pc:picChg>
        <pc:picChg chg="add mod">
          <ac:chgData name="Zhang, Jade" userId="691a4201-4c8a-433c-ab8c-0f7637a2e784" providerId="ADAL" clId="{B0F96786-227F-4224-9FB6-7B3C6E88F367}" dt="2020-11-29T19:11:53.715" v="7" actId="27614"/>
          <ac:picMkLst>
            <pc:docMk/>
            <pc:sldMk cId="109857222" sldId="256"/>
            <ac:picMk id="162" creationId="{C358A418-8587-4ADB-BA05-21E0824428B5}"/>
          </ac:picMkLst>
        </pc:picChg>
      </pc:sldChg>
      <pc:sldChg chg="addSp delSp modSp new mod modNotesTx">
        <pc:chgData name="Zhang, Jade" userId="691a4201-4c8a-433c-ab8c-0f7637a2e784" providerId="ADAL" clId="{B0F96786-227F-4224-9FB6-7B3C6E88F367}" dt="2020-11-30T21:28:05.396" v="3840" actId="20577"/>
        <pc:sldMkLst>
          <pc:docMk/>
          <pc:sldMk cId="4199349125" sldId="257"/>
        </pc:sldMkLst>
        <pc:spChg chg="mod">
          <ac:chgData name="Zhang, Jade" userId="691a4201-4c8a-433c-ab8c-0f7637a2e784" providerId="ADAL" clId="{B0F96786-227F-4224-9FB6-7B3C6E88F367}" dt="2020-11-29T19:13:02.883" v="119" actId="20577"/>
          <ac:spMkLst>
            <pc:docMk/>
            <pc:sldMk cId="4199349125" sldId="257"/>
            <ac:spMk id="2" creationId="{BA9F933B-CA61-4B4A-8F6F-6596FE4649D1}"/>
          </ac:spMkLst>
        </pc:spChg>
        <pc:spChg chg="mod">
          <ac:chgData name="Zhang, Jade" userId="691a4201-4c8a-433c-ab8c-0f7637a2e784" providerId="ADAL" clId="{B0F96786-227F-4224-9FB6-7B3C6E88F367}" dt="2020-11-29T19:34:43.101" v="550" actId="1076"/>
          <ac:spMkLst>
            <pc:docMk/>
            <pc:sldMk cId="4199349125" sldId="257"/>
            <ac:spMk id="3" creationId="{C9B12C16-C950-4A5D-BDD1-3148B9F174A0}"/>
          </ac:spMkLst>
        </pc:spChg>
        <pc:spChg chg="add mod">
          <ac:chgData name="Zhang, Jade" userId="691a4201-4c8a-433c-ab8c-0f7637a2e784" providerId="ADAL" clId="{B0F96786-227F-4224-9FB6-7B3C6E88F367}" dt="2020-11-29T19:15:34.955" v="178" actId="1076"/>
          <ac:spMkLst>
            <pc:docMk/>
            <pc:sldMk cId="4199349125" sldId="257"/>
            <ac:spMk id="5" creationId="{6C26F486-59C9-4C78-9620-3B9451F6DEB2}"/>
          </ac:spMkLst>
        </pc:spChg>
        <pc:picChg chg="add del mod">
          <ac:chgData name="Zhang, Jade" userId="691a4201-4c8a-433c-ab8c-0f7637a2e784" providerId="ADAL" clId="{B0F96786-227F-4224-9FB6-7B3C6E88F367}" dt="2020-11-30T21:21:54.806" v="3821"/>
          <ac:picMkLst>
            <pc:docMk/>
            <pc:sldMk cId="4199349125" sldId="257"/>
            <ac:picMk id="4" creationId="{957DD4B6-F8F8-4A5C-8CF8-A7FA2584072F}"/>
          </ac:picMkLst>
        </pc:picChg>
        <pc:picChg chg="add mod">
          <ac:chgData name="Zhang, Jade" userId="691a4201-4c8a-433c-ab8c-0f7637a2e784" providerId="ADAL" clId="{B0F96786-227F-4224-9FB6-7B3C6E88F367}" dt="2020-11-30T21:21:54.806" v="3821"/>
          <ac:picMkLst>
            <pc:docMk/>
            <pc:sldMk cId="4199349125" sldId="257"/>
            <ac:picMk id="6" creationId="{64328C2B-C63C-48CD-9629-C426CAFE7EE1}"/>
          </ac:picMkLst>
        </pc:picChg>
        <pc:picChg chg="add mod">
          <ac:chgData name="Zhang, Jade" userId="691a4201-4c8a-433c-ab8c-0f7637a2e784" providerId="ADAL" clId="{B0F96786-227F-4224-9FB6-7B3C6E88F367}" dt="2020-11-29T19:23:35.395" v="191" actId="1076"/>
          <ac:picMkLst>
            <pc:docMk/>
            <pc:sldMk cId="4199349125" sldId="257"/>
            <ac:picMk id="1026" creationId="{6B0DD06F-0179-4706-A51A-C02A68E96366}"/>
          </ac:picMkLst>
        </pc:picChg>
      </pc:sldChg>
      <pc:sldChg chg="addSp delSp modSp new mod modNotesTx">
        <pc:chgData name="Zhang, Jade" userId="691a4201-4c8a-433c-ab8c-0f7637a2e784" providerId="ADAL" clId="{B0F96786-227F-4224-9FB6-7B3C6E88F367}" dt="2020-11-30T21:31:40.688" v="3970" actId="1076"/>
        <pc:sldMkLst>
          <pc:docMk/>
          <pc:sldMk cId="3474735165" sldId="258"/>
        </pc:sldMkLst>
        <pc:spChg chg="mod">
          <ac:chgData name="Zhang, Jade" userId="691a4201-4c8a-433c-ab8c-0f7637a2e784" providerId="ADAL" clId="{B0F96786-227F-4224-9FB6-7B3C6E88F367}" dt="2020-11-29T19:24:03.941" v="213" actId="1076"/>
          <ac:spMkLst>
            <pc:docMk/>
            <pc:sldMk cId="3474735165" sldId="258"/>
            <ac:spMk id="2" creationId="{34D992D2-307F-423B-BADF-83ADF8FF5E40}"/>
          </ac:spMkLst>
        </pc:spChg>
        <pc:spChg chg="mod">
          <ac:chgData name="Zhang, Jade" userId="691a4201-4c8a-433c-ab8c-0f7637a2e784" providerId="ADAL" clId="{B0F96786-227F-4224-9FB6-7B3C6E88F367}" dt="2020-11-29T19:27:29.052" v="264" actId="1076"/>
          <ac:spMkLst>
            <pc:docMk/>
            <pc:sldMk cId="3474735165" sldId="258"/>
            <ac:spMk id="3" creationId="{0A600513-086C-49B7-BAF6-3A52630C5D09}"/>
          </ac:spMkLst>
        </pc:spChg>
        <pc:graphicFrameChg chg="add mod modGraphic">
          <ac:chgData name="Zhang, Jade" userId="691a4201-4c8a-433c-ab8c-0f7637a2e784" providerId="ADAL" clId="{B0F96786-227F-4224-9FB6-7B3C6E88F367}" dt="2020-11-29T19:46:35.404" v="612" actId="14734"/>
          <ac:graphicFrameMkLst>
            <pc:docMk/>
            <pc:sldMk cId="3474735165" sldId="258"/>
            <ac:graphicFrameMk id="4" creationId="{D8F7103E-BB1B-451D-B47A-3BCF154659A3}"/>
          </ac:graphicFrameMkLst>
        </pc:graphicFrameChg>
        <pc:picChg chg="add mod">
          <ac:chgData name="Zhang, Jade" userId="691a4201-4c8a-433c-ab8c-0f7637a2e784" providerId="ADAL" clId="{B0F96786-227F-4224-9FB6-7B3C6E88F367}" dt="2020-11-30T21:31:40.688" v="3970" actId="1076"/>
          <ac:picMkLst>
            <pc:docMk/>
            <pc:sldMk cId="3474735165" sldId="258"/>
            <ac:picMk id="5" creationId="{9BEDAC43-BCDB-4E47-9C1A-72959DF51C71}"/>
          </ac:picMkLst>
        </pc:picChg>
        <pc:picChg chg="add del mod">
          <ac:chgData name="Zhang, Jade" userId="691a4201-4c8a-433c-ab8c-0f7637a2e784" providerId="ADAL" clId="{B0F96786-227F-4224-9FB6-7B3C6E88F367}" dt="2020-11-29T19:45:01.193" v="552" actId="478"/>
          <ac:picMkLst>
            <pc:docMk/>
            <pc:sldMk cId="3474735165" sldId="258"/>
            <ac:picMk id="6" creationId="{87E72B83-9AF4-42C2-8E28-235691E5FCD6}"/>
          </ac:picMkLst>
        </pc:picChg>
        <pc:picChg chg="add mod">
          <ac:chgData name="Zhang, Jade" userId="691a4201-4c8a-433c-ab8c-0f7637a2e784" providerId="ADAL" clId="{B0F96786-227F-4224-9FB6-7B3C6E88F367}" dt="2020-11-29T19:46:28.535" v="610" actId="14100"/>
          <ac:picMkLst>
            <pc:docMk/>
            <pc:sldMk cId="3474735165" sldId="258"/>
            <ac:picMk id="8" creationId="{D1C46BA3-DA7B-4A66-AD40-E782D682B4F5}"/>
          </ac:picMkLst>
        </pc:picChg>
      </pc:sldChg>
      <pc:sldChg chg="addSp delSp modSp new mod setBg modNotesTx">
        <pc:chgData name="Zhang, Jade" userId="691a4201-4c8a-433c-ab8c-0f7637a2e784" providerId="ADAL" clId="{B0F96786-227F-4224-9FB6-7B3C6E88F367}" dt="2020-11-30T21:31:50.987" v="3973" actId="14100"/>
        <pc:sldMkLst>
          <pc:docMk/>
          <pc:sldMk cId="372072996" sldId="259"/>
        </pc:sldMkLst>
        <pc:spChg chg="mod">
          <ac:chgData name="Zhang, Jade" userId="691a4201-4c8a-433c-ab8c-0f7637a2e784" providerId="ADAL" clId="{B0F96786-227F-4224-9FB6-7B3C6E88F367}" dt="2020-11-29T19:52:08.417" v="696" actId="26606"/>
          <ac:spMkLst>
            <pc:docMk/>
            <pc:sldMk cId="372072996" sldId="259"/>
            <ac:spMk id="2" creationId="{EF77B10C-2BFF-435D-A10E-08F07AA5AD53}"/>
          </ac:spMkLst>
        </pc:spChg>
        <pc:spChg chg="del mod">
          <ac:chgData name="Zhang, Jade" userId="691a4201-4c8a-433c-ab8c-0f7637a2e784" providerId="ADAL" clId="{B0F96786-227F-4224-9FB6-7B3C6E88F367}" dt="2020-11-29T19:51:41.596" v="677" actId="931"/>
          <ac:spMkLst>
            <pc:docMk/>
            <pc:sldMk cId="372072996" sldId="259"/>
            <ac:spMk id="3" creationId="{0260B8EC-09D0-4BC8-9174-896E1A34DC28}"/>
          </ac:spMkLst>
        </pc:spChg>
        <pc:spChg chg="add mod">
          <ac:chgData name="Zhang, Jade" userId="691a4201-4c8a-433c-ab8c-0f7637a2e784" providerId="ADAL" clId="{B0F96786-227F-4224-9FB6-7B3C6E88F367}" dt="2020-11-29T19:57:53.185" v="1149" actId="2710"/>
          <ac:spMkLst>
            <pc:docMk/>
            <pc:sldMk cId="372072996" sldId="259"/>
            <ac:spMk id="9" creationId="{A4BE8E9D-1C6F-4E64-9955-ED9F6299E76F}"/>
          </ac:spMkLst>
        </pc:spChg>
        <pc:spChg chg="add">
          <ac:chgData name="Zhang, Jade" userId="691a4201-4c8a-433c-ab8c-0f7637a2e784" providerId="ADAL" clId="{B0F96786-227F-4224-9FB6-7B3C6E88F367}" dt="2020-11-29T19:52:08.417" v="696" actId="26606"/>
          <ac:spMkLst>
            <pc:docMk/>
            <pc:sldMk cId="372072996" sldId="259"/>
            <ac:spMk id="12" creationId="{9A002C20-86F6-46B0-8392-A37CAC548C71}"/>
          </ac:spMkLst>
        </pc:spChg>
        <pc:spChg chg="add">
          <ac:chgData name="Zhang, Jade" userId="691a4201-4c8a-433c-ab8c-0f7637a2e784" providerId="ADAL" clId="{B0F96786-227F-4224-9FB6-7B3C6E88F367}" dt="2020-11-29T19:52:08.417" v="696" actId="26606"/>
          <ac:spMkLst>
            <pc:docMk/>
            <pc:sldMk cId="372072996" sldId="259"/>
            <ac:spMk id="14" creationId="{C2972F54-37E5-4215-8174-927CD8DD41A7}"/>
          </ac:spMkLst>
        </pc:spChg>
        <pc:picChg chg="add del mod">
          <ac:chgData name="Zhang, Jade" userId="691a4201-4c8a-433c-ab8c-0f7637a2e784" providerId="ADAL" clId="{B0F96786-227F-4224-9FB6-7B3C6E88F367}" dt="2020-11-30T21:23:36.921" v="3824"/>
          <ac:picMkLst>
            <pc:docMk/>
            <pc:sldMk cId="372072996" sldId="259"/>
            <ac:picMk id="3" creationId="{B758EF80-E417-4DB7-84C6-763D8398F724}"/>
          </ac:picMkLst>
        </pc:picChg>
        <pc:picChg chg="add mod">
          <ac:chgData name="Zhang, Jade" userId="691a4201-4c8a-433c-ab8c-0f7637a2e784" providerId="ADAL" clId="{B0F96786-227F-4224-9FB6-7B3C6E88F367}" dt="2020-11-30T21:31:50.987" v="3973" actId="14100"/>
          <ac:picMkLst>
            <pc:docMk/>
            <pc:sldMk cId="372072996" sldId="259"/>
            <ac:picMk id="4" creationId="{47D7FC3F-D6B3-413F-AB54-D4F1DA2B6B46}"/>
          </ac:picMkLst>
        </pc:picChg>
        <pc:picChg chg="add mod">
          <ac:chgData name="Zhang, Jade" userId="691a4201-4c8a-433c-ab8c-0f7637a2e784" providerId="ADAL" clId="{B0F96786-227F-4224-9FB6-7B3C6E88F367}" dt="2020-11-29T19:52:18.160" v="702" actId="1076"/>
          <ac:picMkLst>
            <pc:docMk/>
            <pc:sldMk cId="372072996" sldId="259"/>
            <ac:picMk id="5" creationId="{49F36C87-48E5-4502-B6C0-7BD92424B962}"/>
          </ac:picMkLst>
        </pc:picChg>
      </pc:sldChg>
      <pc:sldChg chg="addSp modSp new mod ord">
        <pc:chgData name="Zhang, Jade" userId="691a4201-4c8a-433c-ab8c-0f7637a2e784" providerId="ADAL" clId="{B0F96786-227F-4224-9FB6-7B3C6E88F367}" dt="2020-11-30T22:42:11.495" v="4062" actId="1076"/>
        <pc:sldMkLst>
          <pc:docMk/>
          <pc:sldMk cId="2059430073" sldId="260"/>
        </pc:sldMkLst>
        <pc:spChg chg="mod">
          <ac:chgData name="Zhang, Jade" userId="691a4201-4c8a-433c-ab8c-0f7637a2e784" providerId="ADAL" clId="{B0F96786-227F-4224-9FB6-7B3C6E88F367}" dt="2020-11-30T22:42:11.495" v="4062" actId="1076"/>
          <ac:spMkLst>
            <pc:docMk/>
            <pc:sldMk cId="2059430073" sldId="260"/>
            <ac:spMk id="2" creationId="{C98535E3-80D3-4103-902E-63AF00D788A3}"/>
          </ac:spMkLst>
        </pc:spChg>
        <pc:picChg chg="add mod">
          <ac:chgData name="Zhang, Jade" userId="691a4201-4c8a-433c-ab8c-0f7637a2e784" providerId="ADAL" clId="{B0F96786-227F-4224-9FB6-7B3C6E88F367}" dt="2020-11-30T22:42:10.610" v="4061" actId="1076"/>
          <ac:picMkLst>
            <pc:docMk/>
            <pc:sldMk cId="2059430073" sldId="260"/>
            <ac:picMk id="6" creationId="{5C9574CE-B10A-4037-BE80-0072D57DD1C9}"/>
          </ac:picMkLst>
        </pc:picChg>
      </pc:sldChg>
      <pc:sldChg chg="new del">
        <pc:chgData name="Zhang, Jade" userId="691a4201-4c8a-433c-ab8c-0f7637a2e784" providerId="ADAL" clId="{B0F96786-227F-4224-9FB6-7B3C6E88F367}" dt="2020-11-29T19:30:14.433" v="342" actId="47"/>
        <pc:sldMkLst>
          <pc:docMk/>
          <pc:sldMk cId="1047196488" sldId="261"/>
        </pc:sldMkLst>
      </pc:sldChg>
      <pc:sldChg chg="add del ord">
        <pc:chgData name="Zhang, Jade" userId="691a4201-4c8a-433c-ab8c-0f7637a2e784" providerId="ADAL" clId="{B0F96786-227F-4224-9FB6-7B3C6E88F367}" dt="2020-11-30T00:08:57.403" v="1215" actId="47"/>
        <pc:sldMkLst>
          <pc:docMk/>
          <pc:sldMk cId="1890425676" sldId="262"/>
        </pc:sldMkLst>
      </pc:sldChg>
      <pc:sldChg chg="addSp delSp modSp add del mod setBg">
        <pc:chgData name="Zhang, Jade" userId="691a4201-4c8a-433c-ab8c-0f7637a2e784" providerId="ADAL" clId="{B0F96786-227F-4224-9FB6-7B3C6E88F367}" dt="2020-11-30T17:32:11.276" v="1854" actId="47"/>
        <pc:sldMkLst>
          <pc:docMk/>
          <pc:sldMk cId="592594810" sldId="263"/>
        </pc:sldMkLst>
        <pc:spChg chg="mod">
          <ac:chgData name="Zhang, Jade" userId="691a4201-4c8a-433c-ab8c-0f7637a2e784" providerId="ADAL" clId="{B0F96786-227F-4224-9FB6-7B3C6E88F367}" dt="2020-11-30T17:25:03.458" v="1246" actId="20577"/>
          <ac:spMkLst>
            <pc:docMk/>
            <pc:sldMk cId="592594810" sldId="263"/>
            <ac:spMk id="2" creationId="{EF77B10C-2BFF-435D-A10E-08F07AA5AD53}"/>
          </ac:spMkLst>
        </pc:spChg>
        <pc:spChg chg="del">
          <ac:chgData name="Zhang, Jade" userId="691a4201-4c8a-433c-ab8c-0f7637a2e784" providerId="ADAL" clId="{B0F96786-227F-4224-9FB6-7B3C6E88F367}" dt="2020-11-29T20:04:30.400" v="1150" actId="931"/>
          <ac:spMkLst>
            <pc:docMk/>
            <pc:sldMk cId="592594810" sldId="263"/>
            <ac:spMk id="3" creationId="{0260B8EC-09D0-4BC8-9174-896E1A34DC28}"/>
          </ac:spMkLst>
        </pc:spChg>
        <pc:spChg chg="add mod">
          <ac:chgData name="Zhang, Jade" userId="691a4201-4c8a-433c-ab8c-0f7637a2e784" providerId="ADAL" clId="{B0F96786-227F-4224-9FB6-7B3C6E88F367}" dt="2020-11-29T20:31:04.157" v="1165" actId="26606"/>
          <ac:spMkLst>
            <pc:docMk/>
            <pc:sldMk cId="592594810" sldId="263"/>
            <ac:spMk id="9" creationId="{0E31FC9C-25B8-42E5-AFFF-DC4ED164B370}"/>
          </ac:spMkLst>
        </pc:spChg>
        <pc:spChg chg="add del">
          <ac:chgData name="Zhang, Jade" userId="691a4201-4c8a-433c-ab8c-0f7637a2e784" providerId="ADAL" clId="{B0F96786-227F-4224-9FB6-7B3C6E88F367}" dt="2020-11-29T20:04:43.837" v="1156" actId="26606"/>
          <ac:spMkLst>
            <pc:docMk/>
            <pc:sldMk cId="592594810" sldId="263"/>
            <ac:spMk id="10" creationId="{0D57E7FA-E8FC-45AC-868F-CDC8144939D6}"/>
          </ac:spMkLst>
        </pc:spChg>
        <pc:spChg chg="add del">
          <ac:chgData name="Zhang, Jade" userId="691a4201-4c8a-433c-ab8c-0f7637a2e784" providerId="ADAL" clId="{B0F96786-227F-4224-9FB6-7B3C6E88F367}" dt="2020-11-29T20:04:43.837" v="1156" actId="26606"/>
          <ac:spMkLst>
            <pc:docMk/>
            <pc:sldMk cId="592594810" sldId="263"/>
            <ac:spMk id="12" creationId="{B7BD7FCF-A254-4A97-A15C-319B67622677}"/>
          </ac:spMkLst>
        </pc:spChg>
        <pc:spChg chg="add del">
          <ac:chgData name="Zhang, Jade" userId="691a4201-4c8a-433c-ab8c-0f7637a2e784" providerId="ADAL" clId="{B0F96786-227F-4224-9FB6-7B3C6E88F367}" dt="2020-11-29T20:04:43.837" v="1156" actId="26606"/>
          <ac:spMkLst>
            <pc:docMk/>
            <pc:sldMk cId="592594810" sldId="263"/>
            <ac:spMk id="14" creationId="{52FFAF72-6204-4676-9C6F-9A4CC4D91805}"/>
          </ac:spMkLst>
        </pc:spChg>
        <pc:spChg chg="add del">
          <ac:chgData name="Zhang, Jade" userId="691a4201-4c8a-433c-ab8c-0f7637a2e784" providerId="ADAL" clId="{B0F96786-227F-4224-9FB6-7B3C6E88F367}" dt="2020-11-29T20:31:04.157" v="1165" actId="26606"/>
          <ac:spMkLst>
            <pc:docMk/>
            <pc:sldMk cId="592594810" sldId="263"/>
            <ac:spMk id="16" creationId="{9A002C20-86F6-46B0-8392-A37CAC548C71}"/>
          </ac:spMkLst>
        </pc:spChg>
        <pc:spChg chg="add del">
          <ac:chgData name="Zhang, Jade" userId="691a4201-4c8a-433c-ab8c-0f7637a2e784" providerId="ADAL" clId="{B0F96786-227F-4224-9FB6-7B3C6E88F367}" dt="2020-11-29T20:31:04.157" v="1165" actId="26606"/>
          <ac:spMkLst>
            <pc:docMk/>
            <pc:sldMk cId="592594810" sldId="263"/>
            <ac:spMk id="17" creationId="{C2972F54-37E5-4215-8174-927CD8DD41A7}"/>
          </ac:spMkLst>
        </pc:spChg>
        <pc:spChg chg="add del">
          <ac:chgData name="Zhang, Jade" userId="691a4201-4c8a-433c-ab8c-0f7637a2e784" providerId="ADAL" clId="{B0F96786-227F-4224-9FB6-7B3C6E88F367}" dt="2020-11-29T20:31:04.150" v="1164" actId="26606"/>
          <ac:spMkLst>
            <pc:docMk/>
            <pc:sldMk cId="592594810" sldId="263"/>
            <ac:spMk id="22" creationId="{99F1FFA9-D672-408C-9220-ADEEC6ABDD09}"/>
          </ac:spMkLst>
        </pc:spChg>
        <pc:spChg chg="add">
          <ac:chgData name="Zhang, Jade" userId="691a4201-4c8a-433c-ab8c-0f7637a2e784" providerId="ADAL" clId="{B0F96786-227F-4224-9FB6-7B3C6E88F367}" dt="2020-11-29T20:31:04.157" v="1165" actId="26606"/>
          <ac:spMkLst>
            <pc:docMk/>
            <pc:sldMk cId="592594810" sldId="263"/>
            <ac:spMk id="24" creationId="{F0C27F7B-4EA1-49E0-999C-43C98C4F4A24}"/>
          </ac:spMkLst>
        </pc:spChg>
        <pc:picChg chg="add mod">
          <ac:chgData name="Zhang, Jade" userId="691a4201-4c8a-433c-ab8c-0f7637a2e784" providerId="ADAL" clId="{B0F96786-227F-4224-9FB6-7B3C6E88F367}" dt="2020-11-30T17:24:36.412" v="1217" actId="14100"/>
          <ac:picMkLst>
            <pc:docMk/>
            <pc:sldMk cId="592594810" sldId="263"/>
            <ac:picMk id="5" creationId="{601C2923-464F-4345-A4DF-A092171E25A4}"/>
          </ac:picMkLst>
        </pc:picChg>
        <pc:picChg chg="add mod">
          <ac:chgData name="Zhang, Jade" userId="691a4201-4c8a-433c-ab8c-0f7637a2e784" providerId="ADAL" clId="{B0F96786-227F-4224-9FB6-7B3C6E88F367}" dt="2020-11-30T17:25:05.487" v="1247" actId="1076"/>
          <ac:picMkLst>
            <pc:docMk/>
            <pc:sldMk cId="592594810" sldId="263"/>
            <ac:picMk id="7" creationId="{248E7B8A-83C2-4E5E-B5B7-CE7917E82A77}"/>
          </ac:picMkLst>
        </pc:picChg>
      </pc:sldChg>
      <pc:sldChg chg="addSp delSp modSp add mod modNotesTx">
        <pc:chgData name="Zhang, Jade" userId="691a4201-4c8a-433c-ab8c-0f7637a2e784" providerId="ADAL" clId="{B0F96786-227F-4224-9FB6-7B3C6E88F367}" dt="2020-11-30T22:55:32.669" v="4091" actId="1076"/>
        <pc:sldMkLst>
          <pc:docMk/>
          <pc:sldMk cId="295916875" sldId="264"/>
        </pc:sldMkLst>
        <pc:spChg chg="mod">
          <ac:chgData name="Zhang, Jade" userId="691a4201-4c8a-433c-ab8c-0f7637a2e784" providerId="ADAL" clId="{B0F96786-227F-4224-9FB6-7B3C6E88F367}" dt="2020-11-30T22:54:15.913" v="4077" actId="1076"/>
          <ac:spMkLst>
            <pc:docMk/>
            <pc:sldMk cId="295916875" sldId="264"/>
            <ac:spMk id="2" creationId="{EF77B10C-2BFF-435D-A10E-08F07AA5AD53}"/>
          </ac:spMkLst>
        </pc:spChg>
        <pc:spChg chg="del mod">
          <ac:chgData name="Zhang, Jade" userId="691a4201-4c8a-433c-ab8c-0f7637a2e784" providerId="ADAL" clId="{B0F96786-227F-4224-9FB6-7B3C6E88F367}" dt="2020-11-30T22:54:46.613" v="4080" actId="21"/>
          <ac:spMkLst>
            <pc:docMk/>
            <pc:sldMk cId="295916875" sldId="264"/>
            <ac:spMk id="3" creationId="{0260B8EC-09D0-4BC8-9174-896E1A34DC28}"/>
          </ac:spMkLst>
        </pc:spChg>
        <pc:spChg chg="add del mod">
          <ac:chgData name="Zhang, Jade" userId="691a4201-4c8a-433c-ab8c-0f7637a2e784" providerId="ADAL" clId="{B0F96786-227F-4224-9FB6-7B3C6E88F367}" dt="2020-11-30T17:30:19.666" v="1720" actId="478"/>
          <ac:spMkLst>
            <pc:docMk/>
            <pc:sldMk cId="295916875" sldId="264"/>
            <ac:spMk id="8" creationId="{EC91B959-D813-4516-8DD0-5584B2EF69C0}"/>
          </ac:spMkLst>
        </pc:spChg>
        <pc:spChg chg="add del mod">
          <ac:chgData name="Zhang, Jade" userId="691a4201-4c8a-433c-ab8c-0f7637a2e784" providerId="ADAL" clId="{B0F96786-227F-4224-9FB6-7B3C6E88F367}" dt="2020-11-30T22:55:10.894" v="4085" actId="478"/>
          <ac:spMkLst>
            <pc:docMk/>
            <pc:sldMk cId="295916875" sldId="264"/>
            <ac:spMk id="9" creationId="{DD8CB015-96CA-465D-B55D-A48549F16FD1}"/>
          </ac:spMkLst>
        </pc:spChg>
        <pc:spChg chg="add mod">
          <ac:chgData name="Zhang, Jade" userId="691a4201-4c8a-433c-ab8c-0f7637a2e784" providerId="ADAL" clId="{B0F96786-227F-4224-9FB6-7B3C6E88F367}" dt="2020-11-30T22:54:52.004" v="4081" actId="1076"/>
          <ac:spMkLst>
            <pc:docMk/>
            <pc:sldMk cId="295916875" sldId="264"/>
            <ac:spMk id="12" creationId="{77BE2680-A87F-4B3A-8EFD-DCF4A9CA36A3}"/>
          </ac:spMkLst>
        </pc:spChg>
        <pc:spChg chg="add mod">
          <ac:chgData name="Zhang, Jade" userId="691a4201-4c8a-433c-ab8c-0f7637a2e784" providerId="ADAL" clId="{B0F96786-227F-4224-9FB6-7B3C6E88F367}" dt="2020-11-30T22:55:17.462" v="4086" actId="1076"/>
          <ac:spMkLst>
            <pc:docMk/>
            <pc:sldMk cId="295916875" sldId="264"/>
            <ac:spMk id="13" creationId="{6CB71852-7725-4EBA-8121-E1CDCA5A717D}"/>
          </ac:spMkLst>
        </pc:spChg>
        <pc:spChg chg="add del mod">
          <ac:chgData name="Zhang, Jade" userId="691a4201-4c8a-433c-ab8c-0f7637a2e784" providerId="ADAL" clId="{B0F96786-227F-4224-9FB6-7B3C6E88F367}" dt="2020-11-30T22:55:00.869" v="4082" actId="21"/>
          <ac:spMkLst>
            <pc:docMk/>
            <pc:sldMk cId="295916875" sldId="264"/>
            <ac:spMk id="16" creationId="{0407C852-2315-427A-B1EF-B719F4F1685B}"/>
          </ac:spMkLst>
        </pc:spChg>
        <pc:picChg chg="add del mod">
          <ac:chgData name="Zhang, Jade" userId="691a4201-4c8a-433c-ab8c-0f7637a2e784" providerId="ADAL" clId="{B0F96786-227F-4224-9FB6-7B3C6E88F367}" dt="2020-11-30T22:55:22.769" v="4088" actId="478"/>
          <ac:picMkLst>
            <pc:docMk/>
            <pc:sldMk cId="295916875" sldId="264"/>
            <ac:picMk id="5" creationId="{FF15743F-4C9E-4E8A-BC10-A1123AF54B18}"/>
          </ac:picMkLst>
        </pc:picChg>
        <pc:picChg chg="add del mod">
          <ac:chgData name="Zhang, Jade" userId="691a4201-4c8a-433c-ab8c-0f7637a2e784" providerId="ADAL" clId="{B0F96786-227F-4224-9FB6-7B3C6E88F367}" dt="2020-11-30T21:26:08.746" v="3827"/>
          <ac:picMkLst>
            <pc:docMk/>
            <pc:sldMk cId="295916875" sldId="264"/>
            <ac:picMk id="6" creationId="{C22F2E6E-F79A-43E8-B0BC-75F83BCCFD9E}"/>
          </ac:picMkLst>
        </pc:picChg>
        <pc:picChg chg="add del mod">
          <ac:chgData name="Zhang, Jade" userId="691a4201-4c8a-433c-ab8c-0f7637a2e784" providerId="ADAL" clId="{B0F96786-227F-4224-9FB6-7B3C6E88F367}" dt="2020-11-30T22:55:03.434" v="4083" actId="478"/>
          <ac:picMkLst>
            <pc:docMk/>
            <pc:sldMk cId="295916875" sldId="264"/>
            <ac:picMk id="7" creationId="{737A82DB-4498-4DBD-922B-2C683690392C}"/>
          </ac:picMkLst>
        </pc:picChg>
        <pc:picChg chg="add mod">
          <ac:chgData name="Zhang, Jade" userId="691a4201-4c8a-433c-ab8c-0f7637a2e784" providerId="ADAL" clId="{B0F96786-227F-4224-9FB6-7B3C6E88F367}" dt="2020-11-30T21:32:14.015" v="3978" actId="1076"/>
          <ac:picMkLst>
            <pc:docMk/>
            <pc:sldMk cId="295916875" sldId="264"/>
            <ac:picMk id="10" creationId="{E1544F90-0C05-471D-AF02-A5E2E2B54497}"/>
          </ac:picMkLst>
        </pc:picChg>
        <pc:picChg chg="add mod">
          <ac:chgData name="Zhang, Jade" userId="691a4201-4c8a-433c-ab8c-0f7637a2e784" providerId="ADAL" clId="{B0F96786-227F-4224-9FB6-7B3C6E88F367}" dt="2020-11-30T22:55:07.581" v="4084" actId="1076"/>
          <ac:picMkLst>
            <pc:docMk/>
            <pc:sldMk cId="295916875" sldId="264"/>
            <ac:picMk id="11" creationId="{FB7D812F-26DB-4B2F-B6FB-C009567D575B}"/>
          </ac:picMkLst>
        </pc:picChg>
        <pc:picChg chg="add mod">
          <ac:chgData name="Zhang, Jade" userId="691a4201-4c8a-433c-ab8c-0f7637a2e784" providerId="ADAL" clId="{B0F96786-227F-4224-9FB6-7B3C6E88F367}" dt="2020-11-30T22:55:32.669" v="4091" actId="1076"/>
          <ac:picMkLst>
            <pc:docMk/>
            <pc:sldMk cId="295916875" sldId="264"/>
            <ac:picMk id="14" creationId="{711400B3-6445-460A-8D9B-621E8285CB61}"/>
          </ac:picMkLst>
        </pc:picChg>
      </pc:sldChg>
      <pc:sldChg chg="addSp delSp modSp add mod modNotesTx">
        <pc:chgData name="Zhang, Jade" userId="691a4201-4c8a-433c-ab8c-0f7637a2e784" providerId="ADAL" clId="{B0F96786-227F-4224-9FB6-7B3C6E88F367}" dt="2020-11-30T22:42:20.162" v="4063" actId="1076"/>
        <pc:sldMkLst>
          <pc:docMk/>
          <pc:sldMk cId="54674986" sldId="265"/>
        </pc:sldMkLst>
        <pc:spChg chg="mod">
          <ac:chgData name="Zhang, Jade" userId="691a4201-4c8a-433c-ab8c-0f7637a2e784" providerId="ADAL" clId="{B0F96786-227F-4224-9FB6-7B3C6E88F367}" dt="2020-11-30T00:08:36.637" v="1208" actId="1076"/>
          <ac:spMkLst>
            <pc:docMk/>
            <pc:sldMk cId="54674986" sldId="265"/>
            <ac:spMk id="2" creationId="{EF77B10C-2BFF-435D-A10E-08F07AA5AD53}"/>
          </ac:spMkLst>
        </pc:spChg>
        <pc:picChg chg="add del mod">
          <ac:chgData name="Zhang, Jade" userId="691a4201-4c8a-433c-ab8c-0f7637a2e784" providerId="ADAL" clId="{B0F96786-227F-4224-9FB6-7B3C6E88F367}" dt="2020-11-30T22:28:40.504" v="4051"/>
          <ac:picMkLst>
            <pc:docMk/>
            <pc:sldMk cId="54674986" sldId="265"/>
            <ac:picMk id="3" creationId="{4FC8FE3B-A96B-4D52-B38D-60340E8AF9B6}"/>
          </ac:picMkLst>
        </pc:picChg>
        <pc:picChg chg="add mod">
          <ac:chgData name="Zhang, Jade" userId="691a4201-4c8a-433c-ab8c-0f7637a2e784" providerId="ADAL" clId="{B0F96786-227F-4224-9FB6-7B3C6E88F367}" dt="2020-11-30T22:42:20.162" v="4063" actId="1076"/>
          <ac:picMkLst>
            <pc:docMk/>
            <pc:sldMk cId="54674986" sldId="265"/>
            <ac:picMk id="4" creationId="{87F6E72F-86B9-448B-AB02-BC06D3C86664}"/>
          </ac:picMkLst>
        </pc:picChg>
        <pc:picChg chg="add mod">
          <ac:chgData name="Zhang, Jade" userId="691a4201-4c8a-433c-ab8c-0f7637a2e784" providerId="ADAL" clId="{B0F96786-227F-4224-9FB6-7B3C6E88F367}" dt="2020-11-30T00:08:34.653" v="1207" actId="1076"/>
          <ac:picMkLst>
            <pc:docMk/>
            <pc:sldMk cId="54674986" sldId="265"/>
            <ac:picMk id="6" creationId="{E71B20C9-ECCB-4150-97BC-E50B24427133}"/>
          </ac:picMkLst>
        </pc:picChg>
      </pc:sldChg>
      <pc:sldChg chg="addSp delSp modSp add del mod">
        <pc:chgData name="Zhang, Jade" userId="691a4201-4c8a-433c-ab8c-0f7637a2e784" providerId="ADAL" clId="{B0F96786-227F-4224-9FB6-7B3C6E88F367}" dt="2020-11-30T00:08:39.977" v="1209" actId="47"/>
        <pc:sldMkLst>
          <pc:docMk/>
          <pc:sldMk cId="3832618958" sldId="266"/>
        </pc:sldMkLst>
        <pc:spChg chg="mod">
          <ac:chgData name="Zhang, Jade" userId="691a4201-4c8a-433c-ab8c-0f7637a2e784" providerId="ADAL" clId="{B0F96786-227F-4224-9FB6-7B3C6E88F367}" dt="2020-11-30T00:08:01.248" v="1196" actId="26606"/>
          <ac:spMkLst>
            <pc:docMk/>
            <pc:sldMk cId="3832618958" sldId="266"/>
            <ac:spMk id="2" creationId="{EF77B10C-2BFF-435D-A10E-08F07AA5AD53}"/>
          </ac:spMkLst>
        </pc:spChg>
        <pc:spChg chg="add del">
          <ac:chgData name="Zhang, Jade" userId="691a4201-4c8a-433c-ab8c-0f7637a2e784" providerId="ADAL" clId="{B0F96786-227F-4224-9FB6-7B3C6E88F367}" dt="2020-11-30T00:08:01.248" v="1196" actId="26606"/>
          <ac:spMkLst>
            <pc:docMk/>
            <pc:sldMk cId="3832618958" sldId="266"/>
            <ac:spMk id="54" creationId="{0D57E7FA-E8FC-45AC-868F-CDC8144939D6}"/>
          </ac:spMkLst>
        </pc:spChg>
        <pc:spChg chg="add del">
          <ac:chgData name="Zhang, Jade" userId="691a4201-4c8a-433c-ab8c-0f7637a2e784" providerId="ADAL" clId="{B0F96786-227F-4224-9FB6-7B3C6E88F367}" dt="2020-11-30T00:08:01.248" v="1196" actId="26606"/>
          <ac:spMkLst>
            <pc:docMk/>
            <pc:sldMk cId="3832618958" sldId="266"/>
            <ac:spMk id="55" creationId="{B7BD7FCF-A254-4A97-A15C-319B67622677}"/>
          </ac:spMkLst>
        </pc:spChg>
        <pc:spChg chg="add del">
          <ac:chgData name="Zhang, Jade" userId="691a4201-4c8a-433c-ab8c-0f7637a2e784" providerId="ADAL" clId="{B0F96786-227F-4224-9FB6-7B3C6E88F367}" dt="2020-11-30T00:08:01.248" v="1196" actId="26606"/>
          <ac:spMkLst>
            <pc:docMk/>
            <pc:sldMk cId="3832618958" sldId="266"/>
            <ac:spMk id="56" creationId="{52FFAF72-6204-4676-9C6F-9A4CC4D91805}"/>
          </ac:spMkLst>
        </pc:spChg>
        <pc:spChg chg="add del">
          <ac:chgData name="Zhang, Jade" userId="691a4201-4c8a-433c-ab8c-0f7637a2e784" providerId="ADAL" clId="{B0F96786-227F-4224-9FB6-7B3C6E88F367}" dt="2020-11-30T00:08:01.235" v="1195" actId="26606"/>
          <ac:spMkLst>
            <pc:docMk/>
            <pc:sldMk cId="3832618958" sldId="266"/>
            <ac:spMk id="61" creationId="{0D57E7FA-E8FC-45AC-868F-CDC8144939D6}"/>
          </ac:spMkLst>
        </pc:spChg>
        <pc:spChg chg="add del">
          <ac:chgData name="Zhang, Jade" userId="691a4201-4c8a-433c-ab8c-0f7637a2e784" providerId="ADAL" clId="{B0F96786-227F-4224-9FB6-7B3C6E88F367}" dt="2020-11-30T00:08:01.235" v="1195" actId="26606"/>
          <ac:spMkLst>
            <pc:docMk/>
            <pc:sldMk cId="3832618958" sldId="266"/>
            <ac:spMk id="63" creationId="{F269BDC9-F5DC-4A16-9583-2F8CE418465E}"/>
          </ac:spMkLst>
        </pc:spChg>
        <pc:spChg chg="add">
          <ac:chgData name="Zhang, Jade" userId="691a4201-4c8a-433c-ab8c-0f7637a2e784" providerId="ADAL" clId="{B0F96786-227F-4224-9FB6-7B3C6E88F367}" dt="2020-11-30T00:08:01.248" v="1196" actId="26606"/>
          <ac:spMkLst>
            <pc:docMk/>
            <pc:sldMk cId="3832618958" sldId="266"/>
            <ac:spMk id="65" creationId="{EED8D03E-F375-4E67-B932-FF9B007BB420}"/>
          </ac:spMkLst>
        </pc:spChg>
        <pc:spChg chg="add">
          <ac:chgData name="Zhang, Jade" userId="691a4201-4c8a-433c-ab8c-0f7637a2e784" providerId="ADAL" clId="{B0F96786-227F-4224-9FB6-7B3C6E88F367}" dt="2020-11-30T00:08:01.248" v="1196" actId="26606"/>
          <ac:spMkLst>
            <pc:docMk/>
            <pc:sldMk cId="3832618958" sldId="266"/>
            <ac:spMk id="66" creationId="{0D57E7FA-E8FC-45AC-868F-CDC8144939D6}"/>
          </ac:spMkLst>
        </pc:spChg>
        <pc:spChg chg="add">
          <ac:chgData name="Zhang, Jade" userId="691a4201-4c8a-433c-ab8c-0f7637a2e784" providerId="ADAL" clId="{B0F96786-227F-4224-9FB6-7B3C6E88F367}" dt="2020-11-30T00:08:01.248" v="1196" actId="26606"/>
          <ac:spMkLst>
            <pc:docMk/>
            <pc:sldMk cId="3832618958" sldId="266"/>
            <ac:spMk id="67" creationId="{9C867835-A917-4A2B-8424-3AFAF7436395}"/>
          </ac:spMkLst>
        </pc:spChg>
        <pc:picChg chg="mod">
          <ac:chgData name="Zhang, Jade" userId="691a4201-4c8a-433c-ab8c-0f7637a2e784" providerId="ADAL" clId="{B0F96786-227F-4224-9FB6-7B3C6E88F367}" dt="2020-11-30T00:08:01.248" v="1196" actId="26606"/>
          <ac:picMkLst>
            <pc:docMk/>
            <pc:sldMk cId="3832618958" sldId="266"/>
            <ac:picMk id="4" creationId="{DC6BDFB1-3DFB-4338-9E0B-462D100753BA}"/>
          </ac:picMkLst>
        </pc:picChg>
      </pc:sldChg>
      <pc:sldChg chg="add del">
        <pc:chgData name="Zhang, Jade" userId="691a4201-4c8a-433c-ab8c-0f7637a2e784" providerId="ADAL" clId="{B0F96786-227F-4224-9FB6-7B3C6E88F367}" dt="2020-11-30T00:08:41.699" v="1210" actId="47"/>
        <pc:sldMkLst>
          <pc:docMk/>
          <pc:sldMk cId="959446646" sldId="267"/>
        </pc:sldMkLst>
      </pc:sldChg>
      <pc:sldChg chg="addSp delSp modSp new mod modNotesTx">
        <pc:chgData name="Zhang, Jade" userId="691a4201-4c8a-433c-ab8c-0f7637a2e784" providerId="ADAL" clId="{B0F96786-227F-4224-9FB6-7B3C6E88F367}" dt="2020-11-30T22:42:29.400" v="4065" actId="14100"/>
        <pc:sldMkLst>
          <pc:docMk/>
          <pc:sldMk cId="2253461980" sldId="268"/>
        </pc:sldMkLst>
        <pc:spChg chg="mod">
          <ac:chgData name="Zhang, Jade" userId="691a4201-4c8a-433c-ab8c-0f7637a2e784" providerId="ADAL" clId="{B0F96786-227F-4224-9FB6-7B3C6E88F367}" dt="2020-11-30T17:33:24.002" v="1881" actId="1076"/>
          <ac:spMkLst>
            <pc:docMk/>
            <pc:sldMk cId="2253461980" sldId="268"/>
            <ac:spMk id="2" creationId="{6821AB7B-0AAA-43D8-8E26-56C20B2C283A}"/>
          </ac:spMkLst>
        </pc:spChg>
        <pc:spChg chg="mod">
          <ac:chgData name="Zhang, Jade" userId="691a4201-4c8a-433c-ab8c-0f7637a2e784" providerId="ADAL" clId="{B0F96786-227F-4224-9FB6-7B3C6E88F367}" dt="2020-11-30T17:33:57.822" v="1893" actId="1076"/>
          <ac:spMkLst>
            <pc:docMk/>
            <pc:sldMk cId="2253461980" sldId="268"/>
            <ac:spMk id="6" creationId="{FEB5E020-6AC6-4415-9F3D-E7CEB6B7967C}"/>
          </ac:spMkLst>
        </pc:spChg>
        <pc:spChg chg="mod">
          <ac:chgData name="Zhang, Jade" userId="691a4201-4c8a-433c-ab8c-0f7637a2e784" providerId="ADAL" clId="{B0F96786-227F-4224-9FB6-7B3C6E88F367}" dt="2020-11-30T17:33:54.381" v="1892" actId="1076"/>
          <ac:spMkLst>
            <pc:docMk/>
            <pc:sldMk cId="2253461980" sldId="268"/>
            <ac:spMk id="8" creationId="{C6A196CE-29A7-4E3D-B814-D5AE8C822EC9}"/>
          </ac:spMkLst>
        </pc:spChg>
        <pc:spChg chg="mod">
          <ac:chgData name="Zhang, Jade" userId="691a4201-4c8a-433c-ab8c-0f7637a2e784" providerId="ADAL" clId="{B0F96786-227F-4224-9FB6-7B3C6E88F367}" dt="2020-11-30T17:33:51.076" v="1891" actId="1076"/>
          <ac:spMkLst>
            <pc:docMk/>
            <pc:sldMk cId="2253461980" sldId="268"/>
            <ac:spMk id="10" creationId="{A9D0B8E0-9B9D-4B5E-9A36-28545B6E3E03}"/>
          </ac:spMkLst>
        </pc:spChg>
        <pc:graphicFrameChg chg="mod modGraphic">
          <ac:chgData name="Zhang, Jade" userId="691a4201-4c8a-433c-ab8c-0f7637a2e784" providerId="ADAL" clId="{B0F96786-227F-4224-9FB6-7B3C6E88F367}" dt="2020-11-30T17:34:07.348" v="1896" actId="1076"/>
          <ac:graphicFrameMkLst>
            <pc:docMk/>
            <pc:sldMk cId="2253461980" sldId="268"/>
            <ac:graphicFrameMk id="4" creationId="{FC3E4E54-C37B-43C8-A4F7-B7DFC21B56C5}"/>
          </ac:graphicFrameMkLst>
        </pc:graphicFrameChg>
        <pc:picChg chg="mod">
          <ac:chgData name="Zhang, Jade" userId="691a4201-4c8a-433c-ab8c-0f7637a2e784" providerId="ADAL" clId="{B0F96786-227F-4224-9FB6-7B3C6E88F367}" dt="2020-11-30T17:33:28.143" v="1883" actId="14100"/>
          <ac:picMkLst>
            <pc:docMk/>
            <pc:sldMk cId="2253461980" sldId="268"/>
            <ac:picMk id="3" creationId="{13A12A15-9B44-479F-B112-9356E9192B98}"/>
          </ac:picMkLst>
        </pc:picChg>
        <pc:picChg chg="mod">
          <ac:chgData name="Zhang, Jade" userId="691a4201-4c8a-433c-ab8c-0f7637a2e784" providerId="ADAL" clId="{B0F96786-227F-4224-9FB6-7B3C6E88F367}" dt="2020-11-30T17:33:42.673" v="1888" actId="1076"/>
          <ac:picMkLst>
            <pc:docMk/>
            <pc:sldMk cId="2253461980" sldId="268"/>
            <ac:picMk id="5" creationId="{52FEA011-5ED1-4C7F-B275-22F3E5E47FC6}"/>
          </ac:picMkLst>
        </pc:picChg>
        <pc:picChg chg="mod">
          <ac:chgData name="Zhang, Jade" userId="691a4201-4c8a-433c-ab8c-0f7637a2e784" providerId="ADAL" clId="{B0F96786-227F-4224-9FB6-7B3C6E88F367}" dt="2020-11-30T17:33:48.607" v="1890" actId="14100"/>
          <ac:picMkLst>
            <pc:docMk/>
            <pc:sldMk cId="2253461980" sldId="268"/>
            <ac:picMk id="7" creationId="{0CC45AB2-4DF5-4DC3-8E65-B1D0DDE5E3D3}"/>
          </ac:picMkLst>
        </pc:picChg>
        <pc:picChg chg="add del mod">
          <ac:chgData name="Zhang, Jade" userId="691a4201-4c8a-433c-ab8c-0f7637a2e784" providerId="ADAL" clId="{B0F96786-227F-4224-9FB6-7B3C6E88F367}" dt="2020-11-30T22:33:01.354" v="4053"/>
          <ac:picMkLst>
            <pc:docMk/>
            <pc:sldMk cId="2253461980" sldId="268"/>
            <ac:picMk id="9" creationId="{D79D03AA-5E4A-491E-8055-3B1F2C20999A}"/>
          </ac:picMkLst>
        </pc:picChg>
        <pc:picChg chg="add mod">
          <ac:chgData name="Zhang, Jade" userId="691a4201-4c8a-433c-ab8c-0f7637a2e784" providerId="ADAL" clId="{B0F96786-227F-4224-9FB6-7B3C6E88F367}" dt="2020-11-29T23:33:40.319" v="1192" actId="1076"/>
          <ac:picMkLst>
            <pc:docMk/>
            <pc:sldMk cId="2253461980" sldId="268"/>
            <ac:picMk id="9" creationId="{FDD87655-DEF4-4161-949C-5D2D49D9F82C}"/>
          </ac:picMkLst>
        </pc:picChg>
        <pc:picChg chg="add del mod">
          <ac:chgData name="Zhang, Jade" userId="691a4201-4c8a-433c-ab8c-0f7637a2e784" providerId="ADAL" clId="{B0F96786-227F-4224-9FB6-7B3C6E88F367}" dt="2020-11-30T22:34:23.068" v="4054"/>
          <ac:picMkLst>
            <pc:docMk/>
            <pc:sldMk cId="2253461980" sldId="268"/>
            <ac:picMk id="11" creationId="{0055A226-B37F-4E8E-A357-8AB9C40E0A8E}"/>
          </ac:picMkLst>
        </pc:picChg>
        <pc:picChg chg="add mod">
          <ac:chgData name="Zhang, Jade" userId="691a4201-4c8a-433c-ab8c-0f7637a2e784" providerId="ADAL" clId="{B0F96786-227F-4224-9FB6-7B3C6E88F367}" dt="2020-11-30T22:42:29.400" v="4065" actId="14100"/>
          <ac:picMkLst>
            <pc:docMk/>
            <pc:sldMk cId="2253461980" sldId="268"/>
            <ac:picMk id="12" creationId="{87B9AEF9-D0C0-430C-92BC-B506FFCD866C}"/>
          </ac:picMkLst>
        </pc:picChg>
      </pc:sldChg>
      <pc:sldChg chg="addSp delSp modSp new mod setBg modNotesTx">
        <pc:chgData name="Zhang, Jade" userId="691a4201-4c8a-433c-ab8c-0f7637a2e784" providerId="ADAL" clId="{B0F96786-227F-4224-9FB6-7B3C6E88F367}" dt="2020-11-30T22:43:04.672" v="4074" actId="1076"/>
        <pc:sldMkLst>
          <pc:docMk/>
          <pc:sldMk cId="984615789" sldId="269"/>
        </pc:sldMkLst>
        <pc:spChg chg="mod">
          <ac:chgData name="Zhang, Jade" userId="691a4201-4c8a-433c-ab8c-0f7637a2e784" providerId="ADAL" clId="{B0F96786-227F-4224-9FB6-7B3C6E88F367}" dt="2020-11-30T22:42:50.339" v="4070" actId="1076"/>
          <ac:spMkLst>
            <pc:docMk/>
            <pc:sldMk cId="984615789" sldId="269"/>
            <ac:spMk id="2" creationId="{BE293E7C-688E-4D90-8962-90E9F5131A70}"/>
          </ac:spMkLst>
        </pc:spChg>
        <pc:spChg chg="mod">
          <ac:chgData name="Zhang, Jade" userId="691a4201-4c8a-433c-ab8c-0f7637a2e784" providerId="ADAL" clId="{B0F96786-227F-4224-9FB6-7B3C6E88F367}" dt="2020-11-30T22:42:53.697" v="4071" actId="1076"/>
          <ac:spMkLst>
            <pc:docMk/>
            <pc:sldMk cId="984615789" sldId="269"/>
            <ac:spMk id="3" creationId="{C733D191-E68C-4C74-8708-67D6E48A2CF4}"/>
          </ac:spMkLst>
        </pc:spChg>
        <pc:spChg chg="add mod">
          <ac:chgData name="Zhang, Jade" userId="691a4201-4c8a-433c-ab8c-0f7637a2e784" providerId="ADAL" clId="{B0F96786-227F-4224-9FB6-7B3C6E88F367}" dt="2020-11-30T22:42:44.560" v="4069" actId="1076"/>
          <ac:spMkLst>
            <pc:docMk/>
            <pc:sldMk cId="984615789" sldId="269"/>
            <ac:spMk id="4" creationId="{F315E5E9-514F-4BD0-99E9-1AED5468C64F}"/>
          </ac:spMkLst>
        </pc:spChg>
        <pc:spChg chg="add del">
          <ac:chgData name="Zhang, Jade" userId="691a4201-4c8a-433c-ab8c-0f7637a2e784" providerId="ADAL" clId="{B0F96786-227F-4224-9FB6-7B3C6E88F367}" dt="2020-11-30T17:42:45.559" v="2058" actId="22"/>
          <ac:spMkLst>
            <pc:docMk/>
            <pc:sldMk cId="984615789" sldId="269"/>
            <ac:spMk id="6" creationId="{D372276E-3250-42E0-A9FE-CF88B2928402}"/>
          </ac:spMkLst>
        </pc:spChg>
        <pc:spChg chg="add mod">
          <ac:chgData name="Zhang, Jade" userId="691a4201-4c8a-433c-ab8c-0f7637a2e784" providerId="ADAL" clId="{B0F96786-227F-4224-9FB6-7B3C6E88F367}" dt="2020-11-30T22:42:57.130" v="4072" actId="1076"/>
          <ac:spMkLst>
            <pc:docMk/>
            <pc:sldMk cId="984615789" sldId="269"/>
            <ac:spMk id="7" creationId="{6B4263EB-42F9-4B47-B5A8-80AD53C9EEA8}"/>
          </ac:spMkLst>
        </pc:spChg>
        <pc:spChg chg="add">
          <ac:chgData name="Zhang, Jade" userId="691a4201-4c8a-433c-ab8c-0f7637a2e784" providerId="ADAL" clId="{B0F96786-227F-4224-9FB6-7B3C6E88F367}" dt="2020-11-30T17:44:42.696" v="2156" actId="26606"/>
          <ac:spMkLst>
            <pc:docMk/>
            <pc:sldMk cId="984615789" sldId="269"/>
            <ac:spMk id="14" creationId="{F541DB91-0B10-46D9-B34B-7BFF9602606D}"/>
          </ac:spMkLst>
        </pc:spChg>
        <pc:spChg chg="add">
          <ac:chgData name="Zhang, Jade" userId="691a4201-4c8a-433c-ab8c-0f7637a2e784" providerId="ADAL" clId="{B0F96786-227F-4224-9FB6-7B3C6E88F367}" dt="2020-11-30T17:44:42.696" v="2156" actId="26606"/>
          <ac:spMkLst>
            <pc:docMk/>
            <pc:sldMk cId="984615789" sldId="269"/>
            <ac:spMk id="16" creationId="{9CF7FE1C-8BC5-4B0C-A2BC-93AB72C90FDD}"/>
          </ac:spMkLst>
        </pc:spChg>
        <pc:picChg chg="add mod ord">
          <ac:chgData name="Zhang, Jade" userId="691a4201-4c8a-433c-ab8c-0f7637a2e784" providerId="ADAL" clId="{B0F96786-227F-4224-9FB6-7B3C6E88F367}" dt="2020-11-30T22:43:04.672" v="4074" actId="1076"/>
          <ac:picMkLst>
            <pc:docMk/>
            <pc:sldMk cId="984615789" sldId="269"/>
            <ac:picMk id="9" creationId="{FB8A9338-7CC6-463A-A2B1-A4ACFB944D79}"/>
          </ac:picMkLst>
        </pc:picChg>
        <pc:picChg chg="add del mod">
          <ac:chgData name="Zhang, Jade" userId="691a4201-4c8a-433c-ab8c-0f7637a2e784" providerId="ADAL" clId="{B0F96786-227F-4224-9FB6-7B3C6E88F367}" dt="2020-11-30T22:37:00.078" v="4056"/>
          <ac:picMkLst>
            <pc:docMk/>
            <pc:sldMk cId="984615789" sldId="269"/>
            <ac:picMk id="10" creationId="{167B5F80-7F9E-43B6-866F-C204467A5ADA}"/>
          </ac:picMkLst>
        </pc:picChg>
        <pc:picChg chg="add del mod">
          <ac:chgData name="Zhang, Jade" userId="691a4201-4c8a-433c-ab8c-0f7637a2e784" providerId="ADAL" clId="{B0F96786-227F-4224-9FB6-7B3C6E88F367}" dt="2020-11-30T22:39:01.247" v="4057"/>
          <ac:picMkLst>
            <pc:docMk/>
            <pc:sldMk cId="984615789" sldId="269"/>
            <ac:picMk id="11" creationId="{2E77FC6B-43BE-4A76-96F9-F9307DE7B6BC}"/>
          </ac:picMkLst>
        </pc:picChg>
        <pc:picChg chg="add del mod">
          <ac:chgData name="Zhang, Jade" userId="691a4201-4c8a-433c-ab8c-0f7637a2e784" providerId="ADAL" clId="{B0F96786-227F-4224-9FB6-7B3C6E88F367}" dt="2020-11-30T22:40:36.702" v="4058"/>
          <ac:picMkLst>
            <pc:docMk/>
            <pc:sldMk cId="984615789" sldId="269"/>
            <ac:picMk id="12" creationId="{533AD33A-43BF-4446-B065-EBCA827881A0}"/>
          </ac:picMkLst>
        </pc:picChg>
        <pc:picChg chg="add mod">
          <ac:chgData name="Zhang, Jade" userId="691a4201-4c8a-433c-ab8c-0f7637a2e784" providerId="ADAL" clId="{B0F96786-227F-4224-9FB6-7B3C6E88F367}" dt="2020-11-30T22:42:40.754" v="4068" actId="1076"/>
          <ac:picMkLst>
            <pc:docMk/>
            <pc:sldMk cId="984615789" sldId="269"/>
            <ac:picMk id="13" creationId="{E1579AD5-4F3B-4856-B69C-8DBAE860333A}"/>
          </ac:picMkLst>
        </pc:picChg>
      </pc:sldChg>
      <pc:sldChg chg="addSp delSp modSp new mod setBg">
        <pc:chgData name="Zhang, Jade" userId="691a4201-4c8a-433c-ab8c-0f7637a2e784" providerId="ADAL" clId="{B0F96786-227F-4224-9FB6-7B3C6E88F367}" dt="2020-11-30T22:43:13.673" v="4076" actId="14100"/>
        <pc:sldMkLst>
          <pc:docMk/>
          <pc:sldMk cId="3496914310" sldId="270"/>
        </pc:sldMkLst>
        <pc:spChg chg="mod">
          <ac:chgData name="Zhang, Jade" userId="691a4201-4c8a-433c-ab8c-0f7637a2e784" providerId="ADAL" clId="{B0F96786-227F-4224-9FB6-7B3C6E88F367}" dt="2020-11-29T19:32:12.596" v="395" actId="20577"/>
          <ac:spMkLst>
            <pc:docMk/>
            <pc:sldMk cId="3496914310" sldId="270"/>
            <ac:spMk id="2" creationId="{183539F9-E791-4E42-9212-FA56A729E9C7}"/>
          </ac:spMkLst>
        </pc:spChg>
        <pc:spChg chg="del">
          <ac:chgData name="Zhang, Jade" userId="691a4201-4c8a-433c-ab8c-0f7637a2e784" providerId="ADAL" clId="{B0F96786-227F-4224-9FB6-7B3C6E88F367}" dt="2020-11-29T19:32:07.525" v="382" actId="26606"/>
          <ac:spMkLst>
            <pc:docMk/>
            <pc:sldMk cId="3496914310" sldId="270"/>
            <ac:spMk id="3" creationId="{84263894-D525-4E0C-8E50-76B5422869E7}"/>
          </ac:spMkLst>
        </pc:spChg>
        <pc:spChg chg="add">
          <ac:chgData name="Zhang, Jade" userId="691a4201-4c8a-433c-ab8c-0f7637a2e784" providerId="ADAL" clId="{B0F96786-227F-4224-9FB6-7B3C6E88F367}" dt="2020-11-29T19:32:07.525" v="382" actId="26606"/>
          <ac:spMkLst>
            <pc:docMk/>
            <pc:sldMk cId="3496914310" sldId="270"/>
            <ac:spMk id="8" creationId="{0D57E7FA-E8FC-45AC-868F-CDC8144939D6}"/>
          </ac:spMkLst>
        </pc:spChg>
        <pc:spChg chg="add">
          <ac:chgData name="Zhang, Jade" userId="691a4201-4c8a-433c-ab8c-0f7637a2e784" providerId="ADAL" clId="{B0F96786-227F-4224-9FB6-7B3C6E88F367}" dt="2020-11-29T19:32:07.525" v="382" actId="26606"/>
          <ac:spMkLst>
            <pc:docMk/>
            <pc:sldMk cId="3496914310" sldId="270"/>
            <ac:spMk id="10" creationId="{80E21785-62D8-430F-9521-90166EF7C8F0}"/>
          </ac:spMkLst>
        </pc:spChg>
        <pc:spChg chg="add">
          <ac:chgData name="Zhang, Jade" userId="691a4201-4c8a-433c-ab8c-0f7637a2e784" providerId="ADAL" clId="{B0F96786-227F-4224-9FB6-7B3C6E88F367}" dt="2020-11-29T19:32:07.525" v="382" actId="26606"/>
          <ac:spMkLst>
            <pc:docMk/>
            <pc:sldMk cId="3496914310" sldId="270"/>
            <ac:spMk id="12" creationId="{ED7CF8A0-D3E4-4A16-87D3-1D973AC61BF1}"/>
          </ac:spMkLst>
        </pc:spChg>
        <pc:picChg chg="add del mod">
          <ac:chgData name="Zhang, Jade" userId="691a4201-4c8a-433c-ab8c-0f7637a2e784" providerId="ADAL" clId="{B0F96786-227F-4224-9FB6-7B3C6E88F367}" dt="2020-11-30T22:41:33.200" v="4059"/>
          <ac:picMkLst>
            <pc:docMk/>
            <pc:sldMk cId="3496914310" sldId="270"/>
            <ac:picMk id="3" creationId="{5198080E-88F7-426F-9963-04D2D97D5298}"/>
          </ac:picMkLst>
        </pc:picChg>
        <pc:picChg chg="add mod">
          <ac:chgData name="Zhang, Jade" userId="691a4201-4c8a-433c-ab8c-0f7637a2e784" providerId="ADAL" clId="{B0F96786-227F-4224-9FB6-7B3C6E88F367}" dt="2020-11-30T22:43:13.673" v="4076" actId="14100"/>
          <ac:picMkLst>
            <pc:docMk/>
            <pc:sldMk cId="3496914310" sldId="270"/>
            <ac:picMk id="4" creationId="{89EB2B98-D72C-482E-86A1-F0003216E53A}"/>
          </ac:picMkLst>
        </pc:picChg>
      </pc:sldChg>
      <pc:sldChg chg="addSp delSp modSp add mod modNotesTx">
        <pc:chgData name="Zhang, Jade" userId="691a4201-4c8a-433c-ab8c-0f7637a2e784" providerId="ADAL" clId="{B0F96786-227F-4224-9FB6-7B3C6E88F367}" dt="2020-11-30T22:55:44.457" v="4094" actId="1076"/>
        <pc:sldMkLst>
          <pc:docMk/>
          <pc:sldMk cId="986934196" sldId="271"/>
        </pc:sldMkLst>
        <pc:spChg chg="mod">
          <ac:chgData name="Zhang, Jade" userId="691a4201-4c8a-433c-ab8c-0f7637a2e784" providerId="ADAL" clId="{B0F96786-227F-4224-9FB6-7B3C6E88F367}" dt="2020-11-30T17:31:26.439" v="1835" actId="404"/>
          <ac:spMkLst>
            <pc:docMk/>
            <pc:sldMk cId="986934196" sldId="271"/>
            <ac:spMk id="2" creationId="{EF77B10C-2BFF-435D-A10E-08F07AA5AD53}"/>
          </ac:spMkLst>
        </pc:spChg>
        <pc:spChg chg="mod">
          <ac:chgData name="Zhang, Jade" userId="691a4201-4c8a-433c-ab8c-0f7637a2e784" providerId="ADAL" clId="{B0F96786-227F-4224-9FB6-7B3C6E88F367}" dt="2020-11-30T17:39:42.976" v="1994" actId="20577"/>
          <ac:spMkLst>
            <pc:docMk/>
            <pc:sldMk cId="986934196" sldId="271"/>
            <ac:spMk id="3" creationId="{0260B8EC-09D0-4BC8-9174-896E1A34DC28}"/>
          </ac:spMkLst>
        </pc:spChg>
        <pc:picChg chg="add del mod">
          <ac:chgData name="Zhang, Jade" userId="691a4201-4c8a-433c-ab8c-0f7637a2e784" providerId="ADAL" clId="{B0F96786-227F-4224-9FB6-7B3C6E88F367}" dt="2020-11-30T21:26:50.849" v="3828"/>
          <ac:picMkLst>
            <pc:docMk/>
            <pc:sldMk cId="986934196" sldId="271"/>
            <ac:picMk id="4" creationId="{348A6D65-C183-483B-B21E-8C11A9B2D809}"/>
          </ac:picMkLst>
        </pc:picChg>
        <pc:picChg chg="add mod">
          <ac:chgData name="Zhang, Jade" userId="691a4201-4c8a-433c-ab8c-0f7637a2e784" providerId="ADAL" clId="{B0F96786-227F-4224-9FB6-7B3C6E88F367}" dt="2020-11-30T21:32:29.938" v="3982" actId="14100"/>
          <ac:picMkLst>
            <pc:docMk/>
            <pc:sldMk cId="986934196" sldId="271"/>
            <ac:picMk id="5" creationId="{1DA440A2-008C-462D-A57B-B8423363EB27}"/>
          </ac:picMkLst>
        </pc:picChg>
        <pc:picChg chg="del">
          <ac:chgData name="Zhang, Jade" userId="691a4201-4c8a-433c-ab8c-0f7637a2e784" providerId="ADAL" clId="{B0F96786-227F-4224-9FB6-7B3C6E88F367}" dt="2020-11-29T20:47:13.028" v="1172" actId="478"/>
          <ac:picMkLst>
            <pc:docMk/>
            <pc:sldMk cId="986934196" sldId="271"/>
            <ac:picMk id="5" creationId="{FF15743F-4C9E-4E8A-BC10-A1123AF54B18}"/>
          </ac:picMkLst>
        </pc:picChg>
        <pc:picChg chg="add mod">
          <ac:chgData name="Zhang, Jade" userId="691a4201-4c8a-433c-ab8c-0f7637a2e784" providerId="ADAL" clId="{B0F96786-227F-4224-9FB6-7B3C6E88F367}" dt="2020-11-30T22:55:44.457" v="4094" actId="1076"/>
          <ac:picMkLst>
            <pc:docMk/>
            <pc:sldMk cId="986934196" sldId="271"/>
            <ac:picMk id="6" creationId="{BDCB0EBD-A286-4D9C-9539-16D56421CB29}"/>
          </ac:picMkLst>
        </pc:picChg>
        <pc:picChg chg="del">
          <ac:chgData name="Zhang, Jade" userId="691a4201-4c8a-433c-ab8c-0f7637a2e784" providerId="ADAL" clId="{B0F96786-227F-4224-9FB6-7B3C6E88F367}" dt="2020-11-29T20:47:14.803" v="1173" actId="478"/>
          <ac:picMkLst>
            <pc:docMk/>
            <pc:sldMk cId="986934196" sldId="271"/>
            <ac:picMk id="7" creationId="{737A82DB-4498-4DBD-922B-2C683690392C}"/>
          </ac:picMkLst>
        </pc:picChg>
        <pc:picChg chg="add mod">
          <ac:chgData name="Zhang, Jade" userId="691a4201-4c8a-433c-ab8c-0f7637a2e784" providerId="ADAL" clId="{B0F96786-227F-4224-9FB6-7B3C6E88F367}" dt="2020-11-30T22:55:42.031" v="4093" actId="1076"/>
          <ac:picMkLst>
            <pc:docMk/>
            <pc:sldMk cId="986934196" sldId="271"/>
            <ac:picMk id="9" creationId="{D8883D92-8410-4810-BB7B-140D1ACBEF6A}"/>
          </ac:picMkLst>
        </pc:picChg>
      </pc:sldChg>
      <pc:sldChg chg="addSp delSp modSp add mod setBg modNotesTx">
        <pc:chgData name="Zhang, Jade" userId="691a4201-4c8a-433c-ab8c-0f7637a2e784" providerId="ADAL" clId="{B0F96786-227F-4224-9FB6-7B3C6E88F367}" dt="2020-11-30T21:32:41.535" v="3984" actId="14100"/>
        <pc:sldMkLst>
          <pc:docMk/>
          <pc:sldMk cId="1905776591" sldId="272"/>
        </pc:sldMkLst>
        <pc:spChg chg="mod ord">
          <ac:chgData name="Zhang, Jade" userId="691a4201-4c8a-433c-ab8c-0f7637a2e784" providerId="ADAL" clId="{B0F96786-227F-4224-9FB6-7B3C6E88F367}" dt="2020-11-30T17:36:16.300" v="1907" actId="113"/>
          <ac:spMkLst>
            <pc:docMk/>
            <pc:sldMk cId="1905776591" sldId="272"/>
            <ac:spMk id="2" creationId="{EF77B10C-2BFF-435D-A10E-08F07AA5AD53}"/>
          </ac:spMkLst>
        </pc:spChg>
        <pc:spChg chg="del">
          <ac:chgData name="Zhang, Jade" userId="691a4201-4c8a-433c-ab8c-0f7637a2e784" providerId="ADAL" clId="{B0F96786-227F-4224-9FB6-7B3C6E88F367}" dt="2020-11-30T17:35:40.628" v="1897"/>
          <ac:spMkLst>
            <pc:docMk/>
            <pc:sldMk cId="1905776591" sldId="272"/>
            <ac:spMk id="3" creationId="{0260B8EC-09D0-4BC8-9174-896E1A34DC28}"/>
          </ac:spMkLst>
        </pc:spChg>
        <pc:spChg chg="add del">
          <ac:chgData name="Zhang, Jade" userId="691a4201-4c8a-433c-ab8c-0f7637a2e784" providerId="ADAL" clId="{B0F96786-227F-4224-9FB6-7B3C6E88F367}" dt="2020-11-30T17:35:48.349" v="1900" actId="478"/>
          <ac:spMkLst>
            <pc:docMk/>
            <pc:sldMk cId="1905776591" sldId="272"/>
            <ac:spMk id="8" creationId="{283856DA-23CC-4CC8-B34B-5ACDBD88363B}"/>
          </ac:spMkLst>
        </pc:spChg>
        <pc:spChg chg="add del">
          <ac:chgData name="Zhang, Jade" userId="691a4201-4c8a-433c-ab8c-0f7637a2e784" providerId="ADAL" clId="{B0F96786-227F-4224-9FB6-7B3C6E88F367}" dt="2020-11-30T17:36:00.901" v="1902" actId="26606"/>
          <ac:spMkLst>
            <pc:docMk/>
            <pc:sldMk cId="1905776591" sldId="272"/>
            <ac:spMk id="11" creationId="{94C5663A-0CE3-4AEE-B47E-FB68D9EBFE1A}"/>
          </ac:spMkLst>
        </pc:spChg>
        <pc:spChg chg="add">
          <ac:chgData name="Zhang, Jade" userId="691a4201-4c8a-433c-ab8c-0f7637a2e784" providerId="ADAL" clId="{B0F96786-227F-4224-9FB6-7B3C6E88F367}" dt="2020-11-30T17:36:00.901" v="1902" actId="26606"/>
          <ac:spMkLst>
            <pc:docMk/>
            <pc:sldMk cId="1905776591" sldId="272"/>
            <ac:spMk id="16" creationId="{0D57E7FA-E8FC-45AC-868F-CDC8144939D6}"/>
          </ac:spMkLst>
        </pc:spChg>
        <pc:spChg chg="add">
          <ac:chgData name="Zhang, Jade" userId="691a4201-4c8a-433c-ab8c-0f7637a2e784" providerId="ADAL" clId="{B0F96786-227F-4224-9FB6-7B3C6E88F367}" dt="2020-11-30T17:36:00.901" v="1902" actId="26606"/>
          <ac:spMkLst>
            <pc:docMk/>
            <pc:sldMk cId="1905776591" sldId="272"/>
            <ac:spMk id="18" creationId="{DCE1AED4-C7FF-4468-BF54-4470A0A3E283}"/>
          </ac:spMkLst>
        </pc:spChg>
        <pc:spChg chg="add">
          <ac:chgData name="Zhang, Jade" userId="691a4201-4c8a-433c-ab8c-0f7637a2e784" providerId="ADAL" clId="{B0F96786-227F-4224-9FB6-7B3C6E88F367}" dt="2020-11-30T17:36:00.901" v="1902" actId="26606"/>
          <ac:spMkLst>
            <pc:docMk/>
            <pc:sldMk cId="1905776591" sldId="272"/>
            <ac:spMk id="20" creationId="{BDE94FAB-AA60-43B4-A2C3-3A940B9A951A}"/>
          </ac:spMkLst>
        </pc:spChg>
        <pc:picChg chg="add mod">
          <ac:chgData name="Zhang, Jade" userId="691a4201-4c8a-433c-ab8c-0f7637a2e784" providerId="ADAL" clId="{B0F96786-227F-4224-9FB6-7B3C6E88F367}" dt="2020-11-30T17:36:04.457" v="1903" actId="1076"/>
          <ac:picMkLst>
            <pc:docMk/>
            <pc:sldMk cId="1905776591" sldId="272"/>
            <ac:picMk id="4" creationId="{3A84785B-A584-4C88-8A4B-00888F1B5D17}"/>
          </ac:picMkLst>
        </pc:picChg>
        <pc:picChg chg="add del mod">
          <ac:chgData name="Zhang, Jade" userId="691a4201-4c8a-433c-ab8c-0f7637a2e784" providerId="ADAL" clId="{B0F96786-227F-4224-9FB6-7B3C6E88F367}" dt="2020-11-30T21:27:42.321" v="3830"/>
          <ac:picMkLst>
            <pc:docMk/>
            <pc:sldMk cId="1905776591" sldId="272"/>
            <ac:picMk id="5" creationId="{6954F95E-B3DA-4AA9-8036-4E8FEE6E6BDD}"/>
          </ac:picMkLst>
        </pc:picChg>
        <pc:picChg chg="add mod">
          <ac:chgData name="Zhang, Jade" userId="691a4201-4c8a-433c-ab8c-0f7637a2e784" providerId="ADAL" clId="{B0F96786-227F-4224-9FB6-7B3C6E88F367}" dt="2020-11-30T21:32:41.535" v="3984" actId="14100"/>
          <ac:picMkLst>
            <pc:docMk/>
            <pc:sldMk cId="1905776591" sldId="272"/>
            <ac:picMk id="6" creationId="{96C79589-1139-408C-A310-95A241B9630B}"/>
          </ac:picMkLst>
        </pc:picChg>
        <pc:picChg chg="del">
          <ac:chgData name="Zhang, Jade" userId="691a4201-4c8a-433c-ab8c-0f7637a2e784" providerId="ADAL" clId="{B0F96786-227F-4224-9FB6-7B3C6E88F367}" dt="2020-11-29T21:26:45.041" v="1185" actId="478"/>
          <ac:picMkLst>
            <pc:docMk/>
            <pc:sldMk cId="1905776591" sldId="272"/>
            <ac:picMk id="6" creationId="{BDCB0EBD-A286-4D9C-9539-16D56421CB29}"/>
          </ac:picMkLst>
        </pc:picChg>
        <pc:picChg chg="del mod">
          <ac:chgData name="Zhang, Jade" userId="691a4201-4c8a-433c-ab8c-0f7637a2e784" providerId="ADAL" clId="{B0F96786-227F-4224-9FB6-7B3C6E88F367}" dt="2020-11-29T21:26:46.115" v="1187" actId="478"/>
          <ac:picMkLst>
            <pc:docMk/>
            <pc:sldMk cId="1905776591" sldId="272"/>
            <ac:picMk id="9" creationId="{D8883D92-8410-4810-BB7B-140D1ACBEF6A}"/>
          </ac:picMkLst>
        </pc:picChg>
      </pc:sldChg>
      <pc:sldChg chg="addSp delSp modSp add mod modNotesTx">
        <pc:chgData name="Zhang, Jade" userId="691a4201-4c8a-433c-ab8c-0f7637a2e784" providerId="ADAL" clId="{B0F96786-227F-4224-9FB6-7B3C6E88F367}" dt="2020-11-30T21:32:03.153" v="3975" actId="14100"/>
        <pc:sldMkLst>
          <pc:docMk/>
          <pc:sldMk cId="3991918178" sldId="273"/>
        </pc:sldMkLst>
        <pc:spChg chg="mod">
          <ac:chgData name="Zhang, Jade" userId="691a4201-4c8a-433c-ab8c-0f7637a2e784" providerId="ADAL" clId="{B0F96786-227F-4224-9FB6-7B3C6E88F367}" dt="2020-11-30T17:27:25.830" v="1408" actId="404"/>
          <ac:spMkLst>
            <pc:docMk/>
            <pc:sldMk cId="3991918178" sldId="273"/>
            <ac:spMk id="2" creationId="{EF77B10C-2BFF-435D-A10E-08F07AA5AD53}"/>
          </ac:spMkLst>
        </pc:spChg>
        <pc:spChg chg="mod">
          <ac:chgData name="Zhang, Jade" userId="691a4201-4c8a-433c-ab8c-0f7637a2e784" providerId="ADAL" clId="{B0F96786-227F-4224-9FB6-7B3C6E88F367}" dt="2020-11-30T17:26:54.878" v="1376" actId="20577"/>
          <ac:spMkLst>
            <pc:docMk/>
            <pc:sldMk cId="3991918178" sldId="273"/>
            <ac:spMk id="9" creationId="{0E31FC9C-25B8-42E5-AFFF-DC4ED164B370}"/>
          </ac:spMkLst>
        </pc:spChg>
        <pc:spChg chg="add mod">
          <ac:chgData name="Zhang, Jade" userId="691a4201-4c8a-433c-ab8c-0f7637a2e784" providerId="ADAL" clId="{B0F96786-227F-4224-9FB6-7B3C6E88F367}" dt="2020-11-30T17:27:58.408" v="1471" actId="20577"/>
          <ac:spMkLst>
            <pc:docMk/>
            <pc:sldMk cId="3991918178" sldId="273"/>
            <ac:spMk id="12" creationId="{A76CC28A-A0BC-4E82-AF11-BD80D2D6916C}"/>
          </ac:spMkLst>
        </pc:spChg>
        <pc:spChg chg="del">
          <ac:chgData name="Zhang, Jade" userId="691a4201-4c8a-433c-ab8c-0f7637a2e784" providerId="ADAL" clId="{B0F96786-227F-4224-9FB6-7B3C6E88F367}" dt="2020-11-30T17:25:23.900" v="1252" actId="26606"/>
          <ac:spMkLst>
            <pc:docMk/>
            <pc:sldMk cId="3991918178" sldId="273"/>
            <ac:spMk id="24" creationId="{F0C27F7B-4EA1-49E0-999C-43C98C4F4A24}"/>
          </ac:spMkLst>
        </pc:spChg>
        <pc:spChg chg="add">
          <ac:chgData name="Zhang, Jade" userId="691a4201-4c8a-433c-ab8c-0f7637a2e784" providerId="ADAL" clId="{B0F96786-227F-4224-9FB6-7B3C6E88F367}" dt="2020-11-30T17:25:23.900" v="1252" actId="26606"/>
          <ac:spMkLst>
            <pc:docMk/>
            <pc:sldMk cId="3991918178" sldId="273"/>
            <ac:spMk id="29" creationId="{9A002C20-86F6-46B0-8392-A37CAC548C71}"/>
          </ac:spMkLst>
        </pc:spChg>
        <pc:spChg chg="add">
          <ac:chgData name="Zhang, Jade" userId="691a4201-4c8a-433c-ab8c-0f7637a2e784" providerId="ADAL" clId="{B0F96786-227F-4224-9FB6-7B3C6E88F367}" dt="2020-11-30T17:25:23.900" v="1252" actId="26606"/>
          <ac:spMkLst>
            <pc:docMk/>
            <pc:sldMk cId="3991918178" sldId="273"/>
            <ac:spMk id="31" creationId="{C2972F54-37E5-4215-8174-927CD8DD41A7}"/>
          </ac:spMkLst>
        </pc:spChg>
        <pc:picChg chg="add mod">
          <ac:chgData name="Zhang, Jade" userId="691a4201-4c8a-433c-ab8c-0f7637a2e784" providerId="ADAL" clId="{B0F96786-227F-4224-9FB6-7B3C6E88F367}" dt="2020-11-30T21:32:03.153" v="3975" actId="14100"/>
          <ac:picMkLst>
            <pc:docMk/>
            <pc:sldMk cId="3991918178" sldId="273"/>
            <ac:picMk id="3" creationId="{40B81747-9B1E-4A19-9899-D92B255B12B2}"/>
          </ac:picMkLst>
        </pc:picChg>
        <pc:picChg chg="mod">
          <ac:chgData name="Zhang, Jade" userId="691a4201-4c8a-433c-ab8c-0f7637a2e784" providerId="ADAL" clId="{B0F96786-227F-4224-9FB6-7B3C6E88F367}" dt="2020-11-30T17:27:01.676" v="1377" actId="14100"/>
          <ac:picMkLst>
            <pc:docMk/>
            <pc:sldMk cId="3991918178" sldId="273"/>
            <ac:picMk id="5" creationId="{601C2923-464F-4345-A4DF-A092171E25A4}"/>
          </ac:picMkLst>
        </pc:picChg>
        <pc:picChg chg="del mod">
          <ac:chgData name="Zhang, Jade" userId="691a4201-4c8a-433c-ab8c-0f7637a2e784" providerId="ADAL" clId="{B0F96786-227F-4224-9FB6-7B3C6E88F367}" dt="2020-11-30T17:25:10.835" v="1250" actId="21"/>
          <ac:picMkLst>
            <pc:docMk/>
            <pc:sldMk cId="3991918178" sldId="273"/>
            <ac:picMk id="7" creationId="{248E7B8A-83C2-4E5E-B5B7-CE7917E82A77}"/>
          </ac:picMkLst>
        </pc:picChg>
        <pc:picChg chg="add mod">
          <ac:chgData name="Zhang, Jade" userId="691a4201-4c8a-433c-ab8c-0f7637a2e784" providerId="ADAL" clId="{B0F96786-227F-4224-9FB6-7B3C6E88F367}" dt="2020-11-30T17:27:04.482" v="1378" actId="1076"/>
          <ac:picMkLst>
            <pc:docMk/>
            <pc:sldMk cId="3991918178" sldId="273"/>
            <ac:picMk id="10" creationId="{3F766D46-2F2F-49E2-BCC8-3FF84AC558E0}"/>
          </ac:picMkLst>
        </pc:picChg>
        <pc:picChg chg="add del mod">
          <ac:chgData name="Zhang, Jade" userId="691a4201-4c8a-433c-ab8c-0f7637a2e784" providerId="ADAL" clId="{B0F96786-227F-4224-9FB6-7B3C6E88F367}" dt="2020-11-30T17:27:31.278" v="1410" actId="21"/>
          <ac:picMkLst>
            <pc:docMk/>
            <pc:sldMk cId="3991918178" sldId="273"/>
            <ac:picMk id="11" creationId="{C8D8204C-9D48-4C0F-BD9C-9FB7D9BF552C}"/>
          </ac:picMkLst>
        </pc:picChg>
      </pc:sldChg>
      <pc:sldChg chg="add del ord">
        <pc:chgData name="Zhang, Jade" userId="691a4201-4c8a-433c-ab8c-0f7637a2e784" providerId="ADAL" clId="{B0F96786-227F-4224-9FB6-7B3C6E88F367}" dt="2020-11-30T00:08:52.763" v="1214" actId="47"/>
        <pc:sldMkLst>
          <pc:docMk/>
          <pc:sldMk cId="4018942942" sldId="273"/>
        </pc:sldMkLst>
      </pc:sldChg>
      <pc:sldMasterChg chg="add del addSldLayout delSldLayout">
        <pc:chgData name="Zhang, Jade" userId="691a4201-4c8a-433c-ab8c-0f7637a2e784" providerId="ADAL" clId="{B0F96786-227F-4224-9FB6-7B3C6E88F367}" dt="2020-11-29T19:11:37.702" v="5" actId="26606"/>
        <pc:sldMasterMkLst>
          <pc:docMk/>
          <pc:sldMasterMk cId="544952482" sldId="2147483672"/>
        </pc:sldMasterMkLst>
        <pc:sldLayoutChg chg="add del">
          <pc:chgData name="Zhang, Jade" userId="691a4201-4c8a-433c-ab8c-0f7637a2e784" providerId="ADAL" clId="{B0F96786-227F-4224-9FB6-7B3C6E88F367}" dt="2020-11-29T19:11:37.702" v="5" actId="26606"/>
          <pc:sldLayoutMkLst>
            <pc:docMk/>
            <pc:sldMasterMk cId="544952482" sldId="2147483672"/>
            <pc:sldLayoutMk cId="1773702118" sldId="2147483673"/>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3174363063" sldId="2147483674"/>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280283271" sldId="2147483675"/>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802003434" sldId="2147483676"/>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2957745379" sldId="2147483677"/>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3445081585" sldId="2147483678"/>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2341132931" sldId="2147483679"/>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3926711295" sldId="2147483680"/>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1624862138" sldId="2147483681"/>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1384523443" sldId="2147483682"/>
          </pc:sldLayoutMkLst>
        </pc:sldLayoutChg>
        <pc:sldLayoutChg chg="add del">
          <pc:chgData name="Zhang, Jade" userId="691a4201-4c8a-433c-ab8c-0f7637a2e784" providerId="ADAL" clId="{B0F96786-227F-4224-9FB6-7B3C6E88F367}" dt="2020-11-29T19:11:37.702" v="5" actId="26606"/>
          <pc:sldLayoutMkLst>
            <pc:docMk/>
            <pc:sldMasterMk cId="544952482" sldId="2147483672"/>
            <pc:sldLayoutMk cId="1568518294" sldId="2147483683"/>
          </pc:sldLayoutMkLst>
        </pc:sldLayoutChg>
      </pc:sldMasterChg>
      <pc:sldMasterChg chg="add del addSldLayout delSldLayout">
        <pc:chgData name="Zhang, Jade" userId="691a4201-4c8a-433c-ab8c-0f7637a2e784" providerId="ADAL" clId="{B0F96786-227F-4224-9FB6-7B3C6E88F367}" dt="2020-11-29T19:11:37.616" v="4" actId="26606"/>
        <pc:sldMasterMkLst>
          <pc:docMk/>
          <pc:sldMasterMk cId="3962930694" sldId="2147483684"/>
        </pc:sldMasterMkLst>
        <pc:sldLayoutChg chg="add del">
          <pc:chgData name="Zhang, Jade" userId="691a4201-4c8a-433c-ab8c-0f7637a2e784" providerId="ADAL" clId="{B0F96786-227F-4224-9FB6-7B3C6E88F367}" dt="2020-11-29T19:11:37.616" v="4" actId="26606"/>
          <pc:sldLayoutMkLst>
            <pc:docMk/>
            <pc:sldMasterMk cId="3962930694" sldId="2147483684"/>
            <pc:sldLayoutMk cId="1903377938" sldId="2147483685"/>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1062632107" sldId="2147483686"/>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3164372471" sldId="2147483687"/>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3634773628" sldId="2147483688"/>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2325323488" sldId="2147483689"/>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3763903475" sldId="2147483690"/>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4291014792" sldId="2147483691"/>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2545255464" sldId="2147483692"/>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1490170292" sldId="2147483693"/>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2647279801" sldId="2147483694"/>
          </pc:sldLayoutMkLst>
        </pc:sldLayoutChg>
        <pc:sldLayoutChg chg="add del">
          <pc:chgData name="Zhang, Jade" userId="691a4201-4c8a-433c-ab8c-0f7637a2e784" providerId="ADAL" clId="{B0F96786-227F-4224-9FB6-7B3C6E88F367}" dt="2020-11-29T19:11:37.616" v="4" actId="26606"/>
          <pc:sldLayoutMkLst>
            <pc:docMk/>
            <pc:sldMasterMk cId="3962930694" sldId="2147483684"/>
            <pc:sldLayoutMk cId="49583599" sldId="2147483695"/>
          </pc:sldLayoutMkLst>
        </pc:sldLayoutChg>
      </pc:sldMasterChg>
      <pc:sldMasterChg chg="add addSldLayout">
        <pc:chgData name="Zhang, Jade" userId="691a4201-4c8a-433c-ab8c-0f7637a2e784" providerId="ADAL" clId="{B0F96786-227F-4224-9FB6-7B3C6E88F367}" dt="2020-11-29T19:11:37.702" v="5" actId="26606"/>
        <pc:sldMasterMkLst>
          <pc:docMk/>
          <pc:sldMasterMk cId="3273218779" sldId="2147483773"/>
        </pc:sldMasterMkLst>
        <pc:sldLayoutChg chg="add">
          <pc:chgData name="Zhang, Jade" userId="691a4201-4c8a-433c-ab8c-0f7637a2e784" providerId="ADAL" clId="{B0F96786-227F-4224-9FB6-7B3C6E88F367}" dt="2020-11-29T19:11:37.702" v="5" actId="26606"/>
          <pc:sldLayoutMkLst>
            <pc:docMk/>
            <pc:sldMasterMk cId="3273218779" sldId="2147483773"/>
            <pc:sldLayoutMk cId="954041985" sldId="2147483761"/>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4122561954" sldId="2147483762"/>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2735803403" sldId="2147483763"/>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1832816876" sldId="2147483764"/>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2941484024" sldId="2147483765"/>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4291535787" sldId="2147483766"/>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3147853378" sldId="2147483767"/>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2568880611" sldId="2147483768"/>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3782989858" sldId="2147483769"/>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1838045325" sldId="2147483770"/>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3319968502" sldId="2147483771"/>
          </pc:sldLayoutMkLst>
        </pc:sldLayoutChg>
        <pc:sldLayoutChg chg="add">
          <pc:chgData name="Zhang, Jade" userId="691a4201-4c8a-433c-ab8c-0f7637a2e784" providerId="ADAL" clId="{B0F96786-227F-4224-9FB6-7B3C6E88F367}" dt="2020-11-29T19:11:37.702" v="5" actId="26606"/>
          <pc:sldLayoutMkLst>
            <pc:docMk/>
            <pc:sldMasterMk cId="3273218779" sldId="2147483773"/>
            <pc:sldLayoutMk cId="1873134827" sldId="2147483772"/>
          </pc:sldLayoutMkLst>
        </pc:sldLayoutChg>
      </pc:sldMasterChg>
    </pc:docChg>
  </pc:docChgLst>
  <pc:docChgLst>
    <pc:chgData name="Jade Zhang" userId="85e3918411f932d8" providerId="LiveId" clId="{7A7B70EA-0D6C-42F9-A46B-2DAAFD796BEB}"/>
    <pc:docChg chg="custSel modSld">
      <pc:chgData name="Jade Zhang" userId="85e3918411f932d8" providerId="LiveId" clId="{7A7B70EA-0D6C-42F9-A46B-2DAAFD796BEB}" dt="2023-01-15T01:37:37.848" v="12" actId="478"/>
      <pc:docMkLst>
        <pc:docMk/>
      </pc:docMkLst>
      <pc:sldChg chg="delSp mod delAnim">
        <pc:chgData name="Jade Zhang" userId="85e3918411f932d8" providerId="LiveId" clId="{7A7B70EA-0D6C-42F9-A46B-2DAAFD796BEB}" dt="2023-01-15T01:37:09.779" v="0" actId="478"/>
        <pc:sldMkLst>
          <pc:docMk/>
          <pc:sldMk cId="109857222" sldId="256"/>
        </pc:sldMkLst>
        <pc:picChg chg="del">
          <ac:chgData name="Jade Zhang" userId="85e3918411f932d8" providerId="LiveId" clId="{7A7B70EA-0D6C-42F9-A46B-2DAAFD796BEB}" dt="2023-01-15T01:37:09.779" v="0" actId="478"/>
          <ac:picMkLst>
            <pc:docMk/>
            <pc:sldMk cId="109857222" sldId="256"/>
            <ac:picMk id="6" creationId="{5D6AF4A2-EDAE-404A-B531-1406DED44A3D}"/>
          </ac:picMkLst>
        </pc:picChg>
      </pc:sldChg>
      <pc:sldChg chg="delSp mod delAnim">
        <pc:chgData name="Jade Zhang" userId="85e3918411f932d8" providerId="LiveId" clId="{7A7B70EA-0D6C-42F9-A46B-2DAAFD796BEB}" dt="2023-01-15T01:37:12.790" v="1" actId="478"/>
        <pc:sldMkLst>
          <pc:docMk/>
          <pc:sldMk cId="4199349125" sldId="257"/>
        </pc:sldMkLst>
        <pc:picChg chg="del">
          <ac:chgData name="Jade Zhang" userId="85e3918411f932d8" providerId="LiveId" clId="{7A7B70EA-0D6C-42F9-A46B-2DAAFD796BEB}" dt="2023-01-15T01:37:12.790" v="1" actId="478"/>
          <ac:picMkLst>
            <pc:docMk/>
            <pc:sldMk cId="4199349125" sldId="257"/>
            <ac:picMk id="6" creationId="{64328C2B-C63C-48CD-9629-C426CAFE7EE1}"/>
          </ac:picMkLst>
        </pc:picChg>
      </pc:sldChg>
      <pc:sldChg chg="delSp mod delAnim">
        <pc:chgData name="Jade Zhang" userId="85e3918411f932d8" providerId="LiveId" clId="{7A7B70EA-0D6C-42F9-A46B-2DAAFD796BEB}" dt="2023-01-15T01:37:15.256" v="2" actId="478"/>
        <pc:sldMkLst>
          <pc:docMk/>
          <pc:sldMk cId="3474735165" sldId="258"/>
        </pc:sldMkLst>
        <pc:picChg chg="del">
          <ac:chgData name="Jade Zhang" userId="85e3918411f932d8" providerId="LiveId" clId="{7A7B70EA-0D6C-42F9-A46B-2DAAFD796BEB}" dt="2023-01-15T01:37:15.256" v="2" actId="478"/>
          <ac:picMkLst>
            <pc:docMk/>
            <pc:sldMk cId="3474735165" sldId="258"/>
            <ac:picMk id="5" creationId="{9BEDAC43-BCDB-4E47-9C1A-72959DF51C71}"/>
          </ac:picMkLst>
        </pc:picChg>
      </pc:sldChg>
      <pc:sldChg chg="delSp mod delAnim">
        <pc:chgData name="Jade Zhang" userId="85e3918411f932d8" providerId="LiveId" clId="{7A7B70EA-0D6C-42F9-A46B-2DAAFD796BEB}" dt="2023-01-15T01:37:17.632" v="3" actId="478"/>
        <pc:sldMkLst>
          <pc:docMk/>
          <pc:sldMk cId="372072996" sldId="259"/>
        </pc:sldMkLst>
        <pc:picChg chg="del">
          <ac:chgData name="Jade Zhang" userId="85e3918411f932d8" providerId="LiveId" clId="{7A7B70EA-0D6C-42F9-A46B-2DAAFD796BEB}" dt="2023-01-15T01:37:17.632" v="3" actId="478"/>
          <ac:picMkLst>
            <pc:docMk/>
            <pc:sldMk cId="372072996" sldId="259"/>
            <ac:picMk id="4" creationId="{47D7FC3F-D6B3-413F-AB54-D4F1DA2B6B46}"/>
          </ac:picMkLst>
        </pc:picChg>
      </pc:sldChg>
      <pc:sldChg chg="delSp mod delAnim">
        <pc:chgData name="Jade Zhang" userId="85e3918411f932d8" providerId="LiveId" clId="{7A7B70EA-0D6C-42F9-A46B-2DAAFD796BEB}" dt="2023-01-15T01:37:28.611" v="8" actId="478"/>
        <pc:sldMkLst>
          <pc:docMk/>
          <pc:sldMk cId="2059430073" sldId="260"/>
        </pc:sldMkLst>
        <pc:picChg chg="del">
          <ac:chgData name="Jade Zhang" userId="85e3918411f932d8" providerId="LiveId" clId="{7A7B70EA-0D6C-42F9-A46B-2DAAFD796BEB}" dt="2023-01-15T01:37:28.611" v="8" actId="478"/>
          <ac:picMkLst>
            <pc:docMk/>
            <pc:sldMk cId="2059430073" sldId="260"/>
            <ac:picMk id="6" creationId="{5C9574CE-B10A-4037-BE80-0072D57DD1C9}"/>
          </ac:picMkLst>
        </pc:picChg>
      </pc:sldChg>
      <pc:sldChg chg="delSp mod delAnim">
        <pc:chgData name="Jade Zhang" userId="85e3918411f932d8" providerId="LiveId" clId="{7A7B70EA-0D6C-42F9-A46B-2DAAFD796BEB}" dt="2023-01-15T01:37:21.800" v="5" actId="478"/>
        <pc:sldMkLst>
          <pc:docMk/>
          <pc:sldMk cId="295916875" sldId="264"/>
        </pc:sldMkLst>
        <pc:picChg chg="del">
          <ac:chgData name="Jade Zhang" userId="85e3918411f932d8" providerId="LiveId" clId="{7A7B70EA-0D6C-42F9-A46B-2DAAFD796BEB}" dt="2023-01-15T01:37:21.800" v="5" actId="478"/>
          <ac:picMkLst>
            <pc:docMk/>
            <pc:sldMk cId="295916875" sldId="264"/>
            <ac:picMk id="10" creationId="{E1544F90-0C05-471D-AF02-A5E2E2B54497}"/>
          </ac:picMkLst>
        </pc:picChg>
      </pc:sldChg>
      <pc:sldChg chg="delSp mod delAnim">
        <pc:chgData name="Jade Zhang" userId="85e3918411f932d8" providerId="LiveId" clId="{7A7B70EA-0D6C-42F9-A46B-2DAAFD796BEB}" dt="2023-01-15T01:37:30.718" v="9" actId="478"/>
        <pc:sldMkLst>
          <pc:docMk/>
          <pc:sldMk cId="54674986" sldId="265"/>
        </pc:sldMkLst>
        <pc:picChg chg="del">
          <ac:chgData name="Jade Zhang" userId="85e3918411f932d8" providerId="LiveId" clId="{7A7B70EA-0D6C-42F9-A46B-2DAAFD796BEB}" dt="2023-01-15T01:37:30.718" v="9" actId="478"/>
          <ac:picMkLst>
            <pc:docMk/>
            <pc:sldMk cId="54674986" sldId="265"/>
            <ac:picMk id="4" creationId="{87F6E72F-86B9-448B-AB02-BC06D3C86664}"/>
          </ac:picMkLst>
        </pc:picChg>
      </pc:sldChg>
      <pc:sldChg chg="delSp mod delAnim">
        <pc:chgData name="Jade Zhang" userId="85e3918411f932d8" providerId="LiveId" clId="{7A7B70EA-0D6C-42F9-A46B-2DAAFD796BEB}" dt="2023-01-15T01:37:33.831" v="10" actId="478"/>
        <pc:sldMkLst>
          <pc:docMk/>
          <pc:sldMk cId="2253461980" sldId="268"/>
        </pc:sldMkLst>
        <pc:picChg chg="del">
          <ac:chgData name="Jade Zhang" userId="85e3918411f932d8" providerId="LiveId" clId="{7A7B70EA-0D6C-42F9-A46B-2DAAFD796BEB}" dt="2023-01-15T01:37:33.831" v="10" actId="478"/>
          <ac:picMkLst>
            <pc:docMk/>
            <pc:sldMk cId="2253461980" sldId="268"/>
            <ac:picMk id="12" creationId="{87B9AEF9-D0C0-430C-92BC-B506FFCD866C}"/>
          </ac:picMkLst>
        </pc:picChg>
      </pc:sldChg>
      <pc:sldChg chg="delSp mod delAnim">
        <pc:chgData name="Jade Zhang" userId="85e3918411f932d8" providerId="LiveId" clId="{7A7B70EA-0D6C-42F9-A46B-2DAAFD796BEB}" dt="2023-01-15T01:37:35.845" v="11" actId="478"/>
        <pc:sldMkLst>
          <pc:docMk/>
          <pc:sldMk cId="984615789" sldId="269"/>
        </pc:sldMkLst>
        <pc:picChg chg="del">
          <ac:chgData name="Jade Zhang" userId="85e3918411f932d8" providerId="LiveId" clId="{7A7B70EA-0D6C-42F9-A46B-2DAAFD796BEB}" dt="2023-01-15T01:37:35.845" v="11" actId="478"/>
          <ac:picMkLst>
            <pc:docMk/>
            <pc:sldMk cId="984615789" sldId="269"/>
            <ac:picMk id="13" creationId="{E1579AD5-4F3B-4856-B69C-8DBAE860333A}"/>
          </ac:picMkLst>
        </pc:picChg>
      </pc:sldChg>
      <pc:sldChg chg="delSp mod delAnim">
        <pc:chgData name="Jade Zhang" userId="85e3918411f932d8" providerId="LiveId" clId="{7A7B70EA-0D6C-42F9-A46B-2DAAFD796BEB}" dt="2023-01-15T01:37:37.848" v="12" actId="478"/>
        <pc:sldMkLst>
          <pc:docMk/>
          <pc:sldMk cId="3496914310" sldId="270"/>
        </pc:sldMkLst>
        <pc:picChg chg="del">
          <ac:chgData name="Jade Zhang" userId="85e3918411f932d8" providerId="LiveId" clId="{7A7B70EA-0D6C-42F9-A46B-2DAAFD796BEB}" dt="2023-01-15T01:37:37.848" v="12" actId="478"/>
          <ac:picMkLst>
            <pc:docMk/>
            <pc:sldMk cId="3496914310" sldId="270"/>
            <ac:picMk id="4" creationId="{89EB2B98-D72C-482E-86A1-F0003216E53A}"/>
          </ac:picMkLst>
        </pc:picChg>
      </pc:sldChg>
      <pc:sldChg chg="delSp mod delAnim">
        <pc:chgData name="Jade Zhang" userId="85e3918411f932d8" providerId="LiveId" clId="{7A7B70EA-0D6C-42F9-A46B-2DAAFD796BEB}" dt="2023-01-15T01:37:23.251" v="6" actId="478"/>
        <pc:sldMkLst>
          <pc:docMk/>
          <pc:sldMk cId="986934196" sldId="271"/>
        </pc:sldMkLst>
        <pc:picChg chg="del">
          <ac:chgData name="Jade Zhang" userId="85e3918411f932d8" providerId="LiveId" clId="{7A7B70EA-0D6C-42F9-A46B-2DAAFD796BEB}" dt="2023-01-15T01:37:23.251" v="6" actId="478"/>
          <ac:picMkLst>
            <pc:docMk/>
            <pc:sldMk cId="986934196" sldId="271"/>
            <ac:picMk id="5" creationId="{1DA440A2-008C-462D-A57B-B8423363EB27}"/>
          </ac:picMkLst>
        </pc:picChg>
      </pc:sldChg>
      <pc:sldChg chg="delSp mod delAnim">
        <pc:chgData name="Jade Zhang" userId="85e3918411f932d8" providerId="LiveId" clId="{7A7B70EA-0D6C-42F9-A46B-2DAAFD796BEB}" dt="2023-01-15T01:37:26.412" v="7" actId="478"/>
        <pc:sldMkLst>
          <pc:docMk/>
          <pc:sldMk cId="1905776591" sldId="272"/>
        </pc:sldMkLst>
        <pc:picChg chg="del">
          <ac:chgData name="Jade Zhang" userId="85e3918411f932d8" providerId="LiveId" clId="{7A7B70EA-0D6C-42F9-A46B-2DAAFD796BEB}" dt="2023-01-15T01:37:26.412" v="7" actId="478"/>
          <ac:picMkLst>
            <pc:docMk/>
            <pc:sldMk cId="1905776591" sldId="272"/>
            <ac:picMk id="6" creationId="{96C79589-1139-408C-A310-95A241B9630B}"/>
          </ac:picMkLst>
        </pc:picChg>
      </pc:sldChg>
      <pc:sldChg chg="delSp mod delAnim">
        <pc:chgData name="Jade Zhang" userId="85e3918411f932d8" providerId="LiveId" clId="{7A7B70EA-0D6C-42F9-A46B-2DAAFD796BEB}" dt="2023-01-15T01:37:19.721" v="4" actId="478"/>
        <pc:sldMkLst>
          <pc:docMk/>
          <pc:sldMk cId="3991918178" sldId="273"/>
        </pc:sldMkLst>
        <pc:picChg chg="del">
          <ac:chgData name="Jade Zhang" userId="85e3918411f932d8" providerId="LiveId" clId="{7A7B70EA-0D6C-42F9-A46B-2DAAFD796BEB}" dt="2023-01-15T01:37:19.721" v="4" actId="478"/>
          <ac:picMkLst>
            <pc:docMk/>
            <pc:sldMk cId="3991918178" sldId="273"/>
            <ac:picMk id="3" creationId="{40B81747-9B1E-4A19-9899-D92B255B12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1C544-966D-46E4-BA9C-BC42307192BB}"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C-6D75-420B-AFD5-F9295F617EDF}" type="slidenum">
              <a:rPr lang="en-US" smtClean="0"/>
              <a:t>‹#›</a:t>
            </a:fld>
            <a:endParaRPr lang="en-US"/>
          </a:p>
        </p:txBody>
      </p:sp>
    </p:spTree>
    <p:extLst>
      <p:ext uri="{BB962C8B-B14F-4D97-AF65-F5344CB8AC3E}">
        <p14:creationId xmlns:p14="http://schemas.microsoft.com/office/powerpoint/2010/main" val="360545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a:t>
            </a:r>
            <a:r>
              <a:rPr lang="en-US" err="1"/>
              <a:t>im</a:t>
            </a:r>
            <a:r>
              <a:rPr lang="en-US"/>
              <a:t> jade, with my teammates </a:t>
            </a:r>
            <a:r>
              <a:rPr lang="en-US" err="1"/>
              <a:t>Chenhao</a:t>
            </a:r>
            <a:r>
              <a:rPr lang="en-US"/>
              <a:t> and </a:t>
            </a:r>
            <a:r>
              <a:rPr lang="en-US" err="1"/>
              <a:t>Zejian</a:t>
            </a:r>
            <a:r>
              <a:rPr lang="en-US"/>
              <a:t>, we are pleasant to present our final project</a:t>
            </a:r>
          </a:p>
        </p:txBody>
      </p:sp>
      <p:sp>
        <p:nvSpPr>
          <p:cNvPr id="4" name="Slide Number Placeholder 3"/>
          <p:cNvSpPr>
            <a:spLocks noGrp="1"/>
          </p:cNvSpPr>
          <p:nvPr>
            <p:ph type="sldNum" sz="quarter" idx="5"/>
          </p:nvPr>
        </p:nvSpPr>
        <p:spPr/>
        <p:txBody>
          <a:bodyPr/>
          <a:lstStyle/>
          <a:p>
            <a:fld id="{BD4FD5FC-6D75-420B-AFD5-F9295F617EDF}" type="slidenum">
              <a:rPr lang="en-US" smtClean="0"/>
              <a:t>1</a:t>
            </a:fld>
            <a:endParaRPr lang="en-US"/>
          </a:p>
        </p:txBody>
      </p:sp>
    </p:spTree>
    <p:extLst>
      <p:ext uri="{BB962C8B-B14F-4D97-AF65-F5344CB8AC3E}">
        <p14:creationId xmlns:p14="http://schemas.microsoft.com/office/powerpoint/2010/main" val="3740672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r>
              <a:rPr lang="en-US" altLang="zh-CN" sz="1800">
                <a:effectLst/>
                <a:latin typeface="等线" panose="02010600030101010101" pitchFamily="2" charset="-122"/>
                <a:ea typeface="等线" panose="02010600030101010101" pitchFamily="2" charset="-122"/>
                <a:cs typeface="Times New Roman" panose="02020603050405020304" pitchFamily="18" charset="0"/>
              </a:rPr>
              <a:t>Then we move to the feature engineering part,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a:lnSpc>
                <a:spcPct val="200000"/>
              </a:lnSpc>
              <a:spcAft>
                <a:spcPts val="800"/>
              </a:spcAft>
            </a:pPr>
            <a:r>
              <a:rPr lang="en-US" altLang="zh-CN" sz="1800">
                <a:effectLst/>
                <a:latin typeface="等线" panose="02010600030101010101" pitchFamily="2" charset="-122"/>
                <a:ea typeface="等线" panose="02010600030101010101" pitchFamily="2" charset="-122"/>
                <a:cs typeface="等线" panose="02010600030101010101" pitchFamily="2" charset="-122"/>
              </a:rPr>
              <a:t>Because the “location” column is in a mass, where some of the location are Country, some of them are State, while some of them are country plus state. It’s hard to process them into a uniform format and keep this features will result in a learning of bad features, so we decided to remove the location column. The keyword column meets the similar situation, which is hard to process and obtaining meaningful features, we dropped it as well.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indent="457200">
              <a:lnSpc>
                <a:spcPct val="200000"/>
              </a:lnSpc>
              <a:spcAft>
                <a:spcPts val="800"/>
              </a:spcAft>
            </a:pPr>
            <a:r>
              <a:rPr lang="en-US" altLang="zh-CN" sz="1800">
                <a:effectLst/>
                <a:latin typeface="等线" panose="02010600030101010101" pitchFamily="2" charset="-122"/>
                <a:ea typeface="等线" panose="02010600030101010101" pitchFamily="2" charset="-122"/>
                <a:cs typeface="等线" panose="02010600030101010101" pitchFamily="2" charset="-122"/>
              </a:rPr>
              <a:t>In the project, five features are extracted from the cleaned text: BERT Features, TF-IDF + SVD Features, Sentence Encoding +SVD Features, Sentiment Analysis features, and Sentence Length feature. BERT is a pre-trained unsupervised natural language processing model. It is proved to have high performance on 11 NLP tasks. In this case, the model will be used to extract features from the text to help to increase the prediction accuracy. Google Sentence Encoding is another pre-trained unsupervised natural language processing model, which uses </a:t>
            </a:r>
            <a:r>
              <a:rPr lang="en-US" altLang="zh-CN" sz="1800" b="0" i="0" u="none" strike="noStrike" baseline="0">
                <a:solidFill>
                  <a:srgbClr val="000000"/>
                </a:solidFill>
                <a:latin typeface="Times New Roman" panose="02020603050405020304" pitchFamily="18" charset="0"/>
              </a:rPr>
              <a:t>deep averaging network</a:t>
            </a:r>
            <a:r>
              <a:rPr lang="en-US" altLang="zh-CN" sz="1800">
                <a:effectLst/>
                <a:latin typeface="等线" panose="02010600030101010101" pitchFamily="2" charset="-122"/>
                <a:ea typeface="等线" panose="02010600030101010101" pitchFamily="2" charset="-122"/>
                <a:cs typeface="等线" panose="02010600030101010101" pitchFamily="2" charset="-122"/>
              </a:rPr>
              <a:t> to encode the text from news, paper both in supervised and unsupervised learning by google. In addition to the encoded features, the TF-IDF (term frequency-inverse document frequency) and sentiment analysis were also applied to help increase the prediction accuracy.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indent="457200">
              <a:lnSpc>
                <a:spcPct val="200000"/>
              </a:lnSpc>
              <a:spcAft>
                <a:spcPts val="800"/>
              </a:spcAft>
            </a:pPr>
            <a:r>
              <a:rPr lang="en-US" altLang="zh-CN" sz="1800">
                <a:effectLst/>
                <a:latin typeface="等线" panose="02010600030101010101" pitchFamily="2" charset="-122"/>
                <a:ea typeface="等线" panose="02010600030101010101" pitchFamily="2" charset="-122"/>
                <a:cs typeface="等线" panose="02010600030101010101" pitchFamily="2" charset="-122"/>
              </a:rPr>
              <a:t>After extracting features from the text, we move to the stage 2—— The prediction. </a:t>
            </a:r>
            <a:r>
              <a:rPr lang="en-US" altLang="zh-CN" sz="1800" err="1">
                <a:effectLst/>
                <a:latin typeface="等线" panose="02010600030101010101" pitchFamily="2" charset="-122"/>
                <a:ea typeface="等线" panose="02010600030101010101" pitchFamily="2" charset="-122"/>
                <a:cs typeface="等线" panose="02010600030101010101" pitchFamily="2" charset="-122"/>
              </a:rPr>
              <a:t>XGboost</a:t>
            </a:r>
            <a:r>
              <a:rPr lang="en-US" altLang="zh-CN" sz="1800">
                <a:effectLst/>
                <a:latin typeface="等线" panose="02010600030101010101" pitchFamily="2" charset="-122"/>
                <a:ea typeface="等线" panose="02010600030101010101" pitchFamily="2" charset="-122"/>
                <a:cs typeface="等线" panose="02010600030101010101" pitchFamily="2" charset="-122"/>
              </a:rPr>
              <a:t>, Logistic Regression, and Neural Network are applied to predict whether the tweet is related to the disaster or not. </a:t>
            </a:r>
            <a:r>
              <a:rPr lang="en-US" altLang="zh-CN" sz="1800" err="1">
                <a:effectLst/>
                <a:latin typeface="等线" panose="02010600030101010101" pitchFamily="2" charset="-122"/>
                <a:ea typeface="等线" panose="02010600030101010101" pitchFamily="2" charset="-122"/>
                <a:cs typeface="等线" panose="02010600030101010101" pitchFamily="2" charset="-122"/>
              </a:rPr>
              <a:t>XGboost</a:t>
            </a:r>
            <a:r>
              <a:rPr lang="en-US" altLang="zh-CN" sz="1800">
                <a:effectLst/>
                <a:latin typeface="等线" panose="02010600030101010101" pitchFamily="2" charset="-122"/>
                <a:ea typeface="等线" panose="02010600030101010101" pitchFamily="2" charset="-122"/>
                <a:cs typeface="等线" panose="02010600030101010101" pitchFamily="2" charset="-122"/>
              </a:rPr>
              <a:t> and Neural Network are good at processing a large number of features, while logistic regressions are not so that the feature selection is performed on the logistic regression model to improve the performance</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BD4FD5FC-6D75-420B-AFD5-F9295F617EDF}" type="slidenum">
              <a:rPr lang="en-US" smtClean="0"/>
              <a:t>10</a:t>
            </a:fld>
            <a:endParaRPr lang="en-US"/>
          </a:p>
        </p:txBody>
      </p:sp>
    </p:spTree>
    <p:extLst>
      <p:ext uri="{BB962C8B-B14F-4D97-AF65-F5344CB8AC3E}">
        <p14:creationId xmlns:p14="http://schemas.microsoft.com/office/powerpoint/2010/main" val="415665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Accuracy and AUC (Area Under Curve) obtained from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XGBoost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Logistic Regression, and Neural Network model are shown correspondingly as listed in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Table</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endParaRPr lang="en-US" sz="1800">
              <a:solidFill>
                <a:srgbClr val="000000"/>
              </a:solidFill>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accuracies and AUCs obtained from the three models are similar – accuracy is approximately 0.85 and AUC is approximately 0.9. All three models achieved high accuracy and satisfying AUC, which indicates that most of the target was explained by the models.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a:solidFill>
                <a:srgbClr val="000000"/>
              </a:solidFill>
              <a:effectLst/>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11</a:t>
            </a:fld>
            <a:endParaRPr lang="en-US"/>
          </a:p>
        </p:txBody>
      </p:sp>
    </p:spTree>
    <p:extLst>
      <p:ext uri="{BB962C8B-B14F-4D97-AF65-F5344CB8AC3E}">
        <p14:creationId xmlns:p14="http://schemas.microsoft.com/office/powerpoint/2010/main" val="383441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This study introduced the fundamental Tweeter analysis and its application in investigating disaster announcements. The result justified that it is possible to detect the particular types of tweets among all the information based on the natural language processing methods, even though the human language can be very confusing and ambiguous. This type of study is crucial in terms of disaster response and disaster control due to the high efficiency of communication through Tweeter.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200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 is a huge room for improvement. Firstly, the precision of the model can still be increased by applying a more thorough cleaning process and performing more tuning. Secondly, more algorithms could be used to test efficiency. Thirdly, it would be more helpful to make this application in real-time. Finally, the concept, even some processes, could be properly modified and then generalized to solve similar problems.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D4FD5FC-6D75-420B-AFD5-F9295F617EDF}" type="slidenum">
              <a:rPr lang="en-US" smtClean="0"/>
              <a:t>12</a:t>
            </a:fld>
            <a:endParaRPr lang="en-US"/>
          </a:p>
        </p:txBody>
      </p:sp>
    </p:spTree>
    <p:extLst>
      <p:ext uri="{BB962C8B-B14F-4D97-AF65-F5344CB8AC3E}">
        <p14:creationId xmlns:p14="http://schemas.microsoft.com/office/powerpoint/2010/main" val="158421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our project , </a:t>
            </a:r>
            <a:r>
              <a:rPr lang="en-US" sz="1800">
                <a:effectLst/>
                <a:latin typeface="Calibri" panose="020F0502020204030204" pitchFamily="34" charset="0"/>
                <a:ea typeface="SimSun" panose="02010600030101010101" pitchFamily="2" charset="-122"/>
                <a:cs typeface="Times New Roman" panose="02020603050405020304" pitchFamily="18" charset="0"/>
              </a:rPr>
              <a:t>The Apache Spark was majorly used for both visualization and coding. Due to the limitation of cluster’s Python version, a few of operations were completed in local environment to perform more complicated methods. The Google Cloud was introduced to run the code as well.</a:t>
            </a: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2</a:t>
            </a:fld>
            <a:endParaRPr lang="en-US"/>
          </a:p>
        </p:txBody>
      </p:sp>
    </p:spTree>
    <p:extLst>
      <p:ext uri="{BB962C8B-B14F-4D97-AF65-F5344CB8AC3E}">
        <p14:creationId xmlns:p14="http://schemas.microsoft.com/office/powerpoint/2010/main" val="271307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has 5 features and approximately 10,000 data entries. The features and the corresponding descriptions are listed as follows.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id - a unique identifier for each tweet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text - the text of the tweet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location - the location the tweet was sent from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keyword - a particular keyword from the tweet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target - in train.csv only, this denotes whether a tweet is about a real disaster (1) or not (0)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3</a:t>
            </a:fld>
            <a:endParaRPr lang="en-US"/>
          </a:p>
        </p:txBody>
      </p:sp>
    </p:spTree>
    <p:extLst>
      <p:ext uri="{BB962C8B-B14F-4D97-AF65-F5344CB8AC3E}">
        <p14:creationId xmlns:p14="http://schemas.microsoft.com/office/powerpoint/2010/main" val="227850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approximately 8000 rows in total and 5 columns, as we showed. The missing values exist in all the columns. Here we have all the numbers and proportions of missing values for each feature. We noticed that location has around 40% missing values and target has 10% percent missing values, so we started wondering the availability of these two features and further checked it in the later process.  </a:t>
            </a:r>
          </a:p>
        </p:txBody>
      </p:sp>
      <p:sp>
        <p:nvSpPr>
          <p:cNvPr id="4" name="Slide Number Placeholder 3"/>
          <p:cNvSpPr>
            <a:spLocks noGrp="1"/>
          </p:cNvSpPr>
          <p:nvPr>
            <p:ph type="sldNum" sz="quarter" idx="5"/>
          </p:nvPr>
        </p:nvSpPr>
        <p:spPr/>
        <p:txBody>
          <a:bodyPr/>
          <a:lstStyle/>
          <a:p>
            <a:fld id="{BD4FD5FC-6D75-420B-AFD5-F9295F617EDF}" type="slidenum">
              <a:rPr lang="en-US" smtClean="0"/>
              <a:t>4</a:t>
            </a:fld>
            <a:endParaRPr lang="en-US"/>
          </a:p>
        </p:txBody>
      </p:sp>
    </p:spTree>
    <p:extLst>
      <p:ext uri="{BB962C8B-B14F-4D97-AF65-F5344CB8AC3E}">
        <p14:creationId xmlns:p14="http://schemas.microsoft.com/office/powerpoint/2010/main" val="170862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cs typeface="Calibri" panose="020F0502020204030204" pitchFamily="34" charset="0"/>
              </a:rPr>
              <a:t>The distribution of targets were checked. </a:t>
            </a: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Most sample tweets are not related to disaster (class 0), only around a half of those are related to disaster (class 1) It shows that the data is </a:t>
            </a:r>
            <a:r>
              <a:rPr lang="en-US" sz="1800" err="1">
                <a:solidFill>
                  <a:srgbClr val="000000"/>
                </a:solidFill>
                <a:effectLst/>
                <a:latin typeface="Calibri" panose="020F0502020204030204" pitchFamily="34" charset="0"/>
                <a:ea typeface="SimSun" panose="02010600030101010101" pitchFamily="2" charset="-122"/>
                <a:cs typeface="Calibri" panose="020F0502020204030204" pitchFamily="34" charset="0"/>
              </a:rPr>
              <a:t>imbanlanced</a:t>
            </a: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 and might need resample method or specific design later.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rPr>
              <a:t>The word frequency in all the training texts were investigated. As shown in </a:t>
            </a:r>
            <a:r>
              <a:rPr lang="en-US" sz="1800" b="1">
                <a:effectLst/>
                <a:latin typeface="Calibri" panose="020F0502020204030204" pitchFamily="34" charset="0"/>
                <a:ea typeface="SimSun" panose="02010600030101010101" pitchFamily="2" charset="-122"/>
              </a:rPr>
              <a:t>Figure 2</a:t>
            </a:r>
            <a:r>
              <a:rPr lang="en-US" sz="1800">
                <a:effectLst/>
                <a:latin typeface="Calibri" panose="020F0502020204030204" pitchFamily="34" charset="0"/>
                <a:ea typeface="SimSun" panose="02010600030101010101" pitchFamily="2" charset="-122"/>
              </a:rPr>
              <a:t>, the most common words are “the”, “no”, “back”, “emergency”, “year”, “cause”,”/”, “World”, “Do”, “My”, etc. The result matches the common sense, and also indicates the requirement of proper data cleaning</a:t>
            </a:r>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5</a:t>
            </a:fld>
            <a:endParaRPr lang="en-US"/>
          </a:p>
        </p:txBody>
      </p:sp>
    </p:spTree>
    <p:extLst>
      <p:ext uri="{BB962C8B-B14F-4D97-AF65-F5344CB8AC3E}">
        <p14:creationId xmlns:p14="http://schemas.microsoft.com/office/powerpoint/2010/main" val="18471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cs typeface="Calibri" panose="020F0502020204030204" pitchFamily="34" charset="0"/>
              </a:rPr>
              <a:t>The keywords column contain noisy and broad information. Lots of keywords occupied similar proportions as suggested in </a:t>
            </a:r>
            <a:r>
              <a:rPr lang="en-US" sz="1800" b="1">
                <a:effectLst/>
                <a:latin typeface="Calibri" panose="020F0502020204030204" pitchFamily="34" charset="0"/>
                <a:ea typeface="SimSun" panose="02010600030101010101" pitchFamily="2" charset="-122"/>
                <a:cs typeface="Calibri" panose="020F0502020204030204" pitchFamily="34" charset="0"/>
              </a:rPr>
              <a:t>Figure 3</a:t>
            </a:r>
            <a:r>
              <a:rPr lang="en-US" sz="1800">
                <a:effectLst/>
                <a:latin typeface="Calibri" panose="020F0502020204030204" pitchFamily="34" charset="0"/>
                <a:ea typeface="SimSun" panose="02010600030101010101" pitchFamily="2" charset="-122"/>
                <a:cs typeface="Calibri" panose="020F0502020204030204" pitchFamily="34" charset="0"/>
              </a:rPr>
              <a:t>. The correlation check between keyword and target were performed as well. Due to the high volume and variety of keywords, this column was ignored in the later processes.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cs typeface="Times New Roman" panose="02020603050405020304" pitchFamily="18" charset="0"/>
              </a:rPr>
              <a:t>The location distribution revealed the similar pattern as keyword distribution did. Most values are missing or not readable, and the categories of location were too many to be analyzed and used as shown in </a:t>
            </a:r>
            <a:r>
              <a:rPr lang="en-US" sz="1800" b="1">
                <a:effectLst/>
                <a:latin typeface="Calibri" panose="020F0502020204030204" pitchFamily="34" charset="0"/>
                <a:ea typeface="SimSun" panose="02010600030101010101" pitchFamily="2" charset="-122"/>
                <a:cs typeface="Times New Roman" panose="02020603050405020304" pitchFamily="18" charset="0"/>
              </a:rPr>
              <a:t>Figure 4</a:t>
            </a:r>
            <a:r>
              <a:rPr lang="en-US" sz="1800">
                <a:effectLst/>
                <a:latin typeface="Calibri" panose="020F0502020204030204" pitchFamily="34" charset="0"/>
                <a:ea typeface="SimSun" panose="02010600030101010101" pitchFamily="2" charset="-122"/>
                <a:cs typeface="Times New Roman" panose="02020603050405020304" pitchFamily="18" charset="0"/>
              </a:rPr>
              <a:t>. In this case, the location column was abandoned in the later process as well. </a:t>
            </a: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6</a:t>
            </a:fld>
            <a:endParaRPr lang="en-US"/>
          </a:p>
        </p:txBody>
      </p:sp>
    </p:spTree>
    <p:extLst>
      <p:ext uri="{BB962C8B-B14F-4D97-AF65-F5344CB8AC3E}">
        <p14:creationId xmlns:p14="http://schemas.microsoft.com/office/powerpoint/2010/main" val="351346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Regarding the number of characters in tweets, there is a similar distribution appearing in the two classes.  The most common length of tweets is approximately from 120 to 140 characters, as illustrates in </a:t>
            </a:r>
            <a:r>
              <a:rPr lang="en-US" sz="1800" b="1">
                <a:solidFill>
                  <a:srgbClr val="000000"/>
                </a:solidFill>
                <a:effectLst/>
                <a:latin typeface="Calibri" panose="020F0502020204030204" pitchFamily="34" charset="0"/>
                <a:ea typeface="SimSun" panose="02010600030101010101" pitchFamily="2" charset="-122"/>
                <a:cs typeface="Calibri" panose="020F0502020204030204" pitchFamily="34" charset="0"/>
              </a:rPr>
              <a:t>Figure 5</a:t>
            </a: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As for number of words in each tweet, the two classes show similar distribution, which is almost normal. For both classes, the most common number of words is approximately from 10 to 20, as </a:t>
            </a:r>
            <a:r>
              <a:rPr lang="en-US" sz="1800" err="1">
                <a:solidFill>
                  <a:srgbClr val="000000"/>
                </a:solidFill>
                <a:effectLst/>
                <a:latin typeface="Calibri" panose="020F0502020204030204" pitchFamily="34" charset="0"/>
                <a:ea typeface="SimSun" panose="02010600030101010101" pitchFamily="2" charset="-122"/>
                <a:cs typeface="Calibri" panose="020F0502020204030204" pitchFamily="34" charset="0"/>
              </a:rPr>
              <a:t>illustrared</a:t>
            </a: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 in </a:t>
            </a:r>
            <a:r>
              <a:rPr lang="en-US" sz="1800" b="1">
                <a:solidFill>
                  <a:srgbClr val="000000"/>
                </a:solidFill>
                <a:effectLst/>
                <a:latin typeface="Calibri" panose="020F0502020204030204" pitchFamily="34" charset="0"/>
                <a:ea typeface="SimSun" panose="02010600030101010101" pitchFamily="2" charset="-122"/>
                <a:cs typeface="Calibri" panose="020F0502020204030204" pitchFamily="34" charset="0"/>
              </a:rPr>
              <a:t>Figure 6</a:t>
            </a:r>
            <a:r>
              <a:rPr lang="en-US" sz="1800">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7</a:t>
            </a:fld>
            <a:endParaRPr lang="en-US"/>
          </a:p>
        </p:txBody>
      </p:sp>
    </p:spTree>
    <p:extLst>
      <p:ext uri="{BB962C8B-B14F-4D97-AF65-F5344CB8AC3E}">
        <p14:creationId xmlns:p14="http://schemas.microsoft.com/office/powerpoint/2010/main" val="95853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cs typeface="Times New Roman" panose="02020603050405020304" pitchFamily="18" charset="0"/>
              </a:rPr>
              <a:t>After data cleaning process, which will be thoroughly introduced in </a:t>
            </a:r>
            <a:r>
              <a:rPr lang="en-US" sz="1800" err="1">
                <a:effectLst/>
                <a:latin typeface="Calibri" panose="020F0502020204030204" pitchFamily="34" charset="0"/>
                <a:ea typeface="SimSun" panose="02010600030101010101" pitchFamily="2" charset="-122"/>
                <a:cs typeface="Times New Roman" panose="02020603050405020304" pitchFamily="18" charset="0"/>
              </a:rPr>
              <a:t>Methodolody</a:t>
            </a:r>
            <a:r>
              <a:rPr lang="en-US" sz="1800">
                <a:effectLst/>
                <a:latin typeface="Calibri" panose="020F0502020204030204" pitchFamily="34" charset="0"/>
                <a:ea typeface="SimSun" panose="02010600030101010101" pitchFamily="2" charset="-122"/>
                <a:cs typeface="Times New Roman" panose="02020603050405020304" pitchFamily="18" charset="0"/>
              </a:rPr>
              <a:t>, the word cloud figure was generated based on the clean data as shown in </a:t>
            </a:r>
            <a:r>
              <a:rPr lang="en-US" sz="1800" b="1">
                <a:effectLst/>
                <a:latin typeface="Calibri" panose="020F0502020204030204" pitchFamily="34" charset="0"/>
                <a:ea typeface="SimSun" panose="02010600030101010101" pitchFamily="2" charset="-122"/>
                <a:cs typeface="Times New Roman" panose="02020603050405020304" pitchFamily="18" charset="0"/>
              </a:rPr>
              <a:t>Figure 7</a:t>
            </a:r>
            <a:r>
              <a:rPr lang="en-US" sz="1800">
                <a:effectLst/>
                <a:latin typeface="Calibri" panose="020F0502020204030204" pitchFamily="34" charset="0"/>
                <a:ea typeface="SimSun" panose="02010600030101010101" pitchFamily="2" charset="-122"/>
                <a:cs typeface="Times New Roman" panose="02020603050405020304" pitchFamily="18" charset="0"/>
              </a:rPr>
              <a:t>. It shows the common words of the texts we analyzed, which provided a general </a:t>
            </a:r>
            <a:r>
              <a:rPr lang="en-US" sz="1800" err="1">
                <a:effectLst/>
                <a:latin typeface="Calibri" panose="020F0502020204030204" pitchFamily="34" charset="0"/>
                <a:ea typeface="SimSun" panose="02010600030101010101" pitchFamily="2" charset="-122"/>
                <a:cs typeface="Times New Roman" panose="02020603050405020304" pitchFamily="18" charset="0"/>
              </a:rPr>
              <a:t>sence</a:t>
            </a:r>
            <a:r>
              <a:rPr lang="en-US" sz="1800">
                <a:effectLst/>
                <a:latin typeface="Calibri" panose="020F0502020204030204" pitchFamily="34" charset="0"/>
                <a:ea typeface="SimSun" panose="02010600030101010101" pitchFamily="2" charset="-122"/>
                <a:cs typeface="Times New Roman" panose="02020603050405020304" pitchFamily="18" charset="0"/>
              </a:rPr>
              <a:t> of the data’s nature.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SimSun" panose="02010600030101010101" pitchFamily="2" charset="-122"/>
                <a:cs typeface="Times New Roman" panose="02020603050405020304" pitchFamily="18" charset="0"/>
              </a:rPr>
              <a:t>My teammate </a:t>
            </a:r>
            <a:r>
              <a:rPr lang="en-US" sz="1800" err="1">
                <a:effectLst/>
                <a:latin typeface="Calibri" panose="020F0502020204030204" pitchFamily="34" charset="0"/>
                <a:ea typeface="SimSun" panose="02010600030101010101" pitchFamily="2" charset="-122"/>
                <a:cs typeface="Times New Roman" panose="02020603050405020304" pitchFamily="18" charset="0"/>
              </a:rPr>
              <a:t>Chenhao</a:t>
            </a:r>
            <a:r>
              <a:rPr lang="en-US" sz="1800">
                <a:effectLst/>
                <a:latin typeface="Calibri" panose="020F0502020204030204" pitchFamily="34" charset="0"/>
                <a:ea typeface="SimSun" panose="02010600030101010101" pitchFamily="2" charset="-122"/>
                <a:cs typeface="Times New Roman" panose="02020603050405020304" pitchFamily="18" charset="0"/>
              </a:rPr>
              <a:t> will introduce the later process. </a:t>
            </a:r>
          </a:p>
          <a:p>
            <a:endParaRPr lang="en-US"/>
          </a:p>
        </p:txBody>
      </p:sp>
      <p:sp>
        <p:nvSpPr>
          <p:cNvPr id="4" name="Slide Number Placeholder 3"/>
          <p:cNvSpPr>
            <a:spLocks noGrp="1"/>
          </p:cNvSpPr>
          <p:nvPr>
            <p:ph type="sldNum" sz="quarter" idx="5"/>
          </p:nvPr>
        </p:nvSpPr>
        <p:spPr/>
        <p:txBody>
          <a:bodyPr/>
          <a:lstStyle/>
          <a:p>
            <a:fld id="{BD4FD5FC-6D75-420B-AFD5-F9295F617EDF}" type="slidenum">
              <a:rPr lang="en-US" smtClean="0"/>
              <a:t>8</a:t>
            </a:fld>
            <a:endParaRPr lang="en-US"/>
          </a:p>
        </p:txBody>
      </p:sp>
    </p:spTree>
    <p:extLst>
      <p:ext uri="{BB962C8B-B14F-4D97-AF65-F5344CB8AC3E}">
        <p14:creationId xmlns:p14="http://schemas.microsoft.com/office/powerpoint/2010/main" val="213162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spcAft>
                <a:spcPts val="800"/>
              </a:spcAft>
            </a:pPr>
            <a:r>
              <a:rPr lang="en-US" altLang="zh-CN" sz="1800">
                <a:effectLst/>
                <a:latin typeface="等线" panose="02010600030101010101" pitchFamily="2" charset="-122"/>
                <a:ea typeface="等线" panose="02010600030101010101" pitchFamily="2" charset="-122"/>
                <a:cs typeface="Times New Roman" panose="02020603050405020304" pitchFamily="18" charset="0"/>
              </a:rPr>
              <a:t>After getting an overview of what data looks like, we found that some records have the exactly same text, but the target labels are different. It might because the labeling task are allocated to different persons, and they might have different understanding of the same tweets. The mislabeled targets were replaced by the mode target of that text, because we believe that if most people considered the tweet is related to the disasters, it comes to a greater probability to have a true label.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a:lnSpc>
                <a:spcPct val="107000"/>
              </a:lnSpc>
              <a:spcAft>
                <a:spcPts val="800"/>
              </a:spcAft>
            </a:pPr>
            <a:r>
              <a:rPr lang="en-US" altLang="zh-CN" sz="1800">
                <a:effectLst/>
                <a:latin typeface="等线" panose="02010600030101010101" pitchFamily="2" charset="-122"/>
                <a:ea typeface="等线" panose="02010600030101010101" pitchFamily="2" charset="-122"/>
                <a:cs typeface="Times New Roman" panose="02020603050405020304" pitchFamily="18" charset="0"/>
              </a:rPr>
              <a:t>After adjusting the labels, we start to process the text, because the text is the tweets post, it contains a lot of typos and misspelling, some tweets contains informal </a:t>
            </a:r>
            <a:r>
              <a:rPr lang="en-US" altLang="zh-CN" sz="1800" err="1">
                <a:effectLst/>
                <a:latin typeface="等线" panose="02010600030101010101" pitchFamily="2" charset="-122"/>
                <a:ea typeface="等线" panose="02010600030101010101" pitchFamily="2" charset="-122"/>
                <a:cs typeface="Times New Roman" panose="02020603050405020304" pitchFamily="18" charset="0"/>
              </a:rPr>
              <a:t>abbrevations</a:t>
            </a:r>
            <a:r>
              <a:rPr lang="en-US" altLang="zh-CN" sz="1800">
                <a:effectLst/>
                <a:latin typeface="等线" panose="02010600030101010101" pitchFamily="2" charset="-122"/>
                <a:ea typeface="等线" panose="02010600030101010101" pitchFamily="2" charset="-122"/>
                <a:cs typeface="Times New Roman" panose="02020603050405020304" pitchFamily="18" charset="0"/>
              </a:rPr>
              <a:t> and internet slangs, for example, “lmao” stand for “laugh my ass off”. In addition, we remove the URL because the URL cannot accurately infer the website content and it would result in error when processed in the </a:t>
            </a:r>
            <a:r>
              <a:rPr lang="en-US" altLang="zh-CN" sz="1800" err="1">
                <a:effectLst/>
                <a:latin typeface="等线" panose="02010600030101010101" pitchFamily="2" charset="-122"/>
                <a:ea typeface="等线" panose="02010600030101010101" pitchFamily="2" charset="-122"/>
                <a:cs typeface="Times New Roman" panose="02020603050405020304" pitchFamily="18" charset="0"/>
              </a:rPr>
              <a:t>tokenlization</a:t>
            </a:r>
            <a:r>
              <a:rPr lang="en-US" altLang="zh-CN" sz="1800">
                <a:effectLst/>
                <a:latin typeface="等线" panose="02010600030101010101" pitchFamily="2" charset="-122"/>
                <a:ea typeface="等线" panose="02010600030101010101" pitchFamily="2" charset="-122"/>
                <a:cs typeface="Times New Roman" panose="02020603050405020304" pitchFamily="18" charset="0"/>
              </a:rPr>
              <a:t> step.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indent="457200">
              <a:lnSpc>
                <a:spcPct val="200000"/>
              </a:lnSpc>
              <a:spcAft>
                <a:spcPts val="800"/>
              </a:spcAft>
            </a:pPr>
            <a:r>
              <a:rPr lang="en-US" altLang="zh-CN" sz="18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pPr indent="457200">
              <a:lnSpc>
                <a:spcPct val="200000"/>
              </a:lnSpc>
              <a:spcAft>
                <a:spcPts val="800"/>
              </a:spcAft>
            </a:pPr>
            <a:r>
              <a:rPr lang="en-US" altLang="zh-CN" sz="1800">
                <a:effectLst/>
                <a:latin typeface="等线" panose="02010600030101010101" pitchFamily="2" charset="-122"/>
                <a:ea typeface="等线" panose="02010600030101010101" pitchFamily="2" charset="-122"/>
                <a:cs typeface="Times New Roman" panose="02020603050405020304" pitchFamily="18" charset="0"/>
              </a:rPr>
              <a:t>After the text cleaning, </a:t>
            </a:r>
            <a:r>
              <a:rPr lang="en-US" altLang="zh-CN" sz="1800">
                <a:effectLst/>
                <a:latin typeface="等线" panose="02010600030101010101" pitchFamily="2" charset="-122"/>
                <a:ea typeface="等线" panose="02010600030101010101" pitchFamily="2" charset="-122"/>
                <a:cs typeface="等线" panose="02010600030101010101" pitchFamily="2" charset="-122"/>
              </a:rPr>
              <a:t>it appears to be more duplicated texts and more mislabeled targets. It is because some tweets are shown as “look at this URL….”, and after removing the URL, those tweets come to the same content. As we did before, the mislabeled targets are replaced by the mode target of that text.</a:t>
            </a:r>
            <a:endParaRPr lang="zh-CN" altLang="zh-CN" sz="18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BD4FD5FC-6D75-420B-AFD5-F9295F617EDF}" type="slidenum">
              <a:rPr lang="en-US" smtClean="0"/>
              <a:t>9</a:t>
            </a:fld>
            <a:endParaRPr lang="en-US"/>
          </a:p>
        </p:txBody>
      </p:sp>
    </p:spTree>
    <p:extLst>
      <p:ext uri="{BB962C8B-B14F-4D97-AF65-F5344CB8AC3E}">
        <p14:creationId xmlns:p14="http://schemas.microsoft.com/office/powerpoint/2010/main" val="359025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888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281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1484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785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298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4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996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73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153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04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2256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580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7321877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1" r:id="rId7"/>
    <p:sldLayoutId id="2147483762" r:id="rId8"/>
    <p:sldLayoutId id="2147483763" r:id="rId9"/>
    <p:sldLayoutId id="2147483764" r:id="rId10"/>
    <p:sldLayoutId id="2147483765" r:id="rId11"/>
    <p:sldLayoutId id="214748376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1" name="Rectangle 152">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3" descr="A picture containing kite, open, sitting, flying&#10;&#10;Description automatically generated">
            <a:extLst>
              <a:ext uri="{FF2B5EF4-FFF2-40B4-BE49-F238E27FC236}">
                <a16:creationId xmlns:a16="http://schemas.microsoft.com/office/drawing/2014/main" id="{C358A418-8587-4ADB-BA05-21E0824428B5}"/>
              </a:ext>
            </a:extLst>
          </p:cNvPr>
          <p:cNvPicPr>
            <a:picLocks noChangeAspect="1"/>
          </p:cNvPicPr>
          <p:nvPr/>
        </p:nvPicPr>
        <p:blipFill rotWithShape="1">
          <a:blip r:embed="rId3"/>
          <a:srcRect t="182" b="15548"/>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5943601" y="3429000"/>
            <a:ext cx="5731932" cy="1701570"/>
          </a:xfrm>
        </p:spPr>
        <p:txBody>
          <a:bodyPr anchor="b">
            <a:normAutofit/>
          </a:bodyPr>
          <a:lstStyle/>
          <a:p>
            <a:r>
              <a:rPr lang="en-US" sz="4000" b="1" i="0">
                <a:solidFill>
                  <a:srgbClr val="000000"/>
                </a:solidFill>
                <a:effectLst/>
                <a:latin typeface="Calibri" panose="020F0502020204030204" pitchFamily="34" charset="0"/>
              </a:rPr>
              <a:t>Real or not? </a:t>
            </a:r>
            <a:br>
              <a:rPr lang="en-US" sz="4000" b="1" i="0">
                <a:solidFill>
                  <a:srgbClr val="000000"/>
                </a:solidFill>
                <a:effectLst/>
                <a:latin typeface="Calibri" panose="020F0502020204030204" pitchFamily="34" charset="0"/>
              </a:rPr>
            </a:br>
            <a:r>
              <a:rPr lang="en-US" sz="4000" b="1" i="0">
                <a:solidFill>
                  <a:srgbClr val="000000"/>
                </a:solidFill>
                <a:effectLst/>
                <a:latin typeface="Calibri" panose="020F0502020204030204" pitchFamily="34" charset="0"/>
              </a:rPr>
              <a:t>NLP with Disaster Tweets </a:t>
            </a:r>
            <a:endParaRPr lang="en-US" sz="8000" b="1"/>
          </a:p>
        </p:txBody>
      </p:sp>
      <p:sp>
        <p:nvSpPr>
          <p:cNvPr id="3" name="Subtitle 2"/>
          <p:cNvSpPr>
            <a:spLocks noGrp="1"/>
          </p:cNvSpPr>
          <p:nvPr>
            <p:ph type="subTitle" idx="1"/>
          </p:nvPr>
        </p:nvSpPr>
        <p:spPr>
          <a:xfrm>
            <a:off x="6094476" y="5347499"/>
            <a:ext cx="5667259" cy="646785"/>
          </a:xfrm>
        </p:spPr>
        <p:txBody>
          <a:bodyPr>
            <a:normAutofit/>
          </a:bodyPr>
          <a:lstStyle/>
          <a:p>
            <a:r>
              <a:rPr lang="en-US" sz="2000" err="1"/>
              <a:t>Chenhao</a:t>
            </a:r>
            <a:r>
              <a:rPr lang="en-US" sz="2000"/>
              <a:t> you, </a:t>
            </a:r>
            <a:r>
              <a:rPr lang="en-US" sz="2000" err="1"/>
              <a:t>zejian</a:t>
            </a:r>
            <a:r>
              <a:rPr lang="en-US" sz="2000"/>
              <a:t> </a:t>
            </a:r>
            <a:r>
              <a:rPr lang="en-US" sz="2000" err="1"/>
              <a:t>wu</a:t>
            </a:r>
            <a:r>
              <a:rPr lang="en-US" sz="2000"/>
              <a:t>, jade zhang</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2918"/>
    </mc:Choice>
    <mc:Fallback xmlns="">
      <p:transition spd="slow" advTm="129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a:xfrm>
            <a:off x="726440" y="0"/>
            <a:ext cx="10515600" cy="1325563"/>
          </a:xfrm>
        </p:spPr>
        <p:txBody>
          <a:bodyPr/>
          <a:lstStyle/>
          <a:p>
            <a:r>
              <a:rPr lang="en-US"/>
              <a:t>Methodology</a:t>
            </a:r>
          </a:p>
        </p:txBody>
      </p:sp>
      <p:sp>
        <p:nvSpPr>
          <p:cNvPr id="5" name="TextBox 4">
            <a:extLst>
              <a:ext uri="{FF2B5EF4-FFF2-40B4-BE49-F238E27FC236}">
                <a16:creationId xmlns:a16="http://schemas.microsoft.com/office/drawing/2014/main" id="{250851E4-330E-4C8A-B4B4-1C5121E7AAB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5" descr="Diagram&#10;&#10;Description automatically generated">
            <a:extLst>
              <a:ext uri="{FF2B5EF4-FFF2-40B4-BE49-F238E27FC236}">
                <a16:creationId xmlns:a16="http://schemas.microsoft.com/office/drawing/2014/main" id="{E71B20C9-ECCB-4150-97BC-E50B24427133}"/>
              </a:ext>
            </a:extLst>
          </p:cNvPr>
          <p:cNvPicPr>
            <a:picLocks noChangeAspect="1"/>
          </p:cNvPicPr>
          <p:nvPr/>
        </p:nvPicPr>
        <p:blipFill>
          <a:blip r:embed="rId3"/>
          <a:stretch>
            <a:fillRect/>
          </a:stretch>
        </p:blipFill>
        <p:spPr>
          <a:xfrm>
            <a:off x="1214120" y="944451"/>
            <a:ext cx="10429241" cy="5913549"/>
          </a:xfrm>
          <a:prstGeom prst="rect">
            <a:avLst/>
          </a:prstGeom>
        </p:spPr>
      </p:pic>
    </p:spTree>
    <p:extLst>
      <p:ext uri="{BB962C8B-B14F-4D97-AF65-F5344CB8AC3E}">
        <p14:creationId xmlns:p14="http://schemas.microsoft.com/office/powerpoint/2010/main" val="54674986"/>
      </p:ext>
    </p:extLst>
  </p:cSld>
  <p:clrMapOvr>
    <a:masterClrMapping/>
  </p:clrMapOvr>
  <mc:AlternateContent xmlns:mc="http://schemas.openxmlformats.org/markup-compatibility/2006" xmlns:p14="http://schemas.microsoft.com/office/powerpoint/2010/main">
    <mc:Choice Requires="p14">
      <p:transition spd="slow" p14:dur="2000" advTm="119916"/>
    </mc:Choice>
    <mc:Fallback xmlns="">
      <p:transition spd="slow" advTm="11991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AB7B-0AAA-43D8-8E26-56C20B2C283A}"/>
              </a:ext>
            </a:extLst>
          </p:cNvPr>
          <p:cNvSpPr>
            <a:spLocks noGrp="1"/>
          </p:cNvSpPr>
          <p:nvPr>
            <p:ph type="title"/>
          </p:nvPr>
        </p:nvSpPr>
        <p:spPr>
          <a:xfrm>
            <a:off x="925320" y="94183"/>
            <a:ext cx="10515600" cy="1325563"/>
          </a:xfrm>
        </p:spPr>
        <p:txBody>
          <a:bodyPr/>
          <a:lstStyle/>
          <a:p>
            <a:r>
              <a:rPr lang="en-US"/>
              <a:t>Result</a:t>
            </a:r>
          </a:p>
        </p:txBody>
      </p:sp>
      <p:graphicFrame>
        <p:nvGraphicFramePr>
          <p:cNvPr id="4" name="Table 4">
            <a:extLst>
              <a:ext uri="{FF2B5EF4-FFF2-40B4-BE49-F238E27FC236}">
                <a16:creationId xmlns:a16="http://schemas.microsoft.com/office/drawing/2014/main" id="{FC3E4E54-C37B-43C8-A4F7-B7DFC21B56C5}"/>
              </a:ext>
            </a:extLst>
          </p:cNvPr>
          <p:cNvGraphicFramePr>
            <a:graphicFrameLocks noGrp="1"/>
          </p:cNvGraphicFramePr>
          <p:nvPr>
            <p:ph idx="1"/>
            <p:extLst>
              <p:ext uri="{D42A27DB-BD31-4B8C-83A1-F6EECF244321}">
                <p14:modId xmlns:p14="http://schemas.microsoft.com/office/powerpoint/2010/main" val="3885650391"/>
              </p:ext>
            </p:extLst>
          </p:nvPr>
        </p:nvGraphicFramePr>
        <p:xfrm>
          <a:off x="556182" y="4391027"/>
          <a:ext cx="10650327" cy="1924932"/>
        </p:xfrm>
        <a:graphic>
          <a:graphicData uri="http://schemas.openxmlformats.org/drawingml/2006/table">
            <a:tbl>
              <a:tblPr firstRow="1" bandRow="1">
                <a:tableStyleId>{5C22544A-7EE6-4342-B048-85BDC9FD1C3A}</a:tableStyleId>
              </a:tblPr>
              <a:tblGrid>
                <a:gridCol w="3550109">
                  <a:extLst>
                    <a:ext uri="{9D8B030D-6E8A-4147-A177-3AD203B41FA5}">
                      <a16:colId xmlns:a16="http://schemas.microsoft.com/office/drawing/2014/main" val="946253617"/>
                    </a:ext>
                  </a:extLst>
                </a:gridCol>
                <a:gridCol w="3550109">
                  <a:extLst>
                    <a:ext uri="{9D8B030D-6E8A-4147-A177-3AD203B41FA5}">
                      <a16:colId xmlns:a16="http://schemas.microsoft.com/office/drawing/2014/main" val="2944108840"/>
                    </a:ext>
                  </a:extLst>
                </a:gridCol>
                <a:gridCol w="3550109">
                  <a:extLst>
                    <a:ext uri="{9D8B030D-6E8A-4147-A177-3AD203B41FA5}">
                      <a16:colId xmlns:a16="http://schemas.microsoft.com/office/drawing/2014/main" val="3767328682"/>
                    </a:ext>
                  </a:extLst>
                </a:gridCol>
              </a:tblGrid>
              <a:tr h="481233">
                <a:tc>
                  <a:txBody>
                    <a:bodyPr/>
                    <a:lstStyle/>
                    <a:p>
                      <a:r>
                        <a:rPr lang="en-US"/>
                        <a:t>Model</a:t>
                      </a:r>
                    </a:p>
                  </a:txBody>
                  <a:tcPr/>
                </a:tc>
                <a:tc>
                  <a:txBody>
                    <a:bodyPr/>
                    <a:lstStyle/>
                    <a:p>
                      <a:r>
                        <a:rPr lang="en-US"/>
                        <a:t>Accuracy</a:t>
                      </a:r>
                    </a:p>
                  </a:txBody>
                  <a:tcPr/>
                </a:tc>
                <a:tc>
                  <a:txBody>
                    <a:bodyPr/>
                    <a:lstStyle/>
                    <a:p>
                      <a:r>
                        <a:rPr lang="en-US"/>
                        <a:t>AUC</a:t>
                      </a:r>
                    </a:p>
                  </a:txBody>
                  <a:tcPr/>
                </a:tc>
                <a:extLst>
                  <a:ext uri="{0D108BD9-81ED-4DB2-BD59-A6C34878D82A}">
                    <a16:rowId xmlns:a16="http://schemas.microsoft.com/office/drawing/2014/main" val="1700391035"/>
                  </a:ext>
                </a:extLst>
              </a:tr>
              <a:tr h="481233">
                <a:tc>
                  <a:txBody>
                    <a:bodyPr/>
                    <a:lstStyle/>
                    <a:p>
                      <a:r>
                        <a:rPr lang="en-US"/>
                        <a:t>XGBoost</a:t>
                      </a:r>
                      <a:endParaRPr lang="en-US" err="1"/>
                    </a:p>
                  </a:txBody>
                  <a:tcPr/>
                </a:tc>
                <a:tc>
                  <a:txBody>
                    <a:bodyPr/>
                    <a:lstStyle/>
                    <a:p>
                      <a:r>
                        <a:rPr lang="en-US"/>
                        <a:t>0.84</a:t>
                      </a:r>
                    </a:p>
                  </a:txBody>
                  <a:tcPr/>
                </a:tc>
                <a:tc>
                  <a:txBody>
                    <a:bodyPr/>
                    <a:lstStyle/>
                    <a:p>
                      <a:r>
                        <a:rPr lang="en-US"/>
                        <a:t>0.89</a:t>
                      </a:r>
                    </a:p>
                  </a:txBody>
                  <a:tcPr/>
                </a:tc>
                <a:extLst>
                  <a:ext uri="{0D108BD9-81ED-4DB2-BD59-A6C34878D82A}">
                    <a16:rowId xmlns:a16="http://schemas.microsoft.com/office/drawing/2014/main" val="1052790261"/>
                  </a:ext>
                </a:extLst>
              </a:tr>
              <a:tr h="481233">
                <a:tc>
                  <a:txBody>
                    <a:bodyPr/>
                    <a:lstStyle/>
                    <a:p>
                      <a:r>
                        <a:rPr lang="en-US"/>
                        <a:t>Logistic Regression</a:t>
                      </a:r>
                    </a:p>
                  </a:txBody>
                  <a:tcPr/>
                </a:tc>
                <a:tc>
                  <a:txBody>
                    <a:bodyPr/>
                    <a:lstStyle/>
                    <a:p>
                      <a:r>
                        <a:rPr lang="en-US"/>
                        <a:t>0.84</a:t>
                      </a:r>
                    </a:p>
                  </a:txBody>
                  <a:tcPr/>
                </a:tc>
                <a:tc>
                  <a:txBody>
                    <a:bodyPr/>
                    <a:lstStyle/>
                    <a:p>
                      <a:r>
                        <a:rPr lang="en-US"/>
                        <a:t>0.90</a:t>
                      </a:r>
                    </a:p>
                  </a:txBody>
                  <a:tcPr/>
                </a:tc>
                <a:extLst>
                  <a:ext uri="{0D108BD9-81ED-4DB2-BD59-A6C34878D82A}">
                    <a16:rowId xmlns:a16="http://schemas.microsoft.com/office/drawing/2014/main" val="523623106"/>
                  </a:ext>
                </a:extLst>
              </a:tr>
              <a:tr h="481233">
                <a:tc>
                  <a:txBody>
                    <a:bodyPr/>
                    <a:lstStyle/>
                    <a:p>
                      <a:r>
                        <a:rPr lang="en-US"/>
                        <a:t>Neural Network</a:t>
                      </a:r>
                    </a:p>
                  </a:txBody>
                  <a:tcPr/>
                </a:tc>
                <a:tc>
                  <a:txBody>
                    <a:bodyPr/>
                    <a:lstStyle/>
                    <a:p>
                      <a:endParaRPr lang="en-US"/>
                    </a:p>
                  </a:txBody>
                  <a:tcPr/>
                </a:tc>
                <a:tc>
                  <a:txBody>
                    <a:bodyPr/>
                    <a:lstStyle/>
                    <a:p>
                      <a:r>
                        <a:rPr lang="en-US"/>
                        <a:t>0.89</a:t>
                      </a:r>
                    </a:p>
                  </a:txBody>
                  <a:tcPr/>
                </a:tc>
                <a:extLst>
                  <a:ext uri="{0D108BD9-81ED-4DB2-BD59-A6C34878D82A}">
                    <a16:rowId xmlns:a16="http://schemas.microsoft.com/office/drawing/2014/main" val="3546293042"/>
                  </a:ext>
                </a:extLst>
              </a:tr>
            </a:tbl>
          </a:graphicData>
        </a:graphic>
      </p:graphicFrame>
      <p:pic>
        <p:nvPicPr>
          <p:cNvPr id="3" name="Picture 4" descr="A picture containing person, skiing&#10;&#10;Description automatically generated">
            <a:extLst>
              <a:ext uri="{FF2B5EF4-FFF2-40B4-BE49-F238E27FC236}">
                <a16:creationId xmlns:a16="http://schemas.microsoft.com/office/drawing/2014/main" id="{13A12A15-9B44-479F-B112-9356E9192B98}"/>
              </a:ext>
            </a:extLst>
          </p:cNvPr>
          <p:cNvPicPr>
            <a:picLocks noChangeAspect="1"/>
          </p:cNvPicPr>
          <p:nvPr/>
        </p:nvPicPr>
        <p:blipFill>
          <a:blip r:embed="rId3"/>
          <a:stretch>
            <a:fillRect/>
          </a:stretch>
        </p:blipFill>
        <p:spPr>
          <a:xfrm>
            <a:off x="140292" y="1182979"/>
            <a:ext cx="3515079" cy="2597169"/>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52FEA011-5ED1-4C7F-B275-22F3E5E47FC6}"/>
              </a:ext>
            </a:extLst>
          </p:cNvPr>
          <p:cNvPicPr>
            <a:picLocks noChangeAspect="1"/>
          </p:cNvPicPr>
          <p:nvPr/>
        </p:nvPicPr>
        <p:blipFill>
          <a:blip r:embed="rId4"/>
          <a:stretch>
            <a:fillRect/>
          </a:stretch>
        </p:blipFill>
        <p:spPr>
          <a:xfrm>
            <a:off x="3740723" y="1182979"/>
            <a:ext cx="3730826" cy="2642730"/>
          </a:xfrm>
          <a:prstGeom prst="rect">
            <a:avLst/>
          </a:prstGeom>
        </p:spPr>
      </p:pic>
      <p:sp>
        <p:nvSpPr>
          <p:cNvPr id="6" name="TextBox 5">
            <a:extLst>
              <a:ext uri="{FF2B5EF4-FFF2-40B4-BE49-F238E27FC236}">
                <a16:creationId xmlns:a16="http://schemas.microsoft.com/office/drawing/2014/main" id="{FEB5E020-6AC6-4415-9F3D-E7CEB6B7967C}"/>
              </a:ext>
            </a:extLst>
          </p:cNvPr>
          <p:cNvSpPr txBox="1"/>
          <p:nvPr/>
        </p:nvSpPr>
        <p:spPr>
          <a:xfrm>
            <a:off x="1554637" y="3837622"/>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Times New Roman"/>
                <a:cs typeface="Times New Roman"/>
              </a:rPr>
              <a:t>XGBoost</a:t>
            </a:r>
            <a:endParaRPr lang="en-US" sz="1200">
              <a:latin typeface="Times New Roman"/>
              <a:cs typeface="Times New Roman"/>
            </a:endParaRPr>
          </a:p>
        </p:txBody>
      </p:sp>
      <p:sp>
        <p:nvSpPr>
          <p:cNvPr id="8" name="TextBox 7">
            <a:extLst>
              <a:ext uri="{FF2B5EF4-FFF2-40B4-BE49-F238E27FC236}">
                <a16:creationId xmlns:a16="http://schemas.microsoft.com/office/drawing/2014/main" id="{C6A196CE-29A7-4E3D-B814-D5AE8C822EC9}"/>
              </a:ext>
            </a:extLst>
          </p:cNvPr>
          <p:cNvSpPr txBox="1"/>
          <p:nvPr/>
        </p:nvSpPr>
        <p:spPr>
          <a:xfrm>
            <a:off x="5113178" y="3840353"/>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Logistic Regression</a:t>
            </a:r>
          </a:p>
        </p:txBody>
      </p:sp>
      <p:sp>
        <p:nvSpPr>
          <p:cNvPr id="10" name="TextBox 9">
            <a:extLst>
              <a:ext uri="{FF2B5EF4-FFF2-40B4-BE49-F238E27FC236}">
                <a16:creationId xmlns:a16="http://schemas.microsoft.com/office/drawing/2014/main" id="{A9D0B8E0-9B9D-4B5E-9A36-28545B6E3E03}"/>
              </a:ext>
            </a:extLst>
          </p:cNvPr>
          <p:cNvSpPr txBox="1"/>
          <p:nvPr/>
        </p:nvSpPr>
        <p:spPr>
          <a:xfrm>
            <a:off x="8784842" y="3823361"/>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Neural Network AUC</a:t>
            </a:r>
          </a:p>
        </p:txBody>
      </p:sp>
      <p:pic>
        <p:nvPicPr>
          <p:cNvPr id="7" name="Picture 10" descr="A picture containing text&#10;&#10;Description automatically generated">
            <a:extLst>
              <a:ext uri="{FF2B5EF4-FFF2-40B4-BE49-F238E27FC236}">
                <a16:creationId xmlns:a16="http://schemas.microsoft.com/office/drawing/2014/main" id="{0CC45AB2-4DF5-4DC3-8E65-B1D0DDE5E3D3}"/>
              </a:ext>
            </a:extLst>
          </p:cNvPr>
          <p:cNvPicPr>
            <a:picLocks noChangeAspect="1"/>
          </p:cNvPicPr>
          <p:nvPr/>
        </p:nvPicPr>
        <p:blipFill>
          <a:blip r:embed="rId5"/>
          <a:stretch>
            <a:fillRect/>
          </a:stretch>
        </p:blipFill>
        <p:spPr>
          <a:xfrm>
            <a:off x="7739224" y="1419746"/>
            <a:ext cx="3467285" cy="2009254"/>
          </a:xfrm>
          <a:prstGeom prst="rect">
            <a:avLst/>
          </a:prstGeom>
        </p:spPr>
      </p:pic>
    </p:spTree>
    <p:extLst>
      <p:ext uri="{BB962C8B-B14F-4D97-AF65-F5344CB8AC3E}">
        <p14:creationId xmlns:p14="http://schemas.microsoft.com/office/powerpoint/2010/main" val="2253461980"/>
      </p:ext>
    </p:extLst>
  </p:cSld>
  <p:clrMapOvr>
    <a:masterClrMapping/>
  </p:clrMapOvr>
  <mc:AlternateContent xmlns:mc="http://schemas.openxmlformats.org/markup-compatibility/2006" xmlns:p14="http://schemas.microsoft.com/office/powerpoint/2010/main">
    <mc:Choice Requires="p14">
      <p:transition spd="slow" p14:dur="2000" advTm="42787"/>
    </mc:Choice>
    <mc:Fallback xmlns="">
      <p:transition spd="slow" advTm="4278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4F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293E7C-688E-4D90-8962-90E9F5131A70}"/>
              </a:ext>
            </a:extLst>
          </p:cNvPr>
          <p:cNvSpPr>
            <a:spLocks noGrp="1"/>
          </p:cNvSpPr>
          <p:nvPr>
            <p:ph type="title"/>
          </p:nvPr>
        </p:nvSpPr>
        <p:spPr>
          <a:xfrm>
            <a:off x="739498" y="704124"/>
            <a:ext cx="5827643" cy="896837"/>
          </a:xfrm>
        </p:spPr>
        <p:txBody>
          <a:bodyPr anchor="b">
            <a:normAutofit/>
          </a:bodyPr>
          <a:lstStyle/>
          <a:p>
            <a:r>
              <a:rPr lang="en-US"/>
              <a:t>Conclusion</a:t>
            </a:r>
          </a:p>
        </p:txBody>
      </p:sp>
      <p:pic>
        <p:nvPicPr>
          <p:cNvPr id="9" name="Graphic 8" descr="Group brainstorm">
            <a:extLst>
              <a:ext uri="{FF2B5EF4-FFF2-40B4-BE49-F238E27FC236}">
                <a16:creationId xmlns:a16="http://schemas.microsoft.com/office/drawing/2014/main" id="{FB8A9338-7CC6-463A-A2B1-A4ACFB944D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5743" y="4060501"/>
            <a:ext cx="2432839" cy="2432839"/>
          </a:xfrm>
          <a:prstGeom prst="rect">
            <a:avLst/>
          </a:prstGeom>
        </p:spPr>
      </p:pic>
      <p:sp>
        <p:nvSpPr>
          <p:cNvPr id="3" name="Content Placeholder 2">
            <a:extLst>
              <a:ext uri="{FF2B5EF4-FFF2-40B4-BE49-F238E27FC236}">
                <a16:creationId xmlns:a16="http://schemas.microsoft.com/office/drawing/2014/main" id="{C733D191-E68C-4C74-8708-67D6E48A2CF4}"/>
              </a:ext>
            </a:extLst>
          </p:cNvPr>
          <p:cNvSpPr>
            <a:spLocks noGrp="1"/>
          </p:cNvSpPr>
          <p:nvPr>
            <p:ph idx="1"/>
          </p:nvPr>
        </p:nvSpPr>
        <p:spPr>
          <a:xfrm>
            <a:off x="739497" y="1966637"/>
            <a:ext cx="5827644" cy="4121149"/>
          </a:xfrm>
        </p:spPr>
        <p:txBody>
          <a:bodyPr anchor="t">
            <a:normAutofit fontScale="92500" lnSpcReduction="10000"/>
          </a:bodyPr>
          <a:lstStyle/>
          <a:p>
            <a:pPr>
              <a:lnSpc>
                <a:spcPct val="150000"/>
              </a:lnSpc>
            </a:pPr>
            <a:r>
              <a:rPr lang="en-US" sz="2400"/>
              <a:t>Introduced the fundamental Tweeter analysis </a:t>
            </a:r>
          </a:p>
          <a:p>
            <a:pPr>
              <a:lnSpc>
                <a:spcPct val="150000"/>
              </a:lnSpc>
            </a:pPr>
            <a:r>
              <a:rPr lang="en-US" sz="2400"/>
              <a:t>application in investigating disaster announcements</a:t>
            </a:r>
          </a:p>
          <a:p>
            <a:pPr>
              <a:lnSpc>
                <a:spcPct val="150000"/>
              </a:lnSpc>
            </a:pPr>
            <a:r>
              <a:rPr lang="en-US" sz="2400"/>
              <a:t>possible to detect the particular types of tweets among all the information based on the natural language processing methods</a:t>
            </a:r>
          </a:p>
          <a:p>
            <a:endParaRPr lang="en-US" sz="2400">
              <a:latin typeface="Calibri" panose="020F0502020204030204" pitchFamily="34" charset="0"/>
              <a:ea typeface="Calibri" panose="020F0502020204030204" pitchFamily="34" charset="0"/>
            </a:endParaRPr>
          </a:p>
          <a:p>
            <a:endParaRPr lang="en-US" sz="2400"/>
          </a:p>
        </p:txBody>
      </p:sp>
      <p:sp>
        <p:nvSpPr>
          <p:cNvPr id="4" name="Title 1">
            <a:extLst>
              <a:ext uri="{FF2B5EF4-FFF2-40B4-BE49-F238E27FC236}">
                <a16:creationId xmlns:a16="http://schemas.microsoft.com/office/drawing/2014/main" id="{F315E5E9-514F-4BD0-99E9-1AED5468C64F}"/>
              </a:ext>
            </a:extLst>
          </p:cNvPr>
          <p:cNvSpPr txBox="1">
            <a:spLocks/>
          </p:cNvSpPr>
          <p:nvPr/>
        </p:nvSpPr>
        <p:spPr>
          <a:xfrm>
            <a:off x="6447871" y="6106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pPr>
              <a:spcAft>
                <a:spcPts val="600"/>
              </a:spcAft>
            </a:pPr>
            <a:r>
              <a:rPr lang="en-US"/>
              <a:t>Future Improvements</a:t>
            </a:r>
          </a:p>
        </p:txBody>
      </p:sp>
      <p:sp>
        <p:nvSpPr>
          <p:cNvPr id="7" name="Content Placeholder 2">
            <a:extLst>
              <a:ext uri="{FF2B5EF4-FFF2-40B4-BE49-F238E27FC236}">
                <a16:creationId xmlns:a16="http://schemas.microsoft.com/office/drawing/2014/main" id="{6B4263EB-42F9-4B47-B5A8-80AD53C9EEA8}"/>
              </a:ext>
            </a:extLst>
          </p:cNvPr>
          <p:cNvSpPr txBox="1">
            <a:spLocks/>
          </p:cNvSpPr>
          <p:nvPr/>
        </p:nvSpPr>
        <p:spPr>
          <a:xfrm>
            <a:off x="7016117" y="1925959"/>
            <a:ext cx="10515600" cy="21345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a:t>Precision of the model</a:t>
            </a:r>
          </a:p>
          <a:p>
            <a:pPr>
              <a:lnSpc>
                <a:spcPct val="150000"/>
              </a:lnSpc>
            </a:pPr>
            <a:r>
              <a:rPr lang="en-US" sz="2000"/>
              <a:t>More algorithms</a:t>
            </a:r>
          </a:p>
          <a:p>
            <a:pPr>
              <a:lnSpc>
                <a:spcPct val="150000"/>
              </a:lnSpc>
            </a:pPr>
            <a:r>
              <a:rPr lang="en-US" sz="2000"/>
              <a:t>Real-time application</a:t>
            </a:r>
          </a:p>
          <a:p>
            <a:pPr>
              <a:lnSpc>
                <a:spcPct val="150000"/>
              </a:lnSpc>
            </a:pPr>
            <a:r>
              <a:rPr lang="en-US" sz="2000"/>
              <a:t>Problem generalization</a:t>
            </a:r>
          </a:p>
          <a:p>
            <a:pPr>
              <a:lnSpc>
                <a:spcPct val="150000"/>
              </a:lnSpc>
            </a:pPr>
            <a:endParaRPr lang="en-US" sz="1800">
              <a:solidFill>
                <a:srgbClr val="000000"/>
              </a:solidFill>
              <a:latin typeface="Calibri" panose="020F0502020204030204" pitchFamily="34" charset="0"/>
              <a:ea typeface="Calibri" panose="020F0502020204030204" pitchFamily="34" charset="0"/>
            </a:endParaRPr>
          </a:p>
          <a:p>
            <a:pPr>
              <a:lnSpc>
                <a:spcPct val="150000"/>
              </a:lnSpc>
            </a:pPr>
            <a:endParaRPr lang="en-US"/>
          </a:p>
        </p:txBody>
      </p:sp>
    </p:spTree>
    <p:extLst>
      <p:ext uri="{BB962C8B-B14F-4D97-AF65-F5344CB8AC3E}">
        <p14:creationId xmlns:p14="http://schemas.microsoft.com/office/powerpoint/2010/main" val="984615789"/>
      </p:ext>
    </p:extLst>
  </p:cSld>
  <p:clrMapOvr>
    <a:masterClrMapping/>
  </p:clrMapOvr>
  <mc:AlternateContent xmlns:mc="http://schemas.openxmlformats.org/markup-compatibility/2006" xmlns:p14="http://schemas.microsoft.com/office/powerpoint/2010/main">
    <mc:Choice Requires="p14">
      <p:transition spd="slow" p14:dur="2000" advTm="76063"/>
    </mc:Choice>
    <mc:Fallback xmlns="">
      <p:transition spd="slow" advTm="7606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0" name="Rectangle 9">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C34F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3539F9-E791-4E42-9212-FA56A729E9C7}"/>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4800" i="1">
                <a:solidFill>
                  <a:srgbClr val="FFFFFF"/>
                </a:solidFill>
              </a:rPr>
              <a:t>Thank you! </a:t>
            </a:r>
          </a:p>
        </p:txBody>
      </p:sp>
    </p:spTree>
    <p:extLst>
      <p:ext uri="{BB962C8B-B14F-4D97-AF65-F5344CB8AC3E}">
        <p14:creationId xmlns:p14="http://schemas.microsoft.com/office/powerpoint/2010/main" val="3496914310"/>
      </p:ext>
    </p:extLst>
  </p:cSld>
  <p:clrMapOvr>
    <a:masterClrMapping/>
  </p:clrMapOvr>
  <mc:AlternateContent xmlns:mc="http://schemas.openxmlformats.org/markup-compatibility/2006" xmlns:p14="http://schemas.microsoft.com/office/powerpoint/2010/main">
    <mc:Choice Requires="p14">
      <p:transition spd="slow" p14:dur="2000" advTm="2967"/>
    </mc:Choice>
    <mc:Fallback xmlns="">
      <p:transition spd="slow" advTm="29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933B-CA61-4B4A-8F6F-6596FE4649D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9B12C16-C950-4A5D-BDD1-3148B9F174A0}"/>
              </a:ext>
            </a:extLst>
          </p:cNvPr>
          <p:cNvSpPr>
            <a:spLocks noGrp="1"/>
          </p:cNvSpPr>
          <p:nvPr>
            <p:ph idx="1"/>
          </p:nvPr>
        </p:nvSpPr>
        <p:spPr>
          <a:xfrm>
            <a:off x="838200" y="1770856"/>
            <a:ext cx="6656647" cy="4481512"/>
          </a:xfrm>
        </p:spPr>
        <p:txBody>
          <a:bodyPr>
            <a:normAutofit fontScale="47500" lnSpcReduction="20000"/>
          </a:bodyPr>
          <a:lstStyle/>
          <a:p>
            <a:pPr>
              <a:lnSpc>
                <a:spcPct val="150000"/>
              </a:lnSpc>
            </a:pPr>
            <a:r>
              <a:rPr lang="en-US" sz="3800">
                <a:solidFill>
                  <a:srgbClr val="000000"/>
                </a:solidFill>
                <a:latin typeface="Calibri" panose="020F0502020204030204" pitchFamily="34" charset="0"/>
                <a:cs typeface="Calibri" panose="020F0502020204030204" pitchFamily="34" charset="0"/>
              </a:rPr>
              <a:t>I</a:t>
            </a:r>
            <a:r>
              <a:rPr lang="en-US" sz="3800" b="0" i="0">
                <a:solidFill>
                  <a:srgbClr val="000000"/>
                </a:solidFill>
                <a:effectLst/>
                <a:latin typeface="Calibri" panose="020F0502020204030204" pitchFamily="34" charset="0"/>
                <a:cs typeface="Calibri" panose="020F0502020204030204" pitchFamily="34" charset="0"/>
              </a:rPr>
              <a:t>nspired by a Kaggle competition</a:t>
            </a:r>
          </a:p>
          <a:p>
            <a:pPr>
              <a:lnSpc>
                <a:spcPct val="150000"/>
              </a:lnSpc>
            </a:pPr>
            <a:r>
              <a:rPr lang="en-US" sz="3800">
                <a:solidFill>
                  <a:srgbClr val="000000"/>
                </a:solidFill>
                <a:latin typeface="Calibri" panose="020F0502020204030204" pitchFamily="34" charset="0"/>
                <a:cs typeface="Calibri" panose="020F0502020204030204" pitchFamily="34" charset="0"/>
              </a:rPr>
              <a:t>D</a:t>
            </a:r>
            <a:r>
              <a:rPr lang="en-US" sz="3800" b="0" i="0">
                <a:solidFill>
                  <a:srgbClr val="000000"/>
                </a:solidFill>
                <a:effectLst/>
                <a:latin typeface="Calibri" panose="020F0502020204030204" pitchFamily="34" charset="0"/>
                <a:cs typeface="Calibri" panose="020F0502020204030204" pitchFamily="34" charset="0"/>
              </a:rPr>
              <a:t>etermine whether the given Tweets are emergency announcements</a:t>
            </a:r>
          </a:p>
          <a:p>
            <a:pPr>
              <a:lnSpc>
                <a:spcPct val="150000"/>
              </a:lnSpc>
            </a:pPr>
            <a:r>
              <a:rPr lang="en-US" sz="3800" b="0" i="0">
                <a:solidFill>
                  <a:srgbClr val="000000"/>
                </a:solidFill>
                <a:effectLst/>
                <a:latin typeface="Calibri" panose="020F0502020204030204" pitchFamily="34" charset="0"/>
                <a:cs typeface="Calibri" panose="020F0502020204030204" pitchFamily="34" charset="0"/>
              </a:rPr>
              <a:t>Disaster relief organizations and news agencies require information related to disasters on Tweeter often</a:t>
            </a:r>
          </a:p>
          <a:p>
            <a:pPr>
              <a:lnSpc>
                <a:spcPct val="150000"/>
              </a:lnSpc>
            </a:pPr>
            <a:r>
              <a:rPr lang="en-US" sz="3800">
                <a:solidFill>
                  <a:srgbClr val="000000"/>
                </a:solidFill>
                <a:latin typeface="Calibri" panose="020F0502020204030204" pitchFamily="34" charset="0"/>
                <a:cs typeface="Calibri" panose="020F0502020204030204" pitchFamily="34" charset="0"/>
              </a:rPr>
              <a:t>H</a:t>
            </a:r>
            <a:r>
              <a:rPr lang="en-US" sz="3800" b="0" i="0">
                <a:solidFill>
                  <a:srgbClr val="000000"/>
                </a:solidFill>
                <a:effectLst/>
                <a:latin typeface="Calibri" panose="020F0502020204030204" pitchFamily="34" charset="0"/>
                <a:cs typeface="Calibri" panose="020F0502020204030204" pitchFamily="34" charset="0"/>
              </a:rPr>
              <a:t>uman language is not always clear enough</a:t>
            </a:r>
          </a:p>
          <a:p>
            <a:pPr>
              <a:lnSpc>
                <a:spcPct val="150000"/>
              </a:lnSpc>
            </a:pPr>
            <a:r>
              <a:rPr lang="en-US" sz="3800" b="0" i="0">
                <a:solidFill>
                  <a:srgbClr val="000000"/>
                </a:solidFill>
                <a:effectLst/>
                <a:latin typeface="Calibri" panose="020F0502020204030204" pitchFamily="34" charset="0"/>
                <a:cs typeface="Calibri" panose="020F0502020204030204" pitchFamily="34" charset="0"/>
              </a:rPr>
              <a:t>Spark – Visualization &amp; Coding</a:t>
            </a:r>
          </a:p>
          <a:p>
            <a:pPr>
              <a:lnSpc>
                <a:spcPct val="150000"/>
              </a:lnSpc>
            </a:pPr>
            <a:r>
              <a:rPr lang="en-US" sz="3800" b="0" i="0">
                <a:solidFill>
                  <a:srgbClr val="000000"/>
                </a:solidFill>
                <a:effectLst/>
                <a:latin typeface="Calibri" panose="020F0502020204030204" pitchFamily="34" charset="0"/>
                <a:cs typeface="Calibri" panose="020F0502020204030204" pitchFamily="34" charset="0"/>
              </a:rPr>
              <a:t>Google Cloud – Coding</a:t>
            </a:r>
          </a:p>
          <a:p>
            <a:pPr>
              <a:lnSpc>
                <a:spcPct val="150000"/>
              </a:lnSpc>
            </a:pPr>
            <a:r>
              <a:rPr lang="en-US" sz="3800">
                <a:solidFill>
                  <a:srgbClr val="000000"/>
                </a:solidFill>
                <a:latin typeface="Calibri" panose="020F0502020204030204" pitchFamily="34" charset="0"/>
                <a:cs typeface="Calibri" panose="020F0502020204030204" pitchFamily="34" charset="0"/>
              </a:rPr>
              <a:t>Git – Collaboration </a:t>
            </a:r>
            <a:endParaRPr lang="en-US" sz="3800" b="0" i="0">
              <a:solidFill>
                <a:srgbClr val="000000"/>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C26F486-59C9-4C78-9620-3B9451F6DEB2}"/>
              </a:ext>
            </a:extLst>
          </p:cNvPr>
          <p:cNvSpPr txBox="1"/>
          <p:nvPr/>
        </p:nvSpPr>
        <p:spPr>
          <a:xfrm>
            <a:off x="7185891" y="6492875"/>
            <a:ext cx="9715242" cy="261610"/>
          </a:xfrm>
          <a:prstGeom prst="rect">
            <a:avLst/>
          </a:prstGeom>
          <a:noFill/>
        </p:spPr>
        <p:txBody>
          <a:bodyPr wrap="square">
            <a:spAutoFit/>
          </a:bodyPr>
          <a:lstStyle/>
          <a:p>
            <a:r>
              <a:rPr lang="en-US" sz="1100"/>
              <a:t>https://www.kaggle.com/c/nlp-getting-started/data?select=test.csv</a:t>
            </a:r>
          </a:p>
        </p:txBody>
      </p:sp>
      <p:pic>
        <p:nvPicPr>
          <p:cNvPr id="1026" name="Picture 2">
            <a:extLst>
              <a:ext uri="{FF2B5EF4-FFF2-40B4-BE49-F238E27FC236}">
                <a16:creationId xmlns:a16="http://schemas.microsoft.com/office/drawing/2014/main" id="{6B0DD06F-0179-4706-A51A-C02A68E9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80" y="410854"/>
            <a:ext cx="3342640" cy="59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49125"/>
      </p:ext>
    </p:extLst>
  </p:cSld>
  <p:clrMapOvr>
    <a:masterClrMapping/>
  </p:clrMapOvr>
  <mc:AlternateContent xmlns:mc="http://schemas.openxmlformats.org/markup-compatibility/2006" xmlns:p14="http://schemas.microsoft.com/office/powerpoint/2010/main">
    <mc:Choice Requires="p14">
      <p:transition spd="slow" p14:dur="2000" advTm="70491"/>
    </mc:Choice>
    <mc:Fallback xmlns="">
      <p:transition spd="slow" advTm="704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92D2-307F-423B-BADF-83ADF8FF5E40}"/>
              </a:ext>
            </a:extLst>
          </p:cNvPr>
          <p:cNvSpPr>
            <a:spLocks noGrp="1"/>
          </p:cNvSpPr>
          <p:nvPr>
            <p:ph type="title"/>
          </p:nvPr>
        </p:nvSpPr>
        <p:spPr>
          <a:xfrm>
            <a:off x="838200" y="356247"/>
            <a:ext cx="10515600" cy="1325563"/>
          </a:xfrm>
        </p:spPr>
        <p:txBody>
          <a:bodyPr/>
          <a:lstStyle/>
          <a:p>
            <a:r>
              <a:rPr lang="en-US"/>
              <a:t>Data Description</a:t>
            </a:r>
          </a:p>
        </p:txBody>
      </p:sp>
      <p:sp>
        <p:nvSpPr>
          <p:cNvPr id="3" name="Content Placeholder 2">
            <a:extLst>
              <a:ext uri="{FF2B5EF4-FFF2-40B4-BE49-F238E27FC236}">
                <a16:creationId xmlns:a16="http://schemas.microsoft.com/office/drawing/2014/main" id="{0A600513-086C-49B7-BAF6-3A52630C5D09}"/>
              </a:ext>
            </a:extLst>
          </p:cNvPr>
          <p:cNvSpPr>
            <a:spLocks noGrp="1"/>
          </p:cNvSpPr>
          <p:nvPr>
            <p:ph idx="1"/>
          </p:nvPr>
        </p:nvSpPr>
        <p:spPr>
          <a:xfrm>
            <a:off x="838200" y="1681810"/>
            <a:ext cx="10515600" cy="4160520"/>
          </a:xfrm>
        </p:spPr>
        <p:txBody>
          <a:bodyPr/>
          <a:lstStyle/>
          <a:p>
            <a:r>
              <a:rPr lang="en-US" sz="2000">
                <a:solidFill>
                  <a:srgbClr val="000000"/>
                </a:solidFill>
                <a:effectLst/>
                <a:latin typeface="Calibri" panose="020F0502020204030204" pitchFamily="34" charset="0"/>
                <a:ea typeface="Calibri" panose="020F0502020204030204" pitchFamily="34" charset="0"/>
              </a:rPr>
              <a:t>5 features and approximately 10,000 data entries</a:t>
            </a:r>
          </a:p>
          <a:p>
            <a:endParaRPr lang="en-US" sz="1800">
              <a:solidFill>
                <a:srgbClr val="000000"/>
              </a:solidFill>
              <a:latin typeface="Calibri" panose="020F0502020204030204" pitchFamily="34" charset="0"/>
            </a:endParaRPr>
          </a:p>
          <a:p>
            <a:endParaRPr lang="en-US"/>
          </a:p>
        </p:txBody>
      </p:sp>
      <p:graphicFrame>
        <p:nvGraphicFramePr>
          <p:cNvPr id="4" name="Table 4">
            <a:extLst>
              <a:ext uri="{FF2B5EF4-FFF2-40B4-BE49-F238E27FC236}">
                <a16:creationId xmlns:a16="http://schemas.microsoft.com/office/drawing/2014/main" id="{D8F7103E-BB1B-451D-B47A-3BCF154659A3}"/>
              </a:ext>
            </a:extLst>
          </p:cNvPr>
          <p:cNvGraphicFramePr>
            <a:graphicFrameLocks noGrp="1"/>
          </p:cNvGraphicFramePr>
          <p:nvPr>
            <p:extLst>
              <p:ext uri="{D42A27DB-BD31-4B8C-83A1-F6EECF244321}">
                <p14:modId xmlns:p14="http://schemas.microsoft.com/office/powerpoint/2010/main" val="2563901102"/>
              </p:ext>
            </p:extLst>
          </p:nvPr>
        </p:nvGraphicFramePr>
        <p:xfrm>
          <a:off x="1064332" y="2184400"/>
          <a:ext cx="9899589" cy="2489200"/>
        </p:xfrm>
        <a:graphic>
          <a:graphicData uri="http://schemas.openxmlformats.org/drawingml/2006/table">
            <a:tbl>
              <a:tblPr firstRow="1" bandRow="1">
                <a:tableStyleId>{5C22544A-7EE6-4342-B048-85BDC9FD1C3A}</a:tableStyleId>
              </a:tblPr>
              <a:tblGrid>
                <a:gridCol w="2339268">
                  <a:extLst>
                    <a:ext uri="{9D8B030D-6E8A-4147-A177-3AD203B41FA5}">
                      <a16:colId xmlns:a16="http://schemas.microsoft.com/office/drawing/2014/main" val="4065589380"/>
                    </a:ext>
                  </a:extLst>
                </a:gridCol>
                <a:gridCol w="5518458">
                  <a:extLst>
                    <a:ext uri="{9D8B030D-6E8A-4147-A177-3AD203B41FA5}">
                      <a16:colId xmlns:a16="http://schemas.microsoft.com/office/drawing/2014/main" val="2251197017"/>
                    </a:ext>
                  </a:extLst>
                </a:gridCol>
                <a:gridCol w="2041863">
                  <a:extLst>
                    <a:ext uri="{9D8B030D-6E8A-4147-A177-3AD203B41FA5}">
                      <a16:colId xmlns:a16="http://schemas.microsoft.com/office/drawing/2014/main" val="800517410"/>
                    </a:ext>
                  </a:extLst>
                </a:gridCol>
              </a:tblGrid>
              <a:tr h="300394">
                <a:tc>
                  <a:txBody>
                    <a:bodyPr/>
                    <a:lstStyle/>
                    <a:p>
                      <a:r>
                        <a:rPr lang="en-US" sz="1800">
                          <a:latin typeface="Calibri" panose="020F0502020204030204" pitchFamily="34" charset="0"/>
                          <a:cs typeface="Calibri" panose="020F0502020204030204" pitchFamily="34" charset="0"/>
                        </a:rPr>
                        <a:t>Feature</a:t>
                      </a:r>
                    </a:p>
                  </a:txBody>
                  <a:tcPr/>
                </a:tc>
                <a:tc>
                  <a:txBody>
                    <a:bodyPr/>
                    <a:lstStyle/>
                    <a:p>
                      <a:r>
                        <a:rPr lang="en-US" sz="1800">
                          <a:latin typeface="Calibri" panose="020F0502020204030204" pitchFamily="34" charset="0"/>
                          <a:cs typeface="Calibri" panose="020F0502020204030204" pitchFamily="34" charset="0"/>
                        </a:rPr>
                        <a:t>Description</a:t>
                      </a:r>
                    </a:p>
                  </a:txBody>
                  <a:tcPr/>
                </a:tc>
                <a:tc>
                  <a:txBody>
                    <a:bodyPr/>
                    <a:lstStyle/>
                    <a:p>
                      <a:r>
                        <a:rPr lang="en-US" sz="1800">
                          <a:latin typeface="Calibri" panose="020F0502020204030204" pitchFamily="34" charset="0"/>
                          <a:cs typeface="Calibri" panose="020F0502020204030204" pitchFamily="34" charset="0"/>
                        </a:rPr>
                        <a:t>Type</a:t>
                      </a:r>
                    </a:p>
                  </a:txBody>
                  <a:tcPr/>
                </a:tc>
                <a:extLst>
                  <a:ext uri="{0D108BD9-81ED-4DB2-BD59-A6C34878D82A}">
                    <a16:rowId xmlns:a16="http://schemas.microsoft.com/office/drawing/2014/main" val="2934301594"/>
                  </a:ext>
                </a:extLst>
              </a:tr>
              <a:tr h="370840">
                <a:tc>
                  <a:txBody>
                    <a:bodyPr/>
                    <a:lstStyle/>
                    <a:p>
                      <a:r>
                        <a:rPr lang="en-US" sz="1800">
                          <a:latin typeface="Calibri" panose="020F0502020204030204" pitchFamily="34" charset="0"/>
                          <a:cs typeface="Calibri" panose="020F0502020204030204" pitchFamily="34" charset="0"/>
                        </a:rPr>
                        <a:t>Id</a:t>
                      </a:r>
                    </a:p>
                  </a:txBody>
                  <a:tcPr/>
                </a:tc>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a unique identifier for each tweet </a:t>
                      </a:r>
                      <a:endParaRPr lang="en-US" sz="1800">
                        <a:latin typeface="Calibri" panose="020F0502020204030204" pitchFamily="34" charset="0"/>
                        <a:cs typeface="Calibri" panose="020F0502020204030204" pitchFamily="34" charset="0"/>
                      </a:endParaRPr>
                    </a:p>
                  </a:txBody>
                  <a:tcPr/>
                </a:tc>
                <a:tc>
                  <a:txBody>
                    <a:bodyPr/>
                    <a:lstStyle/>
                    <a:p>
                      <a:r>
                        <a:rPr lang="en-US" sz="1800">
                          <a:latin typeface="Calibri" panose="020F0502020204030204" pitchFamily="34" charset="0"/>
                          <a:cs typeface="Calibri" panose="020F0502020204030204" pitchFamily="34" charset="0"/>
                        </a:rPr>
                        <a:t>Integer</a:t>
                      </a:r>
                    </a:p>
                  </a:txBody>
                  <a:tcPr/>
                </a:tc>
                <a:extLst>
                  <a:ext uri="{0D108BD9-81ED-4DB2-BD59-A6C34878D82A}">
                    <a16:rowId xmlns:a16="http://schemas.microsoft.com/office/drawing/2014/main" val="2951186777"/>
                  </a:ext>
                </a:extLst>
              </a:tr>
              <a:tr h="370840">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text </a:t>
                      </a:r>
                      <a:endParaRPr lang="en-US" sz="1800">
                        <a:latin typeface="Calibri" panose="020F0502020204030204" pitchFamily="34" charset="0"/>
                        <a:cs typeface="Calibri" panose="020F0502020204030204" pitchFamily="34" charset="0"/>
                      </a:endParaRPr>
                    </a:p>
                  </a:txBody>
                  <a:tcPr/>
                </a:tc>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the text of the tweet </a:t>
                      </a:r>
                      <a:endParaRPr lang="en-US" sz="1800">
                        <a:latin typeface="Calibri" panose="020F0502020204030204" pitchFamily="34" charset="0"/>
                        <a:cs typeface="Calibri" panose="020F0502020204030204" pitchFamily="34" charset="0"/>
                      </a:endParaRPr>
                    </a:p>
                  </a:txBody>
                  <a:tcPr/>
                </a:tc>
                <a:tc>
                  <a:txBody>
                    <a:bodyPr/>
                    <a:lstStyle/>
                    <a:p>
                      <a:r>
                        <a:rPr lang="en-US" sz="1800">
                          <a:latin typeface="Calibri" panose="020F0502020204030204" pitchFamily="34" charset="0"/>
                          <a:cs typeface="Calibri" panose="020F0502020204030204" pitchFamily="34" charset="0"/>
                        </a:rPr>
                        <a:t>String</a:t>
                      </a:r>
                    </a:p>
                  </a:txBody>
                  <a:tcPr/>
                </a:tc>
                <a:extLst>
                  <a:ext uri="{0D108BD9-81ED-4DB2-BD59-A6C34878D82A}">
                    <a16:rowId xmlns:a16="http://schemas.microsoft.com/office/drawing/2014/main" val="1318992279"/>
                  </a:ext>
                </a:extLst>
              </a:tr>
              <a:tr h="370840">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location </a:t>
                      </a:r>
                      <a:endParaRPr lang="en-US" sz="1800">
                        <a:latin typeface="Calibri" panose="020F0502020204030204" pitchFamily="34" charset="0"/>
                        <a:cs typeface="Calibri" panose="020F0502020204030204" pitchFamily="34" charset="0"/>
                      </a:endParaRPr>
                    </a:p>
                  </a:txBody>
                  <a:tcPr/>
                </a:tc>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the location the tweet was sent from </a:t>
                      </a:r>
                      <a:endParaRPr lang="en-US" sz="1800">
                        <a:latin typeface="Calibri" panose="020F0502020204030204" pitchFamily="34" charset="0"/>
                        <a:cs typeface="Calibri" panose="020F0502020204030204" pitchFamily="34" charset="0"/>
                      </a:endParaRPr>
                    </a:p>
                  </a:txBody>
                  <a:tcPr/>
                </a:tc>
                <a:tc>
                  <a:txBody>
                    <a:bodyPr/>
                    <a:lstStyle/>
                    <a:p>
                      <a:r>
                        <a:rPr lang="en-US" sz="1800">
                          <a:latin typeface="Calibri" panose="020F0502020204030204" pitchFamily="34" charset="0"/>
                          <a:cs typeface="Calibri" panose="020F0502020204030204" pitchFamily="34" charset="0"/>
                        </a:rPr>
                        <a:t>String</a:t>
                      </a:r>
                    </a:p>
                  </a:txBody>
                  <a:tcPr/>
                </a:tc>
                <a:extLst>
                  <a:ext uri="{0D108BD9-81ED-4DB2-BD59-A6C34878D82A}">
                    <a16:rowId xmlns:a16="http://schemas.microsoft.com/office/drawing/2014/main" val="1784284779"/>
                  </a:ext>
                </a:extLst>
              </a:tr>
              <a:tr h="370840">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keyword </a:t>
                      </a:r>
                      <a:endParaRPr lang="en-US" sz="1800">
                        <a:latin typeface="Calibri" panose="020F0502020204030204" pitchFamily="34" charset="0"/>
                        <a:cs typeface="Calibri" panose="020F0502020204030204" pitchFamily="34" charset="0"/>
                      </a:endParaRPr>
                    </a:p>
                  </a:txBody>
                  <a:tcPr/>
                </a:tc>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a particular keyword from the tweet </a:t>
                      </a:r>
                      <a:endParaRPr lang="en-US" sz="1800">
                        <a:latin typeface="Calibri" panose="020F0502020204030204" pitchFamily="34" charset="0"/>
                        <a:cs typeface="Calibri" panose="020F0502020204030204" pitchFamily="34" charset="0"/>
                      </a:endParaRPr>
                    </a:p>
                  </a:txBody>
                  <a:tcPr/>
                </a:tc>
                <a:tc>
                  <a:txBody>
                    <a:bodyPr/>
                    <a:lstStyle/>
                    <a:p>
                      <a:r>
                        <a:rPr lang="en-US" sz="1800">
                          <a:latin typeface="Calibri" panose="020F0502020204030204" pitchFamily="34" charset="0"/>
                          <a:cs typeface="Calibri" panose="020F0502020204030204" pitchFamily="34" charset="0"/>
                        </a:rPr>
                        <a:t>String</a:t>
                      </a:r>
                    </a:p>
                  </a:txBody>
                  <a:tcPr/>
                </a:tc>
                <a:extLst>
                  <a:ext uri="{0D108BD9-81ED-4DB2-BD59-A6C34878D82A}">
                    <a16:rowId xmlns:a16="http://schemas.microsoft.com/office/drawing/2014/main" val="872808863"/>
                  </a:ext>
                </a:extLst>
              </a:tr>
              <a:tr h="370840">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target </a:t>
                      </a:r>
                      <a:endParaRPr lang="en-US" sz="1800">
                        <a:latin typeface="Calibri" panose="020F0502020204030204" pitchFamily="34" charset="0"/>
                        <a:cs typeface="Calibri" panose="020F0502020204030204" pitchFamily="34" charset="0"/>
                      </a:endParaRPr>
                    </a:p>
                  </a:txBody>
                  <a:tcPr/>
                </a:tc>
                <a:tc>
                  <a:txBody>
                    <a:bodyPr/>
                    <a:lstStyle/>
                    <a:p>
                      <a:r>
                        <a:rPr lang="en-US" sz="1800" b="0" i="0" kern="1200">
                          <a:solidFill>
                            <a:schemeClr val="dk1"/>
                          </a:solidFill>
                          <a:effectLst/>
                          <a:latin typeface="Calibri" panose="020F0502020204030204" pitchFamily="34" charset="0"/>
                          <a:ea typeface="+mn-ea"/>
                          <a:cs typeface="Calibri" panose="020F0502020204030204" pitchFamily="34" charset="0"/>
                        </a:rPr>
                        <a:t>this denotes whether a tweet is about a real disaster (1) or not (0)  </a:t>
                      </a:r>
                      <a:endParaRPr lang="en-US" sz="1800">
                        <a:latin typeface="Calibri" panose="020F0502020204030204" pitchFamily="34" charset="0"/>
                        <a:cs typeface="Calibri" panose="020F0502020204030204" pitchFamily="34" charset="0"/>
                      </a:endParaRPr>
                    </a:p>
                  </a:txBody>
                  <a:tcPr/>
                </a:tc>
                <a:tc>
                  <a:txBody>
                    <a:bodyPr/>
                    <a:lstStyle/>
                    <a:p>
                      <a:r>
                        <a:rPr lang="en-US" sz="1800">
                          <a:latin typeface="Calibri" panose="020F0502020204030204" pitchFamily="34" charset="0"/>
                          <a:cs typeface="Calibri" panose="020F0502020204030204" pitchFamily="34" charset="0"/>
                        </a:rPr>
                        <a:t>Integer</a:t>
                      </a:r>
                    </a:p>
                  </a:txBody>
                  <a:tcPr/>
                </a:tc>
                <a:extLst>
                  <a:ext uri="{0D108BD9-81ED-4DB2-BD59-A6C34878D82A}">
                    <a16:rowId xmlns:a16="http://schemas.microsoft.com/office/drawing/2014/main" val="520727141"/>
                  </a:ext>
                </a:extLst>
              </a:tr>
            </a:tbl>
          </a:graphicData>
        </a:graphic>
      </p:graphicFrame>
      <p:pic>
        <p:nvPicPr>
          <p:cNvPr id="8" name="Picture 7">
            <a:extLst>
              <a:ext uri="{FF2B5EF4-FFF2-40B4-BE49-F238E27FC236}">
                <a16:creationId xmlns:a16="http://schemas.microsoft.com/office/drawing/2014/main" id="{D1C46BA3-DA7B-4A66-AD40-E782D682B4F5}"/>
              </a:ext>
            </a:extLst>
          </p:cNvPr>
          <p:cNvPicPr>
            <a:picLocks noChangeAspect="1"/>
          </p:cNvPicPr>
          <p:nvPr/>
        </p:nvPicPr>
        <p:blipFill>
          <a:blip r:embed="rId3"/>
          <a:stretch>
            <a:fillRect/>
          </a:stretch>
        </p:blipFill>
        <p:spPr>
          <a:xfrm>
            <a:off x="838200" y="4995898"/>
            <a:ext cx="10515600" cy="1430797"/>
          </a:xfrm>
          <a:prstGeom prst="rect">
            <a:avLst/>
          </a:prstGeom>
        </p:spPr>
      </p:pic>
    </p:spTree>
    <p:extLst>
      <p:ext uri="{BB962C8B-B14F-4D97-AF65-F5344CB8AC3E}">
        <p14:creationId xmlns:p14="http://schemas.microsoft.com/office/powerpoint/2010/main" val="3474735165"/>
      </p:ext>
    </p:extLst>
  </p:cSld>
  <p:clrMapOvr>
    <a:masterClrMapping/>
  </p:clrMapOvr>
  <mc:AlternateContent xmlns:mc="http://schemas.openxmlformats.org/markup-compatibility/2006" xmlns:p14="http://schemas.microsoft.com/office/powerpoint/2010/main">
    <mc:Choice Requires="p14">
      <p:transition spd="slow" p14:dur="2000" advTm="33426"/>
    </mc:Choice>
    <mc:Fallback xmlns="">
      <p:transition spd="slow" advTm="334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a:xfrm>
            <a:off x="838200" y="365125"/>
            <a:ext cx="10515600" cy="1325563"/>
          </a:xfrm>
        </p:spPr>
        <p:txBody>
          <a:bodyPr>
            <a:normAutofit/>
          </a:bodyPr>
          <a:lstStyle/>
          <a:p>
            <a:r>
              <a:rPr lang="en-US"/>
              <a:t>Descriptive Analysis – Missing Values</a:t>
            </a:r>
          </a:p>
        </p:txBody>
      </p:sp>
      <p:sp>
        <p:nvSpPr>
          <p:cNvPr id="9" name="Content Placeholder 8">
            <a:extLst>
              <a:ext uri="{FF2B5EF4-FFF2-40B4-BE49-F238E27FC236}">
                <a16:creationId xmlns:a16="http://schemas.microsoft.com/office/drawing/2014/main" id="{A4BE8E9D-1C6F-4E64-9955-ED9F6299E76F}"/>
              </a:ext>
            </a:extLst>
          </p:cNvPr>
          <p:cNvSpPr>
            <a:spLocks noGrp="1"/>
          </p:cNvSpPr>
          <p:nvPr>
            <p:ph idx="1"/>
          </p:nvPr>
        </p:nvSpPr>
        <p:spPr>
          <a:xfrm>
            <a:off x="838201" y="2013625"/>
            <a:ext cx="4614759" cy="4163337"/>
          </a:xfrm>
        </p:spPr>
        <p:txBody>
          <a:bodyPr>
            <a:normAutofit/>
          </a:bodyPr>
          <a:lstStyle/>
          <a:p>
            <a:pPr>
              <a:lnSpc>
                <a:spcPct val="150000"/>
              </a:lnSpc>
            </a:pPr>
            <a:r>
              <a:rPr lang="en-US" sz="2000"/>
              <a:t>There are 8387 rows and 5 columns</a:t>
            </a:r>
          </a:p>
          <a:p>
            <a:pPr>
              <a:lnSpc>
                <a:spcPct val="150000"/>
              </a:lnSpc>
            </a:pPr>
            <a:r>
              <a:rPr lang="en-US" sz="2000"/>
              <a:t>Number of missing values and emptiness proportion in each column.</a:t>
            </a:r>
          </a:p>
          <a:p>
            <a:pPr>
              <a:lnSpc>
                <a:spcPct val="150000"/>
              </a:lnSpc>
            </a:pPr>
            <a:r>
              <a:rPr lang="en-US" sz="2000"/>
              <a:t>Location has ~40% missing values</a:t>
            </a:r>
          </a:p>
          <a:p>
            <a:pPr>
              <a:lnSpc>
                <a:spcPct val="150000"/>
              </a:lnSpc>
            </a:pPr>
            <a:r>
              <a:rPr lang="en-US" sz="2000"/>
              <a:t>Target has ~10% missing values</a:t>
            </a:r>
          </a:p>
        </p:txBody>
      </p:sp>
      <p:sp>
        <p:nvSpPr>
          <p:cNvPr id="14" name="Freeform: Shape 13">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49F36C87-48E5-4502-B6C0-7BD92424B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161" y="2229079"/>
            <a:ext cx="4870891" cy="3732428"/>
          </a:xfrm>
          <a:prstGeom prst="rect">
            <a:avLst/>
          </a:prstGeom>
        </p:spPr>
      </p:pic>
    </p:spTree>
    <p:extLst>
      <p:ext uri="{BB962C8B-B14F-4D97-AF65-F5344CB8AC3E}">
        <p14:creationId xmlns:p14="http://schemas.microsoft.com/office/powerpoint/2010/main" val="372072996"/>
      </p:ext>
    </p:extLst>
  </p:cSld>
  <p:clrMapOvr>
    <a:masterClrMapping/>
  </p:clrMapOvr>
  <mc:AlternateContent xmlns:mc="http://schemas.openxmlformats.org/markup-compatibility/2006" xmlns:p14="http://schemas.microsoft.com/office/powerpoint/2010/main">
    <mc:Choice Requires="p14">
      <p:transition spd="slow" p14:dur="2000" advTm="21249"/>
    </mc:Choice>
    <mc:Fallback xmlns="">
      <p:transition spd="slow" advTm="212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a:xfrm>
            <a:off x="861905" y="182563"/>
            <a:ext cx="10398621" cy="1325563"/>
          </a:xfrm>
        </p:spPr>
        <p:txBody>
          <a:bodyPr>
            <a:normAutofit/>
          </a:bodyPr>
          <a:lstStyle/>
          <a:p>
            <a:r>
              <a:rPr lang="en-US" sz="3600"/>
              <a:t>Descriptive Analysis – </a:t>
            </a:r>
            <a:br>
              <a:rPr lang="en-US" sz="3600"/>
            </a:br>
            <a:r>
              <a:rPr lang="en-US" sz="3600"/>
              <a:t>Target Distribution &amp; Word Frequency</a:t>
            </a:r>
          </a:p>
        </p:txBody>
      </p:sp>
      <p:sp>
        <p:nvSpPr>
          <p:cNvPr id="9" name="Content Placeholder 8">
            <a:extLst>
              <a:ext uri="{FF2B5EF4-FFF2-40B4-BE49-F238E27FC236}">
                <a16:creationId xmlns:a16="http://schemas.microsoft.com/office/drawing/2014/main" id="{0E31FC9C-25B8-42E5-AFFF-DC4ED164B370}"/>
              </a:ext>
            </a:extLst>
          </p:cNvPr>
          <p:cNvSpPr>
            <a:spLocks noGrp="1"/>
          </p:cNvSpPr>
          <p:nvPr>
            <p:ph idx="1"/>
          </p:nvPr>
        </p:nvSpPr>
        <p:spPr>
          <a:xfrm>
            <a:off x="861905" y="1690688"/>
            <a:ext cx="4614759" cy="4163337"/>
          </a:xfrm>
        </p:spPr>
        <p:txBody>
          <a:bodyPr>
            <a:normAutofit/>
          </a:bodyPr>
          <a:lstStyle/>
          <a:p>
            <a:r>
              <a:rPr lang="en-US" sz="2000"/>
              <a:t>Imbalanced data</a:t>
            </a:r>
          </a:p>
          <a:p>
            <a:r>
              <a:rPr lang="en-US" sz="2000"/>
              <a:t>More non-related tweets</a:t>
            </a:r>
          </a:p>
          <a:p>
            <a:r>
              <a:rPr lang="en-US" sz="2000"/>
              <a:t>Requires resampling </a:t>
            </a:r>
          </a:p>
        </p:txBody>
      </p:sp>
      <p:sp>
        <p:nvSpPr>
          <p:cNvPr id="31" name="Freeform: Shape 30">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601C2923-464F-4345-A4DF-A092171E2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96" y="3103123"/>
            <a:ext cx="5297808" cy="3615753"/>
          </a:xfrm>
          <a:prstGeom prst="rect">
            <a:avLst/>
          </a:prstGeom>
        </p:spPr>
      </p:pic>
      <p:pic>
        <p:nvPicPr>
          <p:cNvPr id="10" name="Picture 9">
            <a:extLst>
              <a:ext uri="{FF2B5EF4-FFF2-40B4-BE49-F238E27FC236}">
                <a16:creationId xmlns:a16="http://schemas.microsoft.com/office/drawing/2014/main" id="{3F766D46-2F2F-49E2-BCC8-3FF84AC558E0}"/>
              </a:ext>
            </a:extLst>
          </p:cNvPr>
          <p:cNvPicPr>
            <a:picLocks noChangeAspect="1"/>
          </p:cNvPicPr>
          <p:nvPr/>
        </p:nvPicPr>
        <p:blipFill>
          <a:blip r:embed="rId4"/>
          <a:stretch>
            <a:fillRect/>
          </a:stretch>
        </p:blipFill>
        <p:spPr>
          <a:xfrm>
            <a:off x="6405090" y="3601114"/>
            <a:ext cx="4855436" cy="2891761"/>
          </a:xfrm>
          <a:prstGeom prst="rect">
            <a:avLst/>
          </a:prstGeom>
        </p:spPr>
      </p:pic>
      <p:sp>
        <p:nvSpPr>
          <p:cNvPr id="12" name="Content Placeholder 8">
            <a:extLst>
              <a:ext uri="{FF2B5EF4-FFF2-40B4-BE49-F238E27FC236}">
                <a16:creationId xmlns:a16="http://schemas.microsoft.com/office/drawing/2014/main" id="{A76CC28A-A0BC-4E82-AF11-BD80D2D6916C}"/>
              </a:ext>
            </a:extLst>
          </p:cNvPr>
          <p:cNvSpPr txBox="1">
            <a:spLocks/>
          </p:cNvSpPr>
          <p:nvPr/>
        </p:nvSpPr>
        <p:spPr>
          <a:xfrm>
            <a:off x="6434532" y="1690688"/>
            <a:ext cx="4614759" cy="41633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Most frequent words</a:t>
            </a:r>
          </a:p>
          <a:p>
            <a:r>
              <a:rPr lang="en-US" sz="2000"/>
              <a:t>Noisy</a:t>
            </a:r>
          </a:p>
          <a:p>
            <a:r>
              <a:rPr lang="en-US" sz="2000"/>
              <a:t>Requires detailed cleaning</a:t>
            </a:r>
          </a:p>
        </p:txBody>
      </p:sp>
    </p:spTree>
    <p:extLst>
      <p:ext uri="{BB962C8B-B14F-4D97-AF65-F5344CB8AC3E}">
        <p14:creationId xmlns:p14="http://schemas.microsoft.com/office/powerpoint/2010/main" val="3991918178"/>
      </p:ext>
    </p:extLst>
  </p:cSld>
  <p:clrMapOvr>
    <a:masterClrMapping/>
  </p:clrMapOvr>
  <mc:AlternateContent xmlns:mc="http://schemas.openxmlformats.org/markup-compatibility/2006" xmlns:p14="http://schemas.microsoft.com/office/powerpoint/2010/main">
    <mc:Choice Requires="p14">
      <p:transition spd="slow" p14:dur="2000" advTm="48302"/>
    </mc:Choice>
    <mc:Fallback xmlns="">
      <p:transition spd="slow" advTm="483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a:xfrm>
            <a:off x="649356" y="88023"/>
            <a:ext cx="10515600" cy="1325563"/>
          </a:xfrm>
        </p:spPr>
        <p:txBody>
          <a:bodyPr>
            <a:normAutofit fontScale="90000"/>
          </a:bodyPr>
          <a:lstStyle/>
          <a:p>
            <a:r>
              <a:rPr lang="en-US"/>
              <a:t>Visualization – </a:t>
            </a:r>
            <a:br>
              <a:rPr lang="en-US"/>
            </a:br>
            <a:r>
              <a:rPr lang="en-US"/>
              <a:t>Location Distribution &amp; Keyword Distribution</a:t>
            </a:r>
          </a:p>
        </p:txBody>
      </p:sp>
      <p:pic>
        <p:nvPicPr>
          <p:cNvPr id="11" name="Picture 10">
            <a:extLst>
              <a:ext uri="{FF2B5EF4-FFF2-40B4-BE49-F238E27FC236}">
                <a16:creationId xmlns:a16="http://schemas.microsoft.com/office/drawing/2014/main" id="{FB7D812F-26DB-4B2F-B6FB-C009567D575B}"/>
              </a:ext>
            </a:extLst>
          </p:cNvPr>
          <p:cNvPicPr>
            <a:picLocks noChangeAspect="1"/>
          </p:cNvPicPr>
          <p:nvPr/>
        </p:nvPicPr>
        <p:blipFill>
          <a:blip r:embed="rId3"/>
          <a:stretch>
            <a:fillRect/>
          </a:stretch>
        </p:blipFill>
        <p:spPr>
          <a:xfrm>
            <a:off x="60766" y="2618002"/>
            <a:ext cx="6289035" cy="3765236"/>
          </a:xfrm>
          <a:prstGeom prst="rect">
            <a:avLst/>
          </a:prstGeom>
        </p:spPr>
      </p:pic>
      <p:sp>
        <p:nvSpPr>
          <p:cNvPr id="12" name="Content Placeholder 2">
            <a:extLst>
              <a:ext uri="{FF2B5EF4-FFF2-40B4-BE49-F238E27FC236}">
                <a16:creationId xmlns:a16="http://schemas.microsoft.com/office/drawing/2014/main" id="{77BE2680-A87F-4B3A-8EFD-DCF4A9CA36A3}"/>
              </a:ext>
            </a:extLst>
          </p:cNvPr>
          <p:cNvSpPr txBox="1">
            <a:spLocks/>
          </p:cNvSpPr>
          <p:nvPr/>
        </p:nvSpPr>
        <p:spPr>
          <a:xfrm>
            <a:off x="777489" y="1747956"/>
            <a:ext cx="485559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Similar proportions </a:t>
            </a:r>
          </a:p>
          <a:p>
            <a:r>
              <a:rPr lang="en-US" sz="2000"/>
              <a:t>Invalid data</a:t>
            </a:r>
          </a:p>
        </p:txBody>
      </p:sp>
      <p:sp>
        <p:nvSpPr>
          <p:cNvPr id="13" name="Content Placeholder 2">
            <a:extLst>
              <a:ext uri="{FF2B5EF4-FFF2-40B4-BE49-F238E27FC236}">
                <a16:creationId xmlns:a16="http://schemas.microsoft.com/office/drawing/2014/main" id="{6CB71852-7725-4EBA-8121-E1CDCA5A717D}"/>
              </a:ext>
            </a:extLst>
          </p:cNvPr>
          <p:cNvSpPr txBox="1">
            <a:spLocks/>
          </p:cNvSpPr>
          <p:nvPr/>
        </p:nvSpPr>
        <p:spPr>
          <a:xfrm>
            <a:off x="6558921" y="1490049"/>
            <a:ext cx="485559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Noisy </a:t>
            </a:r>
          </a:p>
          <a:p>
            <a:r>
              <a:rPr lang="en-US" sz="2000"/>
              <a:t>Most are non-readable</a:t>
            </a:r>
          </a:p>
          <a:p>
            <a:r>
              <a:rPr lang="en-US" sz="2000"/>
              <a:t>USA are the most common location among available data</a:t>
            </a:r>
          </a:p>
        </p:txBody>
      </p:sp>
      <p:pic>
        <p:nvPicPr>
          <p:cNvPr id="14" name="Picture 13">
            <a:extLst>
              <a:ext uri="{FF2B5EF4-FFF2-40B4-BE49-F238E27FC236}">
                <a16:creationId xmlns:a16="http://schemas.microsoft.com/office/drawing/2014/main" id="{711400B3-6445-460A-8D9B-621E8285CB61}"/>
              </a:ext>
            </a:extLst>
          </p:cNvPr>
          <p:cNvPicPr>
            <a:picLocks noChangeAspect="1"/>
          </p:cNvPicPr>
          <p:nvPr/>
        </p:nvPicPr>
        <p:blipFill>
          <a:blip r:embed="rId4"/>
          <a:stretch>
            <a:fillRect/>
          </a:stretch>
        </p:blipFill>
        <p:spPr>
          <a:xfrm>
            <a:off x="6558921" y="3173591"/>
            <a:ext cx="4794878" cy="2947790"/>
          </a:xfrm>
          <a:prstGeom prst="rect">
            <a:avLst/>
          </a:prstGeom>
        </p:spPr>
      </p:pic>
    </p:spTree>
    <p:extLst>
      <p:ext uri="{BB962C8B-B14F-4D97-AF65-F5344CB8AC3E}">
        <p14:creationId xmlns:p14="http://schemas.microsoft.com/office/powerpoint/2010/main" val="295916875"/>
      </p:ext>
    </p:extLst>
  </p:cSld>
  <p:clrMapOvr>
    <a:masterClrMapping/>
  </p:clrMapOvr>
  <mc:AlternateContent xmlns:mc="http://schemas.openxmlformats.org/markup-compatibility/2006" xmlns:p14="http://schemas.microsoft.com/office/powerpoint/2010/main">
    <mc:Choice Requires="p14">
      <p:transition spd="slow" p14:dur="2000" advTm="45476"/>
    </mc:Choice>
    <mc:Fallback xmlns="">
      <p:transition spd="slow" advTm="454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p:txBody>
          <a:bodyPr>
            <a:normAutofit/>
          </a:bodyPr>
          <a:lstStyle/>
          <a:p>
            <a:r>
              <a:rPr lang="en-US" sz="3600"/>
              <a:t>Visualization – </a:t>
            </a:r>
            <a:br>
              <a:rPr lang="en-US" sz="3600"/>
            </a:br>
            <a:r>
              <a:rPr lang="en-US" sz="3600"/>
              <a:t>Number of Words and Characters</a:t>
            </a:r>
          </a:p>
        </p:txBody>
      </p:sp>
      <p:sp>
        <p:nvSpPr>
          <p:cNvPr id="3" name="Content Placeholder 2">
            <a:extLst>
              <a:ext uri="{FF2B5EF4-FFF2-40B4-BE49-F238E27FC236}">
                <a16:creationId xmlns:a16="http://schemas.microsoft.com/office/drawing/2014/main" id="{0260B8EC-09D0-4BC8-9174-896E1A34DC28}"/>
              </a:ext>
            </a:extLst>
          </p:cNvPr>
          <p:cNvSpPr>
            <a:spLocks noGrp="1"/>
          </p:cNvSpPr>
          <p:nvPr>
            <p:ph idx="1"/>
          </p:nvPr>
        </p:nvSpPr>
        <p:spPr>
          <a:xfrm>
            <a:off x="669348" y="1841517"/>
            <a:ext cx="10515600" cy="4160520"/>
          </a:xfrm>
        </p:spPr>
        <p:txBody>
          <a:bodyPr>
            <a:normAutofit/>
          </a:bodyPr>
          <a:lstStyle/>
          <a:p>
            <a:r>
              <a:rPr lang="en-US" sz="2000"/>
              <a:t>Similar distribution appearing in the two classes</a:t>
            </a:r>
          </a:p>
          <a:p>
            <a:r>
              <a:rPr lang="en-US" sz="2000"/>
              <a:t>Number of words: 10 – 20</a:t>
            </a:r>
          </a:p>
          <a:p>
            <a:r>
              <a:rPr lang="en-US" sz="2000"/>
              <a:t>Number of characters: 120 - 140</a:t>
            </a:r>
          </a:p>
        </p:txBody>
      </p:sp>
      <p:pic>
        <p:nvPicPr>
          <p:cNvPr id="6" name="Picture 5">
            <a:extLst>
              <a:ext uri="{FF2B5EF4-FFF2-40B4-BE49-F238E27FC236}">
                <a16:creationId xmlns:a16="http://schemas.microsoft.com/office/drawing/2014/main" id="{BDCB0EBD-A286-4D9C-9539-16D56421CB29}"/>
              </a:ext>
            </a:extLst>
          </p:cNvPr>
          <p:cNvPicPr>
            <a:picLocks noChangeAspect="1"/>
          </p:cNvPicPr>
          <p:nvPr/>
        </p:nvPicPr>
        <p:blipFill>
          <a:blip r:embed="rId3"/>
          <a:stretch>
            <a:fillRect/>
          </a:stretch>
        </p:blipFill>
        <p:spPr>
          <a:xfrm>
            <a:off x="210605" y="3425738"/>
            <a:ext cx="5656024" cy="2994366"/>
          </a:xfrm>
          <a:prstGeom prst="rect">
            <a:avLst/>
          </a:prstGeom>
        </p:spPr>
      </p:pic>
      <p:pic>
        <p:nvPicPr>
          <p:cNvPr id="9" name="Picture 8">
            <a:extLst>
              <a:ext uri="{FF2B5EF4-FFF2-40B4-BE49-F238E27FC236}">
                <a16:creationId xmlns:a16="http://schemas.microsoft.com/office/drawing/2014/main" id="{D8883D92-8410-4810-BB7B-140D1ACBEF6A}"/>
              </a:ext>
            </a:extLst>
          </p:cNvPr>
          <p:cNvPicPr>
            <a:picLocks noChangeAspect="1"/>
          </p:cNvPicPr>
          <p:nvPr/>
        </p:nvPicPr>
        <p:blipFill>
          <a:blip r:embed="rId4"/>
          <a:stretch>
            <a:fillRect/>
          </a:stretch>
        </p:blipFill>
        <p:spPr>
          <a:xfrm>
            <a:off x="6325372" y="3252348"/>
            <a:ext cx="5482467" cy="3171018"/>
          </a:xfrm>
          <a:prstGeom prst="rect">
            <a:avLst/>
          </a:prstGeom>
        </p:spPr>
      </p:pic>
    </p:spTree>
    <p:extLst>
      <p:ext uri="{BB962C8B-B14F-4D97-AF65-F5344CB8AC3E}">
        <p14:creationId xmlns:p14="http://schemas.microsoft.com/office/powerpoint/2010/main" val="986934196"/>
      </p:ext>
    </p:extLst>
  </p:cSld>
  <p:clrMapOvr>
    <a:masterClrMapping/>
  </p:clrMapOvr>
  <mc:AlternateContent xmlns:mc="http://schemas.openxmlformats.org/markup-compatibility/2006" xmlns:p14="http://schemas.microsoft.com/office/powerpoint/2010/main">
    <mc:Choice Requires="p14">
      <p:transition spd="slow" p14:dur="2000" advTm="35252"/>
    </mc:Choice>
    <mc:Fallback xmlns="">
      <p:transition spd="slow" advTm="352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8" name="Rectangle 17">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A84785B-A584-4C88-8A4B-00888F1B5D17}"/>
              </a:ext>
            </a:extLst>
          </p:cNvPr>
          <p:cNvPicPr>
            <a:picLocks/>
          </p:cNvPicPr>
          <p:nvPr/>
        </p:nvPicPr>
        <p:blipFill rotWithShape="1">
          <a:blip r:embed="rId3" cstate="print">
            <a:extLst>
              <a:ext uri="{28A0092B-C50C-407E-A947-70E740481C1C}">
                <a14:useLocalDpi xmlns:a14="http://schemas.microsoft.com/office/drawing/2010/main" val="0"/>
              </a:ext>
            </a:extLst>
          </a:blip>
          <a:srcRect t="12823" r="-1" b="12407"/>
          <a:stretch/>
        </p:blipFill>
        <p:spPr bwMode="auto">
          <a:xfrm>
            <a:off x="-3044" y="10"/>
            <a:ext cx="12188932" cy="6857990"/>
          </a:xfrm>
          <a:prstGeom prst="rect">
            <a:avLst/>
          </a:prstGeom>
          <a:noFill/>
        </p:spPr>
      </p:pic>
      <p:sp>
        <p:nvSpPr>
          <p:cNvPr id="20" name="Rectangle 19">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7B10C-2BFF-435D-A10E-08F07AA5AD53}"/>
              </a:ext>
            </a:extLst>
          </p:cNvPr>
          <p:cNvSpPr>
            <a:spLocks noGrp="1"/>
          </p:cNvSpPr>
          <p:nvPr>
            <p:ph type="title"/>
          </p:nvPr>
        </p:nvSpPr>
        <p:spPr>
          <a:xfrm>
            <a:off x="1519422" y="5428397"/>
            <a:ext cx="9144000" cy="1152663"/>
          </a:xfrm>
        </p:spPr>
        <p:txBody>
          <a:bodyPr vert="horz" lIns="91440" tIns="45720" rIns="91440" bIns="45720" rtlCol="0" anchor="b">
            <a:normAutofit/>
          </a:bodyPr>
          <a:lstStyle/>
          <a:p>
            <a:pPr algn="ctr"/>
            <a:r>
              <a:rPr lang="en-US" sz="4800">
                <a:solidFill>
                  <a:schemeClr val="bg1"/>
                </a:solidFill>
              </a:rPr>
              <a:t>Visualization – Word Cloud</a:t>
            </a:r>
          </a:p>
        </p:txBody>
      </p:sp>
    </p:spTree>
    <p:extLst>
      <p:ext uri="{BB962C8B-B14F-4D97-AF65-F5344CB8AC3E}">
        <p14:creationId xmlns:p14="http://schemas.microsoft.com/office/powerpoint/2010/main" val="1905776591"/>
      </p:ext>
    </p:extLst>
  </p:cSld>
  <p:clrMapOvr>
    <a:masterClrMapping/>
  </p:clrMapOvr>
  <mc:AlternateContent xmlns:mc="http://schemas.openxmlformats.org/markup-compatibility/2006" xmlns:p14="http://schemas.microsoft.com/office/powerpoint/2010/main">
    <mc:Choice Requires="p14">
      <p:transition spd="slow" p14:dur="2000" advTm="24746"/>
    </mc:Choice>
    <mc:Fallback xmlns="">
      <p:transition spd="slow" advTm="247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35E3-80D3-4103-902E-63AF00D788A3}"/>
              </a:ext>
            </a:extLst>
          </p:cNvPr>
          <p:cNvSpPr>
            <a:spLocks noGrp="1"/>
          </p:cNvSpPr>
          <p:nvPr>
            <p:ph type="title"/>
          </p:nvPr>
        </p:nvSpPr>
        <p:spPr>
          <a:xfrm>
            <a:off x="798443" y="583786"/>
            <a:ext cx="10515600" cy="1325563"/>
          </a:xfrm>
        </p:spPr>
        <p:txBody>
          <a:bodyPr/>
          <a:lstStyle/>
          <a:p>
            <a:r>
              <a:rPr lang="en-US"/>
              <a:t>Data Preparation &amp; Feature Engineering</a:t>
            </a:r>
          </a:p>
        </p:txBody>
      </p:sp>
      <p:pic>
        <p:nvPicPr>
          <p:cNvPr id="4" name="Picture 4" descr="A picture containing diagram&#10;&#10;Description automatically generated">
            <a:extLst>
              <a:ext uri="{FF2B5EF4-FFF2-40B4-BE49-F238E27FC236}">
                <a16:creationId xmlns:a16="http://schemas.microsoft.com/office/drawing/2014/main" id="{C3F3A2CE-2669-447F-8B23-91A31D89BBED}"/>
              </a:ext>
            </a:extLst>
          </p:cNvPr>
          <p:cNvPicPr>
            <a:picLocks noChangeAspect="1"/>
          </p:cNvPicPr>
          <p:nvPr/>
        </p:nvPicPr>
        <p:blipFill>
          <a:blip r:embed="rId3"/>
          <a:stretch>
            <a:fillRect/>
          </a:stretch>
        </p:blipFill>
        <p:spPr>
          <a:xfrm>
            <a:off x="59530" y="2009773"/>
            <a:ext cx="12084845" cy="3826670"/>
          </a:xfrm>
          <a:prstGeom prst="rect">
            <a:avLst/>
          </a:prstGeom>
        </p:spPr>
      </p:pic>
    </p:spTree>
    <p:extLst>
      <p:ext uri="{BB962C8B-B14F-4D97-AF65-F5344CB8AC3E}">
        <p14:creationId xmlns:p14="http://schemas.microsoft.com/office/powerpoint/2010/main" val="2059430073"/>
      </p:ext>
    </p:extLst>
  </p:cSld>
  <p:clrMapOvr>
    <a:masterClrMapping/>
  </p:clrMapOvr>
  <mc:AlternateContent xmlns:mc="http://schemas.openxmlformats.org/markup-compatibility/2006" xmlns:p14="http://schemas.microsoft.com/office/powerpoint/2010/main">
    <mc:Choice Requires="p14">
      <p:transition spd="slow" p14:dur="2000" advTm="84099"/>
    </mc:Choice>
    <mc:Fallback xmlns="">
      <p:transition spd="slow" advTm="84099"/>
    </mc:Fallback>
  </mc:AlternateContent>
</p:sld>
</file>

<file path=ppt/theme/theme1.xml><?xml version="1.0" encoding="utf-8"?>
<a:theme xmlns:a="http://schemas.openxmlformats.org/drawingml/2006/main" name="BrushVTI">
  <a:themeElements>
    <a:clrScheme name="AnalogousFromDarkSeedLeftStep">
      <a:dk1>
        <a:srgbClr val="000000"/>
      </a:dk1>
      <a:lt1>
        <a:srgbClr val="FFFFFF"/>
      </a:lt1>
      <a:dk2>
        <a:srgbClr val="301B2C"/>
      </a:dk2>
      <a:lt2>
        <a:srgbClr val="F0F3F3"/>
      </a:lt2>
      <a:accent1>
        <a:srgbClr val="C34F4D"/>
      </a:accent1>
      <a:accent2>
        <a:srgbClr val="B13B6A"/>
      </a:accent2>
      <a:accent3>
        <a:srgbClr val="C34DAD"/>
      </a:accent3>
      <a:accent4>
        <a:srgbClr val="963BB1"/>
      </a:accent4>
      <a:accent5>
        <a:srgbClr val="774DC3"/>
      </a:accent5>
      <a:accent6>
        <a:srgbClr val="3E46B3"/>
      </a:accent6>
      <a:hlink>
        <a:srgbClr val="823F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Widescreen</PresentationFormat>
  <Paragraphs>129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Arial</vt:lpstr>
      <vt:lpstr>Calibri</vt:lpstr>
      <vt:lpstr>Century Gothic</vt:lpstr>
      <vt:lpstr>Symbol</vt:lpstr>
      <vt:lpstr>Times New Roman</vt:lpstr>
      <vt:lpstr>BrushVTI</vt:lpstr>
      <vt:lpstr>Real or not?  NLP with Disaster Tweets </vt:lpstr>
      <vt:lpstr>Introduction</vt:lpstr>
      <vt:lpstr>Data Description</vt:lpstr>
      <vt:lpstr>Descriptive Analysis – Missing Values</vt:lpstr>
      <vt:lpstr>Descriptive Analysis –  Target Distribution &amp; Word Frequency</vt:lpstr>
      <vt:lpstr>Visualization –  Location Distribution &amp; Keyword Distribution</vt:lpstr>
      <vt:lpstr>Visualization –  Number of Words and Characters</vt:lpstr>
      <vt:lpstr>Visualization – Word Cloud</vt:lpstr>
      <vt:lpstr>Data Preparation &amp; Feature Engineering</vt:lpstr>
      <vt:lpstr>Methodology</vt:lpstr>
      <vt:lpstr>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or not?  NLP with Disaster Tweets </dc:title>
  <dc:creator>Zhang, Jade</dc:creator>
  <cp:lastModifiedBy>Jade Zhang</cp:lastModifiedBy>
  <cp:revision>1</cp:revision>
  <dcterms:created xsi:type="dcterms:W3CDTF">2020-11-30T17:44:42Z</dcterms:created>
  <dcterms:modified xsi:type="dcterms:W3CDTF">2023-01-15T01:37:39Z</dcterms:modified>
</cp:coreProperties>
</file>