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256" r:id="rId3"/>
    <p:sldId id="257" r:id="rId4"/>
    <p:sldId id="316" r:id="rId5"/>
    <p:sldId id="317" r:id="rId6"/>
    <p:sldId id="315" r:id="rId7"/>
    <p:sldId id="318" r:id="rId8"/>
    <p:sldId id="31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5" r:id="rId22"/>
    <p:sldId id="334" r:id="rId23"/>
    <p:sldId id="337" r:id="rId24"/>
    <p:sldId id="336" r:id="rId25"/>
    <p:sldId id="338" r:id="rId26"/>
    <p:sldId id="339" r:id="rId27"/>
    <p:sldId id="340"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9" r:id="rId45"/>
    <p:sldId id="358" r:id="rId46"/>
    <p:sldId id="360" r:id="rId47"/>
    <p:sldId id="361" r:id="rId48"/>
    <p:sldId id="362" r:id="rId49"/>
    <p:sldId id="363" r:id="rId50"/>
    <p:sldId id="364" r:id="rId51"/>
    <p:sldId id="365" r:id="rId52"/>
    <p:sldId id="3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7EC61-BE2D-49B7-A74A-DF20C0B7BD19}" v="1001" dt="2022-12-06T07:25:16.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271" autoAdjust="0"/>
  </p:normalViewPr>
  <p:slideViewPr>
    <p:cSldViewPr snapToGrid="0">
      <p:cViewPr>
        <p:scale>
          <a:sx n="75" d="100"/>
          <a:sy n="75" d="100"/>
        </p:scale>
        <p:origin x="195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e Zhang" userId="85e3918411f932d8" providerId="LiveId" clId="{E5D7EC61-BE2D-49B7-A74A-DF20C0B7BD19}"/>
    <pc:docChg chg="undo custSel addSld delSld modSld sldOrd">
      <pc:chgData name="Jade Zhang" userId="85e3918411f932d8" providerId="LiveId" clId="{E5D7EC61-BE2D-49B7-A74A-DF20C0B7BD19}" dt="2022-12-06T07:36:10.696" v="13233" actId="20577"/>
      <pc:docMkLst>
        <pc:docMk/>
      </pc:docMkLst>
      <pc:sldChg chg="delSp modSp mod">
        <pc:chgData name="Jade Zhang" userId="85e3918411f932d8" providerId="LiveId" clId="{E5D7EC61-BE2D-49B7-A74A-DF20C0B7BD19}" dt="2022-12-05T21:05:11.230" v="65"/>
        <pc:sldMkLst>
          <pc:docMk/>
          <pc:sldMk cId="0" sldId="256"/>
        </pc:sldMkLst>
        <pc:spChg chg="mod">
          <ac:chgData name="Jade Zhang" userId="85e3918411f932d8" providerId="LiveId" clId="{E5D7EC61-BE2D-49B7-A74A-DF20C0B7BD19}" dt="2022-12-05T21:01:40.356" v="51" actId="20577"/>
          <ac:spMkLst>
            <pc:docMk/>
            <pc:sldMk cId="0" sldId="256"/>
            <ac:spMk id="2" creationId="{CC2851C0-2DA7-B49F-4E47-EB753831FF3F}"/>
          </ac:spMkLst>
        </pc:spChg>
        <pc:spChg chg="mod">
          <ac:chgData name="Jade Zhang" userId="85e3918411f932d8" providerId="LiveId" clId="{E5D7EC61-BE2D-49B7-A74A-DF20C0B7BD19}" dt="2022-12-05T21:03:06.481" v="61" actId="1076"/>
          <ac:spMkLst>
            <pc:docMk/>
            <pc:sldMk cId="0" sldId="256"/>
            <ac:spMk id="4" creationId="{00000000-0000-0000-0000-000000000000}"/>
          </ac:spMkLst>
        </pc:spChg>
        <pc:spChg chg="mod">
          <ac:chgData name="Jade Zhang" userId="85e3918411f932d8" providerId="LiveId" clId="{E5D7EC61-BE2D-49B7-A74A-DF20C0B7BD19}" dt="2022-12-05T21:01:32.796" v="41" actId="20577"/>
          <ac:spMkLst>
            <pc:docMk/>
            <pc:sldMk cId="0" sldId="256"/>
            <ac:spMk id="6" creationId="{00000000-0000-0000-0000-000000000000}"/>
          </ac:spMkLst>
        </pc:spChg>
        <pc:picChg chg="del">
          <ac:chgData name="Jade Zhang" userId="85e3918411f932d8" providerId="LiveId" clId="{E5D7EC61-BE2D-49B7-A74A-DF20C0B7BD19}" dt="2022-12-05T21:05:06.800" v="64"/>
          <ac:picMkLst>
            <pc:docMk/>
            <pc:sldMk cId="0" sldId="256"/>
            <ac:picMk id="5" creationId="{6A1F3A4C-AB20-068E-8F2D-9F84E00075E4}"/>
          </ac:picMkLst>
        </pc:picChg>
        <pc:picChg chg="del">
          <ac:chgData name="Jade Zhang" userId="85e3918411f932d8" providerId="LiveId" clId="{E5D7EC61-BE2D-49B7-A74A-DF20C0B7BD19}" dt="2022-12-05T21:05:11.230" v="65"/>
          <ac:picMkLst>
            <pc:docMk/>
            <pc:sldMk cId="0" sldId="256"/>
            <ac:picMk id="7" creationId="{2E1259EC-05D8-9A0D-3137-3A50977BE8B3}"/>
          </ac:picMkLst>
        </pc:picChg>
      </pc:sldChg>
      <pc:sldChg chg="del">
        <pc:chgData name="Jade Zhang" userId="85e3918411f932d8" providerId="LiveId" clId="{E5D7EC61-BE2D-49B7-A74A-DF20C0B7BD19}" dt="2022-12-05T21:00:32.598" v="2" actId="47"/>
        <pc:sldMkLst>
          <pc:docMk/>
          <pc:sldMk cId="1743084017" sldId="256"/>
        </pc:sldMkLst>
      </pc:sldChg>
      <pc:sldChg chg="addSp delSp modSp add del mod">
        <pc:chgData name="Jade Zhang" userId="85e3918411f932d8" providerId="LiveId" clId="{E5D7EC61-BE2D-49B7-A74A-DF20C0B7BD19}" dt="2022-12-06T06:20:45.644" v="12773" actId="20577"/>
        <pc:sldMkLst>
          <pc:docMk/>
          <pc:sldMk cId="0" sldId="257"/>
        </pc:sldMkLst>
        <pc:spChg chg="mod">
          <ac:chgData name="Jade Zhang" userId="85e3918411f932d8" providerId="LiveId" clId="{E5D7EC61-BE2D-49B7-A74A-DF20C0B7BD19}" dt="2022-12-06T01:51:28.997" v="5820" actId="1076"/>
          <ac:spMkLst>
            <pc:docMk/>
            <pc:sldMk cId="0" sldId="257"/>
            <ac:spMk id="2" creationId="{EC1EE524-21DE-0D85-C91B-43D7C42A1B4B}"/>
          </ac:spMkLst>
        </pc:spChg>
        <pc:spChg chg="mod">
          <ac:chgData name="Jade Zhang" userId="85e3918411f932d8" providerId="LiveId" clId="{E5D7EC61-BE2D-49B7-A74A-DF20C0B7BD19}" dt="2022-12-06T01:51:11.612" v="5811" actId="20577"/>
          <ac:spMkLst>
            <pc:docMk/>
            <pc:sldMk cId="0" sldId="257"/>
            <ac:spMk id="4" creationId="{00000000-0000-0000-0000-000000000000}"/>
          </ac:spMkLst>
        </pc:spChg>
        <pc:spChg chg="add del mod">
          <ac:chgData name="Jade Zhang" userId="85e3918411f932d8" providerId="LiveId" clId="{E5D7EC61-BE2D-49B7-A74A-DF20C0B7BD19}" dt="2022-12-06T01:51:20.869" v="5816" actId="478"/>
          <ac:spMkLst>
            <pc:docMk/>
            <pc:sldMk cId="0" sldId="257"/>
            <ac:spMk id="5" creationId="{7F325E12-0515-C490-ACB7-EB929004E0C1}"/>
          </ac:spMkLst>
        </pc:spChg>
        <pc:spChg chg="mod">
          <ac:chgData name="Jade Zhang" userId="85e3918411f932d8" providerId="LiveId" clId="{E5D7EC61-BE2D-49B7-A74A-DF20C0B7BD19}" dt="2022-12-06T05:22:18.560" v="11814" actId="20577"/>
          <ac:spMkLst>
            <pc:docMk/>
            <pc:sldMk cId="0" sldId="257"/>
            <ac:spMk id="9" creationId="{A47B854F-DC2F-4C86-5D58-6E3EC234E74C}"/>
          </ac:spMkLst>
        </pc:spChg>
        <pc:spChg chg="del mod">
          <ac:chgData name="Jade Zhang" userId="85e3918411f932d8" providerId="LiveId" clId="{E5D7EC61-BE2D-49B7-A74A-DF20C0B7BD19}" dt="2022-12-05T22:25:41.106" v="2116"/>
          <ac:spMkLst>
            <pc:docMk/>
            <pc:sldMk cId="0" sldId="257"/>
            <ac:spMk id="12" creationId="{00000000-0000-0000-0000-000000000000}"/>
          </ac:spMkLst>
        </pc:spChg>
        <pc:spChg chg="mod">
          <ac:chgData name="Jade Zhang" userId="85e3918411f932d8" providerId="LiveId" clId="{E5D7EC61-BE2D-49B7-A74A-DF20C0B7BD19}" dt="2022-12-06T06:20:45.644" v="12773" actId="20577"/>
          <ac:spMkLst>
            <pc:docMk/>
            <pc:sldMk cId="0" sldId="257"/>
            <ac:spMk id="13" creationId="{02B50855-B5E7-744A-B87E-30E844E84B12}"/>
          </ac:spMkLst>
        </pc:spChg>
      </pc:sldChg>
      <pc:sldChg chg="new del">
        <pc:chgData name="Jade Zhang" userId="85e3918411f932d8" providerId="LiveId" clId="{E5D7EC61-BE2D-49B7-A74A-DF20C0B7BD19}" dt="2022-12-05T21:05:04.265" v="63" actId="680"/>
        <pc:sldMkLst>
          <pc:docMk/>
          <pc:sldMk cId="38540721" sldId="257"/>
        </pc:sldMkLst>
      </pc:sldChg>
      <pc:sldChg chg="modSp del mod">
        <pc:chgData name="Jade Zhang" userId="85e3918411f932d8" providerId="LiveId" clId="{E5D7EC61-BE2D-49B7-A74A-DF20C0B7BD19}" dt="2022-12-05T22:58:04.420" v="3063" actId="47"/>
        <pc:sldMkLst>
          <pc:docMk/>
          <pc:sldMk cId="706359260" sldId="258"/>
        </pc:sldMkLst>
        <pc:spChg chg="mod">
          <ac:chgData name="Jade Zhang" userId="85e3918411f932d8" providerId="LiveId" clId="{E5D7EC61-BE2D-49B7-A74A-DF20C0B7BD19}" dt="2022-12-05T22:24:34.358" v="2103" actId="20577"/>
          <ac:spMkLst>
            <pc:docMk/>
            <pc:sldMk cId="706359260" sldId="258"/>
            <ac:spMk id="4" creationId="{00000000-0000-0000-0000-000000000000}"/>
          </ac:spMkLst>
        </pc:spChg>
      </pc:sldChg>
      <pc:sldChg chg="modSp add del mod setBg modNotesTx">
        <pc:chgData name="Jade Zhang" userId="85e3918411f932d8" providerId="LiveId" clId="{E5D7EC61-BE2D-49B7-A74A-DF20C0B7BD19}" dt="2022-12-05T22:58:03.423" v="3062" actId="47"/>
        <pc:sldMkLst>
          <pc:docMk/>
          <pc:sldMk cId="3719470741" sldId="310"/>
        </pc:sldMkLst>
        <pc:spChg chg="mod">
          <ac:chgData name="Jade Zhang" userId="85e3918411f932d8" providerId="LiveId" clId="{E5D7EC61-BE2D-49B7-A74A-DF20C0B7BD19}" dt="2022-12-05T21:32:15.477" v="1128" actId="14100"/>
          <ac:spMkLst>
            <pc:docMk/>
            <pc:sldMk cId="3719470741" sldId="310"/>
            <ac:spMk id="2" creationId="{1A9BF7BD-8CFC-14A3-ABF2-9B3AE3F254C4}"/>
          </ac:spMkLst>
        </pc:spChg>
        <pc:spChg chg="mod">
          <ac:chgData name="Jade Zhang" userId="85e3918411f932d8" providerId="LiveId" clId="{E5D7EC61-BE2D-49B7-A74A-DF20C0B7BD19}" dt="2022-12-05T21:28:48.890" v="811" actId="20577"/>
          <ac:spMkLst>
            <pc:docMk/>
            <pc:sldMk cId="3719470741" sldId="310"/>
            <ac:spMk id="18" creationId="{B4C5C5FD-1C81-2E76-2A4E-2DEDB5130822}"/>
          </ac:spMkLst>
        </pc:spChg>
      </pc:sldChg>
      <pc:sldChg chg="add del setBg">
        <pc:chgData name="Jade Zhang" userId="85e3918411f932d8" providerId="LiveId" clId="{E5D7EC61-BE2D-49B7-A74A-DF20C0B7BD19}" dt="2022-12-05T23:05:32.252" v="3209"/>
        <pc:sldMkLst>
          <pc:docMk/>
          <pc:sldMk cId="216854604" sldId="311"/>
        </pc:sldMkLst>
      </pc:sldChg>
      <pc:sldChg chg="modSp mod">
        <pc:chgData name="Jade Zhang" userId="85e3918411f932d8" providerId="LiveId" clId="{E5D7EC61-BE2D-49B7-A74A-DF20C0B7BD19}" dt="2022-12-05T23:24:53.714" v="3791" actId="113"/>
        <pc:sldMkLst>
          <pc:docMk/>
          <pc:sldMk cId="2200127698" sldId="311"/>
        </pc:sldMkLst>
        <pc:spChg chg="mod">
          <ac:chgData name="Jade Zhang" userId="85e3918411f932d8" providerId="LiveId" clId="{E5D7EC61-BE2D-49B7-A74A-DF20C0B7BD19}" dt="2022-12-05T23:24:53.714" v="3791" actId="113"/>
          <ac:spMkLst>
            <pc:docMk/>
            <pc:sldMk cId="2200127698" sldId="311"/>
            <ac:spMk id="2" creationId="{1A9BF7BD-8CFC-14A3-ABF2-9B3AE3F254C4}"/>
          </ac:spMkLst>
        </pc:spChg>
        <pc:spChg chg="mod">
          <ac:chgData name="Jade Zhang" userId="85e3918411f932d8" providerId="LiveId" clId="{E5D7EC61-BE2D-49B7-A74A-DF20C0B7BD19}" dt="2022-12-05T23:07:19.782" v="3284" actId="20577"/>
          <ac:spMkLst>
            <pc:docMk/>
            <pc:sldMk cId="2200127698" sldId="311"/>
            <ac:spMk id="18" creationId="{B4C5C5FD-1C81-2E76-2A4E-2DEDB5130822}"/>
          </ac:spMkLst>
        </pc:spChg>
      </pc:sldChg>
      <pc:sldChg chg="modSp add del mod modNotesTx">
        <pc:chgData name="Jade Zhang" userId="85e3918411f932d8" providerId="LiveId" clId="{E5D7EC61-BE2D-49B7-A74A-DF20C0B7BD19}" dt="2022-12-05T23:05:19.533" v="3206" actId="2696"/>
        <pc:sldMkLst>
          <pc:docMk/>
          <pc:sldMk cId="2570277767" sldId="311"/>
        </pc:sldMkLst>
        <pc:spChg chg="mod">
          <ac:chgData name="Jade Zhang" userId="85e3918411f932d8" providerId="LiveId" clId="{E5D7EC61-BE2D-49B7-A74A-DF20C0B7BD19}" dt="2022-12-05T21:58:17.159" v="1644" actId="20577"/>
          <ac:spMkLst>
            <pc:docMk/>
            <pc:sldMk cId="2570277767" sldId="311"/>
            <ac:spMk id="2" creationId="{1A9BF7BD-8CFC-14A3-ABF2-9B3AE3F254C4}"/>
          </ac:spMkLst>
        </pc:spChg>
        <pc:spChg chg="mod">
          <ac:chgData name="Jade Zhang" userId="85e3918411f932d8" providerId="LiveId" clId="{E5D7EC61-BE2D-49B7-A74A-DF20C0B7BD19}" dt="2022-12-05T21:58:47.726" v="1662" actId="20577"/>
          <ac:spMkLst>
            <pc:docMk/>
            <pc:sldMk cId="2570277767" sldId="311"/>
            <ac:spMk id="18" creationId="{B4C5C5FD-1C81-2E76-2A4E-2DEDB5130822}"/>
          </ac:spMkLst>
        </pc:spChg>
      </pc:sldChg>
      <pc:sldChg chg="modSp add del mod modNotesTx">
        <pc:chgData name="Jade Zhang" userId="85e3918411f932d8" providerId="LiveId" clId="{E5D7EC61-BE2D-49B7-A74A-DF20C0B7BD19}" dt="2022-12-06T06:20:49.191" v="12774" actId="47"/>
        <pc:sldMkLst>
          <pc:docMk/>
          <pc:sldMk cId="1951659684" sldId="312"/>
        </pc:sldMkLst>
        <pc:spChg chg="mod">
          <ac:chgData name="Jade Zhang" userId="85e3918411f932d8" providerId="LiveId" clId="{E5D7EC61-BE2D-49B7-A74A-DF20C0B7BD19}" dt="2022-12-05T22:24:20.249" v="2099" actId="1076"/>
          <ac:spMkLst>
            <pc:docMk/>
            <pc:sldMk cId="1951659684" sldId="312"/>
            <ac:spMk id="2" creationId="{1A9BF7BD-8CFC-14A3-ABF2-9B3AE3F254C4}"/>
          </ac:spMkLst>
        </pc:spChg>
        <pc:spChg chg="mod">
          <ac:chgData name="Jade Zhang" userId="85e3918411f932d8" providerId="LiveId" clId="{E5D7EC61-BE2D-49B7-A74A-DF20C0B7BD19}" dt="2022-12-05T22:21:43.461" v="2031" actId="20577"/>
          <ac:spMkLst>
            <pc:docMk/>
            <pc:sldMk cId="1951659684" sldId="312"/>
            <ac:spMk id="18" creationId="{B4C5C5FD-1C81-2E76-2A4E-2DEDB5130822}"/>
          </ac:spMkLst>
        </pc:spChg>
      </pc:sldChg>
      <pc:sldChg chg="add del">
        <pc:chgData name="Jade Zhang" userId="85e3918411f932d8" providerId="LiveId" clId="{E5D7EC61-BE2D-49B7-A74A-DF20C0B7BD19}" dt="2022-12-05T23:10:54.913" v="3384" actId="47"/>
        <pc:sldMkLst>
          <pc:docMk/>
          <pc:sldMk cId="3411802156" sldId="313"/>
        </pc:sldMkLst>
      </pc:sldChg>
      <pc:sldChg chg="addSp delSp modSp add del mod modNotesTx">
        <pc:chgData name="Jade Zhang" userId="85e3918411f932d8" providerId="LiveId" clId="{E5D7EC61-BE2D-49B7-A74A-DF20C0B7BD19}" dt="2022-12-06T06:20:50.423" v="12775" actId="47"/>
        <pc:sldMkLst>
          <pc:docMk/>
          <pc:sldMk cId="3438423807" sldId="314"/>
        </pc:sldMkLst>
        <pc:spChg chg="del">
          <ac:chgData name="Jade Zhang" userId="85e3918411f932d8" providerId="LiveId" clId="{E5D7EC61-BE2D-49B7-A74A-DF20C0B7BD19}" dt="2022-12-05T22:27:29.726" v="2192" actId="478"/>
          <ac:spMkLst>
            <pc:docMk/>
            <pc:sldMk cId="3438423807" sldId="314"/>
            <ac:spMk id="2" creationId="{1A9BF7BD-8CFC-14A3-ABF2-9B3AE3F254C4}"/>
          </ac:spMkLst>
        </pc:spChg>
        <pc:spChg chg="add mod">
          <ac:chgData name="Jade Zhang" userId="85e3918411f932d8" providerId="LiveId" clId="{E5D7EC61-BE2D-49B7-A74A-DF20C0B7BD19}" dt="2022-12-05T22:44:52.796" v="2778" actId="20577"/>
          <ac:spMkLst>
            <pc:docMk/>
            <pc:sldMk cId="3438423807" sldId="314"/>
            <ac:spMk id="3" creationId="{75F42296-485C-46A6-F900-2AD727165EC1}"/>
          </ac:spMkLst>
        </pc:spChg>
        <pc:spChg chg="add del">
          <ac:chgData name="Jade Zhang" userId="85e3918411f932d8" providerId="LiveId" clId="{E5D7EC61-BE2D-49B7-A74A-DF20C0B7BD19}" dt="2022-12-05T22:32:18.625" v="2407" actId="21"/>
          <ac:spMkLst>
            <pc:docMk/>
            <pc:sldMk cId="3438423807" sldId="314"/>
            <ac:spMk id="6" creationId="{E86244D6-78A0-9127-4E64-C5E3146C15CD}"/>
          </ac:spMkLst>
        </pc:spChg>
        <pc:spChg chg="add mod">
          <ac:chgData name="Jade Zhang" userId="85e3918411f932d8" providerId="LiveId" clId="{E5D7EC61-BE2D-49B7-A74A-DF20C0B7BD19}" dt="2022-12-05T22:42:42.396" v="2673" actId="1076"/>
          <ac:spMkLst>
            <pc:docMk/>
            <pc:sldMk cId="3438423807" sldId="314"/>
            <ac:spMk id="7" creationId="{98A61285-1843-0ECD-9D1C-5566A492801B}"/>
          </ac:spMkLst>
        </pc:spChg>
        <pc:spChg chg="add mod">
          <ac:chgData name="Jade Zhang" userId="85e3918411f932d8" providerId="LiveId" clId="{E5D7EC61-BE2D-49B7-A74A-DF20C0B7BD19}" dt="2022-12-05T22:42:42.396" v="2673" actId="1076"/>
          <ac:spMkLst>
            <pc:docMk/>
            <pc:sldMk cId="3438423807" sldId="314"/>
            <ac:spMk id="9" creationId="{2E70A927-F05F-2D7C-E12E-70C2BC26F1D3}"/>
          </ac:spMkLst>
        </pc:spChg>
        <pc:spChg chg="add mod">
          <ac:chgData name="Jade Zhang" userId="85e3918411f932d8" providerId="LiveId" clId="{E5D7EC61-BE2D-49B7-A74A-DF20C0B7BD19}" dt="2022-12-05T22:42:42.396" v="2673" actId="1076"/>
          <ac:spMkLst>
            <pc:docMk/>
            <pc:sldMk cId="3438423807" sldId="314"/>
            <ac:spMk id="10" creationId="{BA4FE3C2-9DF5-309E-5602-453D98E215F2}"/>
          </ac:spMkLst>
        </pc:spChg>
        <pc:spChg chg="add del mod">
          <ac:chgData name="Jade Zhang" userId="85e3918411f932d8" providerId="LiveId" clId="{E5D7EC61-BE2D-49B7-A74A-DF20C0B7BD19}" dt="2022-12-05T22:37:35.366" v="2539" actId="478"/>
          <ac:spMkLst>
            <pc:docMk/>
            <pc:sldMk cId="3438423807" sldId="314"/>
            <ac:spMk id="12" creationId="{781FBA47-BB73-1D11-1012-35653232F08C}"/>
          </ac:spMkLst>
        </pc:spChg>
        <pc:spChg chg="mod">
          <ac:chgData name="Jade Zhang" userId="85e3918411f932d8" providerId="LiveId" clId="{E5D7EC61-BE2D-49B7-A74A-DF20C0B7BD19}" dt="2022-12-05T22:29:58.333" v="2394" actId="20577"/>
          <ac:spMkLst>
            <pc:docMk/>
            <pc:sldMk cId="3438423807" sldId="314"/>
            <ac:spMk id="18" creationId="{B4C5C5FD-1C81-2E76-2A4E-2DEDB5130822}"/>
          </ac:spMkLst>
        </pc:spChg>
        <pc:spChg chg="add del mod">
          <ac:chgData name="Jade Zhang" userId="85e3918411f932d8" providerId="LiveId" clId="{E5D7EC61-BE2D-49B7-A74A-DF20C0B7BD19}" dt="2022-12-05T22:38:40.014" v="2551" actId="478"/>
          <ac:spMkLst>
            <pc:docMk/>
            <pc:sldMk cId="3438423807" sldId="314"/>
            <ac:spMk id="21" creationId="{A8046B78-A866-CA15-F33F-B464F3DB2174}"/>
          </ac:spMkLst>
        </pc:spChg>
        <pc:spChg chg="add mod">
          <ac:chgData name="Jade Zhang" userId="85e3918411f932d8" providerId="LiveId" clId="{E5D7EC61-BE2D-49B7-A74A-DF20C0B7BD19}" dt="2022-12-05T22:42:42.396" v="2673" actId="1076"/>
          <ac:spMkLst>
            <pc:docMk/>
            <pc:sldMk cId="3438423807" sldId="314"/>
            <ac:spMk id="22" creationId="{02E447D6-0A3E-BE5A-C6AD-0D237D3CAF7F}"/>
          </ac:spMkLst>
        </pc:spChg>
        <pc:spChg chg="add mod">
          <ac:chgData name="Jade Zhang" userId="85e3918411f932d8" providerId="LiveId" clId="{E5D7EC61-BE2D-49B7-A74A-DF20C0B7BD19}" dt="2022-12-05T22:42:42.396" v="2673" actId="1076"/>
          <ac:spMkLst>
            <pc:docMk/>
            <pc:sldMk cId="3438423807" sldId="314"/>
            <ac:spMk id="23" creationId="{7706F745-290E-0903-C4D1-BD392B67A539}"/>
          </ac:spMkLst>
        </pc:spChg>
        <pc:picChg chg="add del">
          <ac:chgData name="Jade Zhang" userId="85e3918411f932d8" providerId="LiveId" clId="{E5D7EC61-BE2D-49B7-A74A-DF20C0B7BD19}" dt="2022-12-05T22:30:39.307" v="2397" actId="22"/>
          <ac:picMkLst>
            <pc:docMk/>
            <pc:sldMk cId="3438423807" sldId="314"/>
            <ac:picMk id="5" creationId="{E549AFFE-DC14-4890-7E91-2B3EE550CFD7}"/>
          </ac:picMkLst>
        </pc:picChg>
        <pc:cxnChg chg="add mod">
          <ac:chgData name="Jade Zhang" userId="85e3918411f932d8" providerId="LiveId" clId="{E5D7EC61-BE2D-49B7-A74A-DF20C0B7BD19}" dt="2022-12-05T22:42:42.396" v="2673" actId="1076"/>
          <ac:cxnSpMkLst>
            <pc:docMk/>
            <pc:sldMk cId="3438423807" sldId="314"/>
            <ac:cxnSpMk id="14" creationId="{D10A3305-A86C-4C21-701B-5C6C998C8A86}"/>
          </ac:cxnSpMkLst>
        </pc:cxnChg>
        <pc:cxnChg chg="add del">
          <ac:chgData name="Jade Zhang" userId="85e3918411f932d8" providerId="LiveId" clId="{E5D7EC61-BE2D-49B7-A74A-DF20C0B7BD19}" dt="2022-12-05T22:37:53.301" v="2542" actId="11529"/>
          <ac:cxnSpMkLst>
            <pc:docMk/>
            <pc:sldMk cId="3438423807" sldId="314"/>
            <ac:cxnSpMk id="16" creationId="{5B0962A4-4EA3-7683-DCBC-6F84753DCDFF}"/>
          </ac:cxnSpMkLst>
        </pc:cxnChg>
        <pc:cxnChg chg="add mod">
          <ac:chgData name="Jade Zhang" userId="85e3918411f932d8" providerId="LiveId" clId="{E5D7EC61-BE2D-49B7-A74A-DF20C0B7BD19}" dt="2022-12-05T22:42:42.396" v="2673" actId="1076"/>
          <ac:cxnSpMkLst>
            <pc:docMk/>
            <pc:sldMk cId="3438423807" sldId="314"/>
            <ac:cxnSpMk id="20" creationId="{E28B4DA6-CEE3-C194-8F22-B72FEA6909D6}"/>
          </ac:cxnSpMkLst>
        </pc:cxnChg>
      </pc:sldChg>
      <pc:sldChg chg="delSp modSp add mod modNotesTx">
        <pc:chgData name="Jade Zhang" userId="85e3918411f932d8" providerId="LiveId" clId="{E5D7EC61-BE2D-49B7-A74A-DF20C0B7BD19}" dt="2022-12-05T23:03:35.145" v="3204" actId="20577"/>
        <pc:sldMkLst>
          <pc:docMk/>
          <pc:sldMk cId="315938535" sldId="315"/>
        </pc:sldMkLst>
        <pc:spChg chg="mod">
          <ac:chgData name="Jade Zhang" userId="85e3918411f932d8" providerId="LiveId" clId="{E5D7EC61-BE2D-49B7-A74A-DF20C0B7BD19}" dt="2022-12-05T23:01:21.868" v="3162" actId="1076"/>
          <ac:spMkLst>
            <pc:docMk/>
            <pc:sldMk cId="315938535" sldId="315"/>
            <ac:spMk id="3" creationId="{75F42296-485C-46A6-F900-2AD727165EC1}"/>
          </ac:spMkLst>
        </pc:spChg>
        <pc:spChg chg="del">
          <ac:chgData name="Jade Zhang" userId="85e3918411f932d8" providerId="LiveId" clId="{E5D7EC61-BE2D-49B7-A74A-DF20C0B7BD19}" dt="2022-12-05T22:46:06.789" v="2797" actId="478"/>
          <ac:spMkLst>
            <pc:docMk/>
            <pc:sldMk cId="315938535" sldId="315"/>
            <ac:spMk id="7" creationId="{98A61285-1843-0ECD-9D1C-5566A492801B}"/>
          </ac:spMkLst>
        </pc:spChg>
        <pc:spChg chg="del">
          <ac:chgData name="Jade Zhang" userId="85e3918411f932d8" providerId="LiveId" clId="{E5D7EC61-BE2D-49B7-A74A-DF20C0B7BD19}" dt="2022-12-05T22:46:06.789" v="2797" actId="478"/>
          <ac:spMkLst>
            <pc:docMk/>
            <pc:sldMk cId="315938535" sldId="315"/>
            <ac:spMk id="9" creationId="{2E70A927-F05F-2D7C-E12E-70C2BC26F1D3}"/>
          </ac:spMkLst>
        </pc:spChg>
        <pc:spChg chg="del">
          <ac:chgData name="Jade Zhang" userId="85e3918411f932d8" providerId="LiveId" clId="{E5D7EC61-BE2D-49B7-A74A-DF20C0B7BD19}" dt="2022-12-05T22:46:06.789" v="2797" actId="478"/>
          <ac:spMkLst>
            <pc:docMk/>
            <pc:sldMk cId="315938535" sldId="315"/>
            <ac:spMk id="10" creationId="{BA4FE3C2-9DF5-309E-5602-453D98E215F2}"/>
          </ac:spMkLst>
        </pc:spChg>
        <pc:spChg chg="mod">
          <ac:chgData name="Jade Zhang" userId="85e3918411f932d8" providerId="LiveId" clId="{E5D7EC61-BE2D-49B7-A74A-DF20C0B7BD19}" dt="2022-12-05T22:53:01.760" v="2923" actId="20577"/>
          <ac:spMkLst>
            <pc:docMk/>
            <pc:sldMk cId="315938535" sldId="315"/>
            <ac:spMk id="18" creationId="{B4C5C5FD-1C81-2E76-2A4E-2DEDB5130822}"/>
          </ac:spMkLst>
        </pc:spChg>
        <pc:spChg chg="del">
          <ac:chgData name="Jade Zhang" userId="85e3918411f932d8" providerId="LiveId" clId="{E5D7EC61-BE2D-49B7-A74A-DF20C0B7BD19}" dt="2022-12-05T22:46:06.789" v="2797" actId="478"/>
          <ac:spMkLst>
            <pc:docMk/>
            <pc:sldMk cId="315938535" sldId="315"/>
            <ac:spMk id="22" creationId="{02E447D6-0A3E-BE5A-C6AD-0D237D3CAF7F}"/>
          </ac:spMkLst>
        </pc:spChg>
        <pc:spChg chg="del">
          <ac:chgData name="Jade Zhang" userId="85e3918411f932d8" providerId="LiveId" clId="{E5D7EC61-BE2D-49B7-A74A-DF20C0B7BD19}" dt="2022-12-05T22:46:06.789" v="2797" actId="478"/>
          <ac:spMkLst>
            <pc:docMk/>
            <pc:sldMk cId="315938535" sldId="315"/>
            <ac:spMk id="23" creationId="{7706F745-290E-0903-C4D1-BD392B67A539}"/>
          </ac:spMkLst>
        </pc:spChg>
        <pc:cxnChg chg="del mod">
          <ac:chgData name="Jade Zhang" userId="85e3918411f932d8" providerId="LiveId" clId="{E5D7EC61-BE2D-49B7-A74A-DF20C0B7BD19}" dt="2022-12-05T22:46:06.789" v="2797" actId="478"/>
          <ac:cxnSpMkLst>
            <pc:docMk/>
            <pc:sldMk cId="315938535" sldId="315"/>
            <ac:cxnSpMk id="14" creationId="{D10A3305-A86C-4C21-701B-5C6C998C8A86}"/>
          </ac:cxnSpMkLst>
        </pc:cxnChg>
        <pc:cxnChg chg="del mod">
          <ac:chgData name="Jade Zhang" userId="85e3918411f932d8" providerId="LiveId" clId="{E5D7EC61-BE2D-49B7-A74A-DF20C0B7BD19}" dt="2022-12-05T22:46:06.789" v="2797" actId="478"/>
          <ac:cxnSpMkLst>
            <pc:docMk/>
            <pc:sldMk cId="315938535" sldId="315"/>
            <ac:cxnSpMk id="20" creationId="{E28B4DA6-CEE3-C194-8F22-B72FEA6909D6}"/>
          </ac:cxnSpMkLst>
        </pc:cxnChg>
      </pc:sldChg>
      <pc:sldChg chg="addSp delSp modSp mod">
        <pc:chgData name="Jade Zhang" userId="85e3918411f932d8" providerId="LiveId" clId="{E5D7EC61-BE2D-49B7-A74A-DF20C0B7BD19}" dt="2022-12-06T03:13:05.703" v="8872" actId="22"/>
        <pc:sldMkLst>
          <pc:docMk/>
          <pc:sldMk cId="938870978" sldId="316"/>
        </pc:sldMkLst>
        <pc:spChg chg="add del">
          <ac:chgData name="Jade Zhang" userId="85e3918411f932d8" providerId="LiveId" clId="{E5D7EC61-BE2D-49B7-A74A-DF20C0B7BD19}" dt="2022-12-06T03:13:05.703" v="8872" actId="22"/>
          <ac:spMkLst>
            <pc:docMk/>
            <pc:sldMk cId="938870978" sldId="316"/>
            <ac:spMk id="3" creationId="{B7F31201-7ADF-86F8-5276-2129DE03F49F}"/>
          </ac:spMkLst>
        </pc:spChg>
        <pc:spChg chg="mod">
          <ac:chgData name="Jade Zhang" userId="85e3918411f932d8" providerId="LiveId" clId="{E5D7EC61-BE2D-49B7-A74A-DF20C0B7BD19}" dt="2022-12-05T23:25:53.349" v="3854" actId="20577"/>
          <ac:spMkLst>
            <pc:docMk/>
            <pc:sldMk cId="938870978" sldId="316"/>
            <ac:spMk id="4" creationId="{00000000-0000-0000-0000-000000000000}"/>
          </ac:spMkLst>
        </pc:spChg>
      </pc:sldChg>
      <pc:sldChg chg="addSp delSp modSp add mod">
        <pc:chgData name="Jade Zhang" userId="85e3918411f932d8" providerId="LiveId" clId="{E5D7EC61-BE2D-49B7-A74A-DF20C0B7BD19}" dt="2022-12-06T02:50:30.923" v="7607" actId="14100"/>
        <pc:sldMkLst>
          <pc:docMk/>
          <pc:sldMk cId="3950892911" sldId="317"/>
        </pc:sldMkLst>
        <pc:spChg chg="mod">
          <ac:chgData name="Jade Zhang" userId="85e3918411f932d8" providerId="LiveId" clId="{E5D7EC61-BE2D-49B7-A74A-DF20C0B7BD19}" dt="2022-12-06T02:50:12.160" v="7604" actId="20577"/>
          <ac:spMkLst>
            <pc:docMk/>
            <pc:sldMk cId="3950892911" sldId="317"/>
            <ac:spMk id="2" creationId="{1A9BF7BD-8CFC-14A3-ABF2-9B3AE3F254C4}"/>
          </ac:spMkLst>
        </pc:spChg>
        <pc:spChg chg="add mod">
          <ac:chgData name="Jade Zhang" userId="85e3918411f932d8" providerId="LiveId" clId="{E5D7EC61-BE2D-49B7-A74A-DF20C0B7BD19}" dt="2022-12-06T02:50:30.923" v="7607" actId="14100"/>
          <ac:spMkLst>
            <pc:docMk/>
            <pc:sldMk cId="3950892911" sldId="317"/>
            <ac:spMk id="3" creationId="{F7B51F31-E29F-6057-4B24-E34AD0703A2C}"/>
          </ac:spMkLst>
        </pc:spChg>
        <pc:spChg chg="del">
          <ac:chgData name="Jade Zhang" userId="85e3918411f932d8" providerId="LiveId" clId="{E5D7EC61-BE2D-49B7-A74A-DF20C0B7BD19}" dt="2022-12-06T02:31:13.760" v="7522" actId="478"/>
          <ac:spMkLst>
            <pc:docMk/>
            <pc:sldMk cId="3950892911" sldId="317"/>
            <ac:spMk id="11" creationId="{00000000-0000-0000-0000-000000000000}"/>
          </ac:spMkLst>
        </pc:spChg>
        <pc:picChg chg="add mod">
          <ac:chgData name="Jade Zhang" userId="85e3918411f932d8" providerId="LiveId" clId="{E5D7EC61-BE2D-49B7-A74A-DF20C0B7BD19}" dt="2022-12-06T02:50:30.923" v="7607" actId="14100"/>
          <ac:picMkLst>
            <pc:docMk/>
            <pc:sldMk cId="3950892911" sldId="317"/>
            <ac:picMk id="5" creationId="{A540507A-E0D1-3F24-653D-B983680A3CE9}"/>
          </ac:picMkLst>
        </pc:picChg>
        <pc:picChg chg="del">
          <ac:chgData name="Jade Zhang" userId="85e3918411f932d8" providerId="LiveId" clId="{E5D7EC61-BE2D-49B7-A74A-DF20C0B7BD19}" dt="2022-12-06T02:31:16.654" v="7523" actId="478"/>
          <ac:picMkLst>
            <pc:docMk/>
            <pc:sldMk cId="3950892911" sldId="317"/>
            <ac:picMk id="17" creationId="{9CB99330-C56C-35B5-E8FD-BA44D45C61FD}"/>
          </ac:picMkLst>
        </pc:picChg>
        <pc:cxnChg chg="add mod">
          <ac:chgData name="Jade Zhang" userId="85e3918411f932d8" providerId="LiveId" clId="{E5D7EC61-BE2D-49B7-A74A-DF20C0B7BD19}" dt="2022-12-06T02:50:30.923" v="7607" actId="14100"/>
          <ac:cxnSpMkLst>
            <pc:docMk/>
            <pc:sldMk cId="3950892911" sldId="317"/>
            <ac:cxnSpMk id="4" creationId="{FE56A4A5-1BE8-65B5-1C14-1E9FDBF59DAA}"/>
          </ac:cxnSpMkLst>
        </pc:cxnChg>
        <pc:cxnChg chg="del">
          <ac:chgData name="Jade Zhang" userId="85e3918411f932d8" providerId="LiveId" clId="{E5D7EC61-BE2D-49B7-A74A-DF20C0B7BD19}" dt="2022-12-06T02:31:21.620" v="7525" actId="478"/>
          <ac:cxnSpMkLst>
            <pc:docMk/>
            <pc:sldMk cId="3950892911" sldId="317"/>
            <ac:cxnSpMk id="8" creationId="{00000000-0000-0000-0000-000000000000}"/>
          </ac:cxnSpMkLst>
        </pc:cxnChg>
      </pc:sldChg>
      <pc:sldChg chg="addSp delSp modSp add mod">
        <pc:chgData name="Jade Zhang" userId="85e3918411f932d8" providerId="LiveId" clId="{E5D7EC61-BE2D-49B7-A74A-DF20C0B7BD19}" dt="2022-12-05T23:04:49.706" v="3205"/>
        <pc:sldMkLst>
          <pc:docMk/>
          <pc:sldMk cId="3030854113" sldId="318"/>
        </pc:sldMkLst>
        <pc:spChg chg="del mod">
          <ac:chgData name="Jade Zhang" userId="85e3918411f932d8" providerId="LiveId" clId="{E5D7EC61-BE2D-49B7-A74A-DF20C0B7BD19}" dt="2022-12-05T22:59:09.468" v="3066" actId="478"/>
          <ac:spMkLst>
            <pc:docMk/>
            <pc:sldMk cId="3030854113" sldId="318"/>
            <ac:spMk id="3" creationId="{75F42296-485C-46A6-F900-2AD727165EC1}"/>
          </ac:spMkLst>
        </pc:spChg>
        <pc:spChg chg="add mod">
          <ac:chgData name="Jade Zhang" userId="85e3918411f932d8" providerId="LiveId" clId="{E5D7EC61-BE2D-49B7-A74A-DF20C0B7BD19}" dt="2022-12-05T23:01:31.586" v="3163" actId="2711"/>
          <ac:spMkLst>
            <pc:docMk/>
            <pc:sldMk cId="3030854113" sldId="318"/>
            <ac:spMk id="5" creationId="{75F9A61A-53E8-51D8-08D1-E3DF0B692ECD}"/>
          </ac:spMkLst>
        </pc:spChg>
        <pc:spChg chg="mod">
          <ac:chgData name="Jade Zhang" userId="85e3918411f932d8" providerId="LiveId" clId="{E5D7EC61-BE2D-49B7-A74A-DF20C0B7BD19}" dt="2022-12-05T23:02:09.459" v="3173" actId="108"/>
          <ac:spMkLst>
            <pc:docMk/>
            <pc:sldMk cId="3030854113" sldId="318"/>
            <ac:spMk id="18" creationId="{B4C5C5FD-1C81-2E76-2A4E-2DEDB5130822}"/>
          </ac:spMkLst>
        </pc:spChg>
        <pc:picChg chg="add mod">
          <ac:chgData name="Jade Zhang" userId="85e3918411f932d8" providerId="LiveId" clId="{E5D7EC61-BE2D-49B7-A74A-DF20C0B7BD19}" dt="2022-12-05T22:59:15.870" v="3069" actId="1076"/>
          <ac:picMkLst>
            <pc:docMk/>
            <pc:sldMk cId="3030854113" sldId="318"/>
            <ac:picMk id="4" creationId="{B30365FC-67E8-1E1C-97CC-93463FBA7337}"/>
          </ac:picMkLst>
        </pc:picChg>
        <pc:inkChg chg="add">
          <ac:chgData name="Jade Zhang" userId="85e3918411f932d8" providerId="LiveId" clId="{E5D7EC61-BE2D-49B7-A74A-DF20C0B7BD19}" dt="2022-12-05T23:04:49.706" v="3205"/>
          <ac:inkMkLst>
            <pc:docMk/>
            <pc:sldMk cId="3030854113" sldId="318"/>
            <ac:inkMk id="6" creationId="{4545A6AD-38B5-9740-37D2-B9160A3357B3}"/>
          </ac:inkMkLst>
        </pc:inkChg>
      </pc:sldChg>
      <pc:sldChg chg="add del ord modNotesTx">
        <pc:chgData name="Jade Zhang" userId="85e3918411f932d8" providerId="LiveId" clId="{E5D7EC61-BE2D-49B7-A74A-DF20C0B7BD19}" dt="2022-12-05T23:12:18.301" v="3390" actId="47"/>
        <pc:sldMkLst>
          <pc:docMk/>
          <pc:sldMk cId="1983036306" sldId="319"/>
        </pc:sldMkLst>
      </pc:sldChg>
      <pc:sldChg chg="add del">
        <pc:chgData name="Jade Zhang" userId="85e3918411f932d8" providerId="LiveId" clId="{E5D7EC61-BE2D-49B7-A74A-DF20C0B7BD19}" dt="2022-12-05T23:12:19.615" v="3391" actId="47"/>
        <pc:sldMkLst>
          <pc:docMk/>
          <pc:sldMk cId="1726393855" sldId="320"/>
        </pc:sldMkLst>
      </pc:sldChg>
      <pc:sldChg chg="new del">
        <pc:chgData name="Jade Zhang" userId="85e3918411f932d8" providerId="LiveId" clId="{E5D7EC61-BE2D-49B7-A74A-DF20C0B7BD19}" dt="2022-12-05T23:11:25.646" v="3386" actId="2696"/>
        <pc:sldMkLst>
          <pc:docMk/>
          <pc:sldMk cId="1704439260" sldId="321"/>
        </pc:sldMkLst>
      </pc:sldChg>
      <pc:sldChg chg="add del">
        <pc:chgData name="Jade Zhang" userId="85e3918411f932d8" providerId="LiveId" clId="{E5D7EC61-BE2D-49B7-A74A-DF20C0B7BD19}" dt="2022-12-05T23:12:08.883" v="3389" actId="47"/>
        <pc:sldMkLst>
          <pc:docMk/>
          <pc:sldMk cId="3090499977" sldId="321"/>
        </pc:sldMkLst>
      </pc:sldChg>
      <pc:sldChg chg="addSp delSp modSp add mod ord modNotesTx">
        <pc:chgData name="Jade Zhang" userId="85e3918411f932d8" providerId="LiveId" clId="{E5D7EC61-BE2D-49B7-A74A-DF20C0B7BD19}" dt="2022-12-06T01:20:10.156" v="4105" actId="5793"/>
        <pc:sldMkLst>
          <pc:docMk/>
          <pc:sldMk cId="1424571977" sldId="322"/>
        </pc:sldMkLst>
        <pc:spChg chg="del mod">
          <ac:chgData name="Jade Zhang" userId="85e3918411f932d8" providerId="LiveId" clId="{E5D7EC61-BE2D-49B7-A74A-DF20C0B7BD19}" dt="2022-12-05T23:13:48.731" v="3517"/>
          <ac:spMkLst>
            <pc:docMk/>
            <pc:sldMk cId="1424571977" sldId="322"/>
            <ac:spMk id="2" creationId="{1A9BF7BD-8CFC-14A3-ABF2-9B3AE3F254C4}"/>
          </ac:spMkLst>
        </pc:spChg>
        <pc:spChg chg="add mod">
          <ac:chgData name="Jade Zhang" userId="85e3918411f932d8" providerId="LiveId" clId="{E5D7EC61-BE2D-49B7-A74A-DF20C0B7BD19}" dt="2022-12-06T01:20:10.156" v="4105" actId="5793"/>
          <ac:spMkLst>
            <pc:docMk/>
            <pc:sldMk cId="1424571977" sldId="322"/>
            <ac:spMk id="3" creationId="{B57D3DB4-4CA9-D6F1-C014-D4C18F3EDEAD}"/>
          </ac:spMkLst>
        </pc:spChg>
        <pc:spChg chg="mod">
          <ac:chgData name="Jade Zhang" userId="85e3918411f932d8" providerId="LiveId" clId="{E5D7EC61-BE2D-49B7-A74A-DF20C0B7BD19}" dt="2022-12-05T23:13:21.178" v="3512" actId="20577"/>
          <ac:spMkLst>
            <pc:docMk/>
            <pc:sldMk cId="1424571977" sldId="322"/>
            <ac:spMk id="18" creationId="{B4C5C5FD-1C81-2E76-2A4E-2DEDB5130822}"/>
          </ac:spMkLst>
        </pc:spChg>
        <pc:cxnChg chg="mod">
          <ac:chgData name="Jade Zhang" userId="85e3918411f932d8" providerId="LiveId" clId="{E5D7EC61-BE2D-49B7-A74A-DF20C0B7BD19}" dt="2022-12-05T23:26:10.021" v="3855" actId="1076"/>
          <ac:cxnSpMkLst>
            <pc:docMk/>
            <pc:sldMk cId="1424571977" sldId="322"/>
            <ac:cxnSpMk id="8" creationId="{00000000-0000-0000-0000-000000000000}"/>
          </ac:cxnSpMkLst>
        </pc:cxnChg>
      </pc:sldChg>
      <pc:sldChg chg="addSp delSp modSp add mod modNotesTx">
        <pc:chgData name="Jade Zhang" userId="85e3918411f932d8" providerId="LiveId" clId="{E5D7EC61-BE2D-49B7-A74A-DF20C0B7BD19}" dt="2022-12-06T01:32:38.562" v="4819" actId="1076"/>
        <pc:sldMkLst>
          <pc:docMk/>
          <pc:sldMk cId="978442243" sldId="323"/>
        </pc:sldMkLst>
        <pc:spChg chg="add mod">
          <ac:chgData name="Jade Zhang" userId="85e3918411f932d8" providerId="LiveId" clId="{E5D7EC61-BE2D-49B7-A74A-DF20C0B7BD19}" dt="2022-12-06T01:32:38.562" v="4819" actId="1076"/>
          <ac:spMkLst>
            <pc:docMk/>
            <pc:sldMk cId="978442243" sldId="323"/>
            <ac:spMk id="2" creationId="{E31175ED-8476-545E-6F2D-ACFDB0F5FAB7}"/>
          </ac:spMkLst>
        </pc:spChg>
        <pc:spChg chg="del mod">
          <ac:chgData name="Jade Zhang" userId="85e3918411f932d8" providerId="LiveId" clId="{E5D7EC61-BE2D-49B7-A74A-DF20C0B7BD19}" dt="2022-12-05T23:25:26.300" v="3798"/>
          <ac:spMkLst>
            <pc:docMk/>
            <pc:sldMk cId="978442243" sldId="323"/>
            <ac:spMk id="3" creationId="{B57D3DB4-4CA9-D6F1-C014-D4C18F3EDEAD}"/>
          </ac:spMkLst>
        </pc:spChg>
        <pc:spChg chg="mod">
          <ac:chgData name="Jade Zhang" userId="85e3918411f932d8" providerId="LiveId" clId="{E5D7EC61-BE2D-49B7-A74A-DF20C0B7BD19}" dt="2022-12-06T01:19:10.265" v="4029" actId="20577"/>
          <ac:spMkLst>
            <pc:docMk/>
            <pc:sldMk cId="978442243" sldId="323"/>
            <ac:spMk id="18" creationId="{B4C5C5FD-1C81-2E76-2A4E-2DEDB5130822}"/>
          </ac:spMkLst>
        </pc:spChg>
      </pc:sldChg>
      <pc:sldChg chg="addSp modSp add mod">
        <pc:chgData name="Jade Zhang" userId="85e3918411f932d8" providerId="LiveId" clId="{E5D7EC61-BE2D-49B7-A74A-DF20C0B7BD19}" dt="2022-12-06T01:41:02.207" v="5169" actId="5793"/>
        <pc:sldMkLst>
          <pc:docMk/>
          <pc:sldMk cId="1957725813" sldId="324"/>
        </pc:sldMkLst>
        <pc:spChg chg="mod">
          <ac:chgData name="Jade Zhang" userId="85e3918411f932d8" providerId="LiveId" clId="{E5D7EC61-BE2D-49B7-A74A-DF20C0B7BD19}" dt="2022-12-06T01:41:02.207" v="5169" actId="5793"/>
          <ac:spMkLst>
            <pc:docMk/>
            <pc:sldMk cId="1957725813" sldId="324"/>
            <ac:spMk id="2" creationId="{E31175ED-8476-545E-6F2D-ACFDB0F5FAB7}"/>
          </ac:spMkLst>
        </pc:spChg>
        <pc:spChg chg="add mod">
          <ac:chgData name="Jade Zhang" userId="85e3918411f932d8" providerId="LiveId" clId="{E5D7EC61-BE2D-49B7-A74A-DF20C0B7BD19}" dt="2022-12-06T01:38:49.567" v="5036" actId="1076"/>
          <ac:spMkLst>
            <pc:docMk/>
            <pc:sldMk cId="1957725813" sldId="324"/>
            <ac:spMk id="3" creationId="{D07D0276-FDD5-9B92-4A2B-2C0BBB8B65E9}"/>
          </ac:spMkLst>
        </pc:spChg>
        <pc:spChg chg="add mod">
          <ac:chgData name="Jade Zhang" userId="85e3918411f932d8" providerId="LiveId" clId="{E5D7EC61-BE2D-49B7-A74A-DF20C0B7BD19}" dt="2022-12-06T01:38:49.567" v="5036" actId="1076"/>
          <ac:spMkLst>
            <pc:docMk/>
            <pc:sldMk cId="1957725813" sldId="324"/>
            <ac:spMk id="4" creationId="{736CA398-78A3-2C9A-9EE8-FBBA28551D8C}"/>
          </ac:spMkLst>
        </pc:spChg>
        <pc:spChg chg="add mod">
          <ac:chgData name="Jade Zhang" userId="85e3918411f932d8" providerId="LiveId" clId="{E5D7EC61-BE2D-49B7-A74A-DF20C0B7BD19}" dt="2022-12-06T01:38:49.567" v="5036" actId="1076"/>
          <ac:spMkLst>
            <pc:docMk/>
            <pc:sldMk cId="1957725813" sldId="324"/>
            <ac:spMk id="5" creationId="{E20FF1B4-F62E-90AC-376B-3B047CE39BD3}"/>
          </ac:spMkLst>
        </pc:spChg>
        <pc:spChg chg="add mod">
          <ac:chgData name="Jade Zhang" userId="85e3918411f932d8" providerId="LiveId" clId="{E5D7EC61-BE2D-49B7-A74A-DF20C0B7BD19}" dt="2022-12-06T01:38:49.567" v="5036" actId="1076"/>
          <ac:spMkLst>
            <pc:docMk/>
            <pc:sldMk cId="1957725813" sldId="324"/>
            <ac:spMk id="9" creationId="{EF0184E7-450B-4526-F7C1-EFF7821B50AB}"/>
          </ac:spMkLst>
        </pc:spChg>
        <pc:spChg chg="add mod">
          <ac:chgData name="Jade Zhang" userId="85e3918411f932d8" providerId="LiveId" clId="{E5D7EC61-BE2D-49B7-A74A-DF20C0B7BD19}" dt="2022-12-06T01:38:49.567" v="5036" actId="1076"/>
          <ac:spMkLst>
            <pc:docMk/>
            <pc:sldMk cId="1957725813" sldId="324"/>
            <ac:spMk id="10" creationId="{98E17E4A-9B2B-EB2E-1B1C-19B30239538E}"/>
          </ac:spMkLst>
        </pc:spChg>
        <pc:spChg chg="mod">
          <ac:chgData name="Jade Zhang" userId="85e3918411f932d8" providerId="LiveId" clId="{E5D7EC61-BE2D-49B7-A74A-DF20C0B7BD19}" dt="2022-12-06T01:33:06.003" v="4830" actId="20577"/>
          <ac:spMkLst>
            <pc:docMk/>
            <pc:sldMk cId="1957725813" sldId="324"/>
            <ac:spMk id="18" creationId="{B4C5C5FD-1C81-2E76-2A4E-2DEDB5130822}"/>
          </ac:spMkLst>
        </pc:spChg>
        <pc:cxnChg chg="add mod">
          <ac:chgData name="Jade Zhang" userId="85e3918411f932d8" providerId="LiveId" clId="{E5D7EC61-BE2D-49B7-A74A-DF20C0B7BD19}" dt="2022-12-06T01:38:49.567" v="5036" actId="1076"/>
          <ac:cxnSpMkLst>
            <pc:docMk/>
            <pc:sldMk cId="1957725813" sldId="324"/>
            <ac:cxnSpMk id="6" creationId="{59127D04-24E4-860D-985F-ACB654ACA317}"/>
          </ac:cxnSpMkLst>
        </pc:cxnChg>
        <pc:cxnChg chg="add mod">
          <ac:chgData name="Jade Zhang" userId="85e3918411f932d8" providerId="LiveId" clId="{E5D7EC61-BE2D-49B7-A74A-DF20C0B7BD19}" dt="2022-12-06T01:38:49.567" v="5036" actId="1076"/>
          <ac:cxnSpMkLst>
            <pc:docMk/>
            <pc:sldMk cId="1957725813" sldId="324"/>
            <ac:cxnSpMk id="7" creationId="{2D8CCA02-E4DB-7411-FF4D-906E45233841}"/>
          </ac:cxnSpMkLst>
        </pc:cxnChg>
      </pc:sldChg>
      <pc:sldChg chg="modSp mod">
        <pc:chgData name="Jade Zhang" userId="85e3918411f932d8" providerId="LiveId" clId="{E5D7EC61-BE2D-49B7-A74A-DF20C0B7BD19}" dt="2022-12-06T02:18:41.283" v="7165" actId="1076"/>
        <pc:sldMkLst>
          <pc:docMk/>
          <pc:sldMk cId="2021358599" sldId="325"/>
        </pc:sldMkLst>
        <pc:spChg chg="mod">
          <ac:chgData name="Jade Zhang" userId="85e3918411f932d8" providerId="LiveId" clId="{E5D7EC61-BE2D-49B7-A74A-DF20C0B7BD19}" dt="2022-12-06T02:18:41.283" v="7165" actId="1076"/>
          <ac:spMkLst>
            <pc:docMk/>
            <pc:sldMk cId="2021358599" sldId="325"/>
            <ac:spMk id="2" creationId="{E31175ED-8476-545E-6F2D-ACFDB0F5FAB7}"/>
          </ac:spMkLst>
        </pc:spChg>
        <pc:spChg chg="mod">
          <ac:chgData name="Jade Zhang" userId="85e3918411f932d8" providerId="LiveId" clId="{E5D7EC61-BE2D-49B7-A74A-DF20C0B7BD19}" dt="2022-12-06T01:42:38.522" v="5222" actId="20577"/>
          <ac:spMkLst>
            <pc:docMk/>
            <pc:sldMk cId="2021358599" sldId="325"/>
            <ac:spMk id="18" creationId="{B4C5C5FD-1C81-2E76-2A4E-2DEDB5130822}"/>
          </ac:spMkLst>
        </pc:spChg>
      </pc:sldChg>
      <pc:sldChg chg="add del setBg">
        <pc:chgData name="Jade Zhang" userId="85e3918411f932d8" providerId="LiveId" clId="{E5D7EC61-BE2D-49B7-A74A-DF20C0B7BD19}" dt="2022-12-06T01:39:55.148" v="5049"/>
        <pc:sldMkLst>
          <pc:docMk/>
          <pc:sldMk cId="2068252899" sldId="325"/>
        </pc:sldMkLst>
      </pc:sldChg>
      <pc:sldChg chg="modSp add mod">
        <pc:chgData name="Jade Zhang" userId="85e3918411f932d8" providerId="LiveId" clId="{E5D7EC61-BE2D-49B7-A74A-DF20C0B7BD19}" dt="2022-12-06T02:00:43.035" v="6237" actId="14100"/>
        <pc:sldMkLst>
          <pc:docMk/>
          <pc:sldMk cId="1402472825" sldId="326"/>
        </pc:sldMkLst>
        <pc:spChg chg="mod">
          <ac:chgData name="Jade Zhang" userId="85e3918411f932d8" providerId="LiveId" clId="{E5D7EC61-BE2D-49B7-A74A-DF20C0B7BD19}" dt="2022-12-06T02:00:43.035" v="6237" actId="14100"/>
          <ac:spMkLst>
            <pc:docMk/>
            <pc:sldMk cId="1402472825" sldId="326"/>
            <ac:spMk id="2" creationId="{E31175ED-8476-545E-6F2D-ACFDB0F5FAB7}"/>
          </ac:spMkLst>
        </pc:spChg>
        <pc:spChg chg="mod">
          <ac:chgData name="Jade Zhang" userId="85e3918411f932d8" providerId="LiveId" clId="{E5D7EC61-BE2D-49B7-A74A-DF20C0B7BD19}" dt="2022-12-06T01:52:32.560" v="5893" actId="20577"/>
          <ac:spMkLst>
            <pc:docMk/>
            <pc:sldMk cId="1402472825" sldId="326"/>
            <ac:spMk id="18" creationId="{B4C5C5FD-1C81-2E76-2A4E-2DEDB5130822}"/>
          </ac:spMkLst>
        </pc:spChg>
      </pc:sldChg>
      <pc:sldChg chg="addSp delSp modSp add del mod">
        <pc:chgData name="Jade Zhang" userId="85e3918411f932d8" providerId="LiveId" clId="{E5D7EC61-BE2D-49B7-A74A-DF20C0B7BD19}" dt="2022-12-06T02:06:33.034" v="6650" actId="20577"/>
        <pc:sldMkLst>
          <pc:docMk/>
          <pc:sldMk cId="138079221" sldId="327"/>
        </pc:sldMkLst>
        <pc:spChg chg="add del mod">
          <ac:chgData name="Jade Zhang" userId="85e3918411f932d8" providerId="LiveId" clId="{E5D7EC61-BE2D-49B7-A74A-DF20C0B7BD19}" dt="2022-12-06T02:06:33.034" v="6650" actId="20577"/>
          <ac:spMkLst>
            <pc:docMk/>
            <pc:sldMk cId="138079221" sldId="327"/>
            <ac:spMk id="2" creationId="{E31175ED-8476-545E-6F2D-ACFDB0F5FAB7}"/>
          </ac:spMkLst>
        </pc:spChg>
        <pc:spChg chg="mod">
          <ac:chgData name="Jade Zhang" userId="85e3918411f932d8" providerId="LiveId" clId="{E5D7EC61-BE2D-49B7-A74A-DF20C0B7BD19}" dt="2022-12-06T02:00:57.049" v="6259" actId="20577"/>
          <ac:spMkLst>
            <pc:docMk/>
            <pc:sldMk cId="138079221" sldId="327"/>
            <ac:spMk id="18" creationId="{B4C5C5FD-1C81-2E76-2A4E-2DEDB5130822}"/>
          </ac:spMkLst>
        </pc:spChg>
      </pc:sldChg>
      <pc:sldChg chg="addSp delSp modSp add del mod">
        <pc:chgData name="Jade Zhang" userId="85e3918411f932d8" providerId="LiveId" clId="{E5D7EC61-BE2D-49B7-A74A-DF20C0B7BD19}" dt="2022-12-06T02:10:55.237" v="7023" actId="1076"/>
        <pc:sldMkLst>
          <pc:docMk/>
          <pc:sldMk cId="4006003164" sldId="328"/>
        </pc:sldMkLst>
        <pc:spChg chg="add del mod">
          <ac:chgData name="Jade Zhang" userId="85e3918411f932d8" providerId="LiveId" clId="{E5D7EC61-BE2D-49B7-A74A-DF20C0B7BD19}" dt="2022-12-06T02:10:55.237" v="7023" actId="1076"/>
          <ac:spMkLst>
            <pc:docMk/>
            <pc:sldMk cId="4006003164" sldId="328"/>
            <ac:spMk id="2" creationId="{E31175ED-8476-545E-6F2D-ACFDB0F5FAB7}"/>
          </ac:spMkLst>
        </pc:spChg>
        <pc:spChg chg="mod">
          <ac:chgData name="Jade Zhang" userId="85e3918411f932d8" providerId="LiveId" clId="{E5D7EC61-BE2D-49B7-A74A-DF20C0B7BD19}" dt="2022-12-06T02:06:33.057" v="6652" actId="20577"/>
          <ac:spMkLst>
            <pc:docMk/>
            <pc:sldMk cId="4006003164" sldId="328"/>
            <ac:spMk id="18" creationId="{B4C5C5FD-1C81-2E76-2A4E-2DEDB5130822}"/>
          </ac:spMkLst>
        </pc:spChg>
      </pc:sldChg>
      <pc:sldChg chg="modSp add mod">
        <pc:chgData name="Jade Zhang" userId="85e3918411f932d8" providerId="LiveId" clId="{E5D7EC61-BE2D-49B7-A74A-DF20C0B7BD19}" dt="2022-12-06T02:23:11.480" v="7408" actId="20577"/>
        <pc:sldMkLst>
          <pc:docMk/>
          <pc:sldMk cId="1070115123" sldId="329"/>
        </pc:sldMkLst>
        <pc:spChg chg="mod">
          <ac:chgData name="Jade Zhang" userId="85e3918411f932d8" providerId="LiveId" clId="{E5D7EC61-BE2D-49B7-A74A-DF20C0B7BD19}" dt="2022-12-06T02:23:11.480" v="7408" actId="20577"/>
          <ac:spMkLst>
            <pc:docMk/>
            <pc:sldMk cId="1070115123" sldId="329"/>
            <ac:spMk id="2" creationId="{E31175ED-8476-545E-6F2D-ACFDB0F5FAB7}"/>
          </ac:spMkLst>
        </pc:spChg>
        <pc:spChg chg="mod">
          <ac:chgData name="Jade Zhang" userId="85e3918411f932d8" providerId="LiveId" clId="{E5D7EC61-BE2D-49B7-A74A-DF20C0B7BD19}" dt="2022-12-06T02:12:20.501" v="7032" actId="20577"/>
          <ac:spMkLst>
            <pc:docMk/>
            <pc:sldMk cId="1070115123" sldId="329"/>
            <ac:spMk id="18" creationId="{B4C5C5FD-1C81-2E76-2A4E-2DEDB5130822}"/>
          </ac:spMkLst>
        </pc:spChg>
      </pc:sldChg>
      <pc:sldChg chg="modSp add mod">
        <pc:chgData name="Jade Zhang" userId="85e3918411f932d8" providerId="LiveId" clId="{E5D7EC61-BE2D-49B7-A74A-DF20C0B7BD19}" dt="2022-12-06T02:55:23.215" v="7718" actId="20577"/>
        <pc:sldMkLst>
          <pc:docMk/>
          <pc:sldMk cId="2088924054" sldId="330"/>
        </pc:sldMkLst>
        <pc:spChg chg="mod">
          <ac:chgData name="Jade Zhang" userId="85e3918411f932d8" providerId="LiveId" clId="{E5D7EC61-BE2D-49B7-A74A-DF20C0B7BD19}" dt="2022-12-06T02:55:23.215" v="7718" actId="20577"/>
          <ac:spMkLst>
            <pc:docMk/>
            <pc:sldMk cId="2088924054" sldId="330"/>
            <ac:spMk id="2" creationId="{E31175ED-8476-545E-6F2D-ACFDB0F5FAB7}"/>
          </ac:spMkLst>
        </pc:spChg>
        <pc:spChg chg="mod">
          <ac:chgData name="Jade Zhang" userId="85e3918411f932d8" providerId="LiveId" clId="{E5D7EC61-BE2D-49B7-A74A-DF20C0B7BD19}" dt="2022-12-06T02:24:00.080" v="7427" actId="20577"/>
          <ac:spMkLst>
            <pc:docMk/>
            <pc:sldMk cId="2088924054" sldId="330"/>
            <ac:spMk id="18" creationId="{B4C5C5FD-1C81-2E76-2A4E-2DEDB5130822}"/>
          </ac:spMkLst>
        </pc:spChg>
      </pc:sldChg>
      <pc:sldChg chg="modSp add mod">
        <pc:chgData name="Jade Zhang" userId="85e3918411f932d8" providerId="LiveId" clId="{E5D7EC61-BE2D-49B7-A74A-DF20C0B7BD19}" dt="2022-12-06T03:04:13.842" v="7948" actId="1076"/>
        <pc:sldMkLst>
          <pc:docMk/>
          <pc:sldMk cId="3427991482" sldId="331"/>
        </pc:sldMkLst>
        <pc:spChg chg="mod">
          <ac:chgData name="Jade Zhang" userId="85e3918411f932d8" providerId="LiveId" clId="{E5D7EC61-BE2D-49B7-A74A-DF20C0B7BD19}" dt="2022-12-06T03:04:13.842" v="7948" actId="1076"/>
          <ac:spMkLst>
            <pc:docMk/>
            <pc:sldMk cId="3427991482" sldId="331"/>
            <ac:spMk id="2" creationId="{E31175ED-8476-545E-6F2D-ACFDB0F5FAB7}"/>
          </ac:spMkLst>
        </pc:spChg>
        <pc:spChg chg="mod">
          <ac:chgData name="Jade Zhang" userId="85e3918411f932d8" providerId="LiveId" clId="{E5D7EC61-BE2D-49B7-A74A-DF20C0B7BD19}" dt="2022-12-06T02:56:37.698" v="7731" actId="20577"/>
          <ac:spMkLst>
            <pc:docMk/>
            <pc:sldMk cId="3427991482" sldId="331"/>
            <ac:spMk id="18" creationId="{B4C5C5FD-1C81-2E76-2A4E-2DEDB5130822}"/>
          </ac:spMkLst>
        </pc:spChg>
      </pc:sldChg>
      <pc:sldChg chg="add">
        <pc:chgData name="Jade Zhang" userId="85e3918411f932d8" providerId="LiveId" clId="{E5D7EC61-BE2D-49B7-A74A-DF20C0B7BD19}" dt="2022-12-06T03:04:29.245" v="7949" actId="2890"/>
        <pc:sldMkLst>
          <pc:docMk/>
          <pc:sldMk cId="595354548" sldId="332"/>
        </pc:sldMkLst>
      </pc:sldChg>
      <pc:sldChg chg="modSp add mod">
        <pc:chgData name="Jade Zhang" userId="85e3918411f932d8" providerId="LiveId" clId="{E5D7EC61-BE2D-49B7-A74A-DF20C0B7BD19}" dt="2022-12-06T03:12:52.202" v="8869" actId="20577"/>
        <pc:sldMkLst>
          <pc:docMk/>
          <pc:sldMk cId="1819269600" sldId="333"/>
        </pc:sldMkLst>
        <pc:spChg chg="mod">
          <ac:chgData name="Jade Zhang" userId="85e3918411f932d8" providerId="LiveId" clId="{E5D7EC61-BE2D-49B7-A74A-DF20C0B7BD19}" dt="2022-12-06T03:12:52.202" v="8869" actId="20577"/>
          <ac:spMkLst>
            <pc:docMk/>
            <pc:sldMk cId="1819269600" sldId="333"/>
            <ac:spMk id="2" creationId="{E31175ED-8476-545E-6F2D-ACFDB0F5FAB7}"/>
          </ac:spMkLst>
        </pc:spChg>
        <pc:spChg chg="mod">
          <ac:chgData name="Jade Zhang" userId="85e3918411f932d8" providerId="LiveId" clId="{E5D7EC61-BE2D-49B7-A74A-DF20C0B7BD19}" dt="2022-12-06T03:04:56.696" v="7979" actId="20577"/>
          <ac:spMkLst>
            <pc:docMk/>
            <pc:sldMk cId="1819269600" sldId="333"/>
            <ac:spMk id="18" creationId="{B4C5C5FD-1C81-2E76-2A4E-2DEDB5130822}"/>
          </ac:spMkLst>
        </pc:spChg>
      </pc:sldChg>
      <pc:sldChg chg="add del setBg">
        <pc:chgData name="Jade Zhang" userId="85e3918411f932d8" providerId="LiveId" clId="{E5D7EC61-BE2D-49B7-A74A-DF20C0B7BD19}" dt="2022-12-06T03:05:05.312" v="7996"/>
        <pc:sldMkLst>
          <pc:docMk/>
          <pc:sldMk cId="1866750579" sldId="334"/>
        </pc:sldMkLst>
      </pc:sldChg>
      <pc:sldChg chg="modSp add mod">
        <pc:chgData name="Jade Zhang" userId="85e3918411f932d8" providerId="LiveId" clId="{E5D7EC61-BE2D-49B7-A74A-DF20C0B7BD19}" dt="2022-12-06T03:19:37.188" v="9147" actId="1076"/>
        <pc:sldMkLst>
          <pc:docMk/>
          <pc:sldMk cId="3689779531" sldId="334"/>
        </pc:sldMkLst>
        <pc:spChg chg="mod">
          <ac:chgData name="Jade Zhang" userId="85e3918411f932d8" providerId="LiveId" clId="{E5D7EC61-BE2D-49B7-A74A-DF20C0B7BD19}" dt="2022-12-06T03:19:37.188" v="9147" actId="1076"/>
          <ac:spMkLst>
            <pc:docMk/>
            <pc:sldMk cId="3689779531" sldId="334"/>
            <ac:spMk id="2" creationId="{E31175ED-8476-545E-6F2D-ACFDB0F5FAB7}"/>
          </ac:spMkLst>
        </pc:spChg>
        <pc:spChg chg="mod">
          <ac:chgData name="Jade Zhang" userId="85e3918411f932d8" providerId="LiveId" clId="{E5D7EC61-BE2D-49B7-A74A-DF20C0B7BD19}" dt="2022-12-06T03:13:50.932" v="8889" actId="20577"/>
          <ac:spMkLst>
            <pc:docMk/>
            <pc:sldMk cId="3689779531" sldId="334"/>
            <ac:spMk id="18" creationId="{B4C5C5FD-1C81-2E76-2A4E-2DEDB5130822}"/>
          </ac:spMkLst>
        </pc:spChg>
      </pc:sldChg>
      <pc:sldChg chg="modSp mod">
        <pc:chgData name="Jade Zhang" userId="85e3918411f932d8" providerId="LiveId" clId="{E5D7EC61-BE2D-49B7-A74A-DF20C0B7BD19}" dt="2022-12-06T03:13:20.153" v="8873"/>
        <pc:sldMkLst>
          <pc:docMk/>
          <pc:sldMk cId="1616166053" sldId="335"/>
        </pc:sldMkLst>
        <pc:spChg chg="mod">
          <ac:chgData name="Jade Zhang" userId="85e3918411f932d8" providerId="LiveId" clId="{E5D7EC61-BE2D-49B7-A74A-DF20C0B7BD19}" dt="2022-12-06T03:13:20.153" v="8873"/>
          <ac:spMkLst>
            <pc:docMk/>
            <pc:sldMk cId="1616166053" sldId="335"/>
            <ac:spMk id="4" creationId="{00000000-0000-0000-0000-000000000000}"/>
          </ac:spMkLst>
        </pc:spChg>
      </pc:sldChg>
      <pc:sldChg chg="addSp delSp modSp add mod">
        <pc:chgData name="Jade Zhang" userId="85e3918411f932d8" providerId="LiveId" clId="{E5D7EC61-BE2D-49B7-A74A-DF20C0B7BD19}" dt="2022-12-06T04:11:52.110" v="9642" actId="1076"/>
        <pc:sldMkLst>
          <pc:docMk/>
          <pc:sldMk cId="2929257184" sldId="336"/>
        </pc:sldMkLst>
        <pc:spChg chg="mod">
          <ac:chgData name="Jade Zhang" userId="85e3918411f932d8" providerId="LiveId" clId="{E5D7EC61-BE2D-49B7-A74A-DF20C0B7BD19}" dt="2022-12-06T04:00:31.031" v="9371" actId="1076"/>
          <ac:spMkLst>
            <pc:docMk/>
            <pc:sldMk cId="2929257184" sldId="336"/>
            <ac:spMk id="2" creationId="{E31175ED-8476-545E-6F2D-ACFDB0F5FAB7}"/>
          </ac:spMkLst>
        </pc:spChg>
        <pc:spChg chg="add del">
          <ac:chgData name="Jade Zhang" userId="85e3918411f932d8" providerId="LiveId" clId="{E5D7EC61-BE2D-49B7-A74A-DF20C0B7BD19}" dt="2022-12-06T03:33:53.405" v="9213" actId="22"/>
          <ac:spMkLst>
            <pc:docMk/>
            <pc:sldMk cId="2929257184" sldId="336"/>
            <ac:spMk id="4" creationId="{17A3C426-E264-AC1C-9395-CAAF93237C89}"/>
          </ac:spMkLst>
        </pc:spChg>
        <pc:spChg chg="add del mod">
          <ac:chgData name="Jade Zhang" userId="85e3918411f932d8" providerId="LiveId" clId="{E5D7EC61-BE2D-49B7-A74A-DF20C0B7BD19}" dt="2022-12-06T03:55:30.032" v="9222"/>
          <ac:spMkLst>
            <pc:docMk/>
            <pc:sldMk cId="2929257184" sldId="336"/>
            <ac:spMk id="5" creationId="{EC2B6061-67C3-57E7-01B2-6027990A5746}"/>
          </ac:spMkLst>
        </pc:spChg>
        <pc:spChg chg="add del mod">
          <ac:chgData name="Jade Zhang" userId="85e3918411f932d8" providerId="LiveId" clId="{E5D7EC61-BE2D-49B7-A74A-DF20C0B7BD19}" dt="2022-12-06T03:57:03.247" v="9236"/>
          <ac:spMkLst>
            <pc:docMk/>
            <pc:sldMk cId="2929257184" sldId="336"/>
            <ac:spMk id="6" creationId="{F25AE11A-8D8A-0616-4B6C-F53F593AD287}"/>
          </ac:spMkLst>
        </pc:spChg>
        <pc:spChg chg="add del mod">
          <ac:chgData name="Jade Zhang" userId="85e3918411f932d8" providerId="LiveId" clId="{E5D7EC61-BE2D-49B7-A74A-DF20C0B7BD19}" dt="2022-12-06T04:01:07.328" v="9381"/>
          <ac:spMkLst>
            <pc:docMk/>
            <pc:sldMk cId="2929257184" sldId="336"/>
            <ac:spMk id="9" creationId="{AA15876F-42EE-7A78-D0D1-B2EB10605C61}"/>
          </ac:spMkLst>
        </pc:spChg>
        <pc:spChg chg="add mod">
          <ac:chgData name="Jade Zhang" userId="85e3918411f932d8" providerId="LiveId" clId="{E5D7EC61-BE2D-49B7-A74A-DF20C0B7BD19}" dt="2022-12-06T04:10:19.779" v="9590" actId="1076"/>
          <ac:spMkLst>
            <pc:docMk/>
            <pc:sldMk cId="2929257184" sldId="336"/>
            <ac:spMk id="13" creationId="{43D1B53D-91C5-DA65-9E2C-3FB83B4FBC56}"/>
          </ac:spMkLst>
        </pc:spChg>
        <pc:spChg chg="mod">
          <ac:chgData name="Jade Zhang" userId="85e3918411f932d8" providerId="LiveId" clId="{E5D7EC61-BE2D-49B7-A74A-DF20C0B7BD19}" dt="2022-12-06T03:16:29.526" v="9046" actId="20577"/>
          <ac:spMkLst>
            <pc:docMk/>
            <pc:sldMk cId="2929257184" sldId="336"/>
            <ac:spMk id="18" creationId="{B4C5C5FD-1C81-2E76-2A4E-2DEDB5130822}"/>
          </ac:spMkLst>
        </pc:spChg>
        <pc:spChg chg="add mod">
          <ac:chgData name="Jade Zhang" userId="85e3918411f932d8" providerId="LiveId" clId="{E5D7EC61-BE2D-49B7-A74A-DF20C0B7BD19}" dt="2022-12-06T04:09:49.598" v="9584" actId="1076"/>
          <ac:spMkLst>
            <pc:docMk/>
            <pc:sldMk cId="2929257184" sldId="336"/>
            <ac:spMk id="20" creationId="{1AF5CAC9-AEDF-54FA-45F5-7FEAAE7E9F72}"/>
          </ac:spMkLst>
        </pc:spChg>
        <pc:spChg chg="add mod">
          <ac:chgData name="Jade Zhang" userId="85e3918411f932d8" providerId="LiveId" clId="{E5D7EC61-BE2D-49B7-A74A-DF20C0B7BD19}" dt="2022-12-06T04:11:27.165" v="9619" actId="1076"/>
          <ac:spMkLst>
            <pc:docMk/>
            <pc:sldMk cId="2929257184" sldId="336"/>
            <ac:spMk id="25" creationId="{70B4C28A-1D8D-BBAC-237E-A23EB75F1C20}"/>
          </ac:spMkLst>
        </pc:spChg>
        <pc:spChg chg="add mod">
          <ac:chgData name="Jade Zhang" userId="85e3918411f932d8" providerId="LiveId" clId="{E5D7EC61-BE2D-49B7-A74A-DF20C0B7BD19}" dt="2022-12-06T04:11:52.110" v="9642" actId="1076"/>
          <ac:spMkLst>
            <pc:docMk/>
            <pc:sldMk cId="2929257184" sldId="336"/>
            <ac:spMk id="28" creationId="{C3C68679-AC71-6668-7119-DD2737B27502}"/>
          </ac:spMkLst>
        </pc:spChg>
        <pc:picChg chg="add mod">
          <ac:chgData name="Jade Zhang" userId="85e3918411f932d8" providerId="LiveId" clId="{E5D7EC61-BE2D-49B7-A74A-DF20C0B7BD19}" dt="2022-12-06T04:10:25.118" v="9591" actId="1076"/>
          <ac:picMkLst>
            <pc:docMk/>
            <pc:sldMk cId="2929257184" sldId="336"/>
            <ac:picMk id="15" creationId="{8C445AAB-DDFF-51AB-5B0D-754B44D761EC}"/>
          </ac:picMkLst>
        </pc:picChg>
        <pc:picChg chg="add mod">
          <ac:chgData name="Jade Zhang" userId="85e3918411f932d8" providerId="LiveId" clId="{E5D7EC61-BE2D-49B7-A74A-DF20C0B7BD19}" dt="2022-12-06T04:09:34.166" v="9576" actId="1076"/>
          <ac:picMkLst>
            <pc:docMk/>
            <pc:sldMk cId="2929257184" sldId="336"/>
            <ac:picMk id="19" creationId="{BF40D94D-20CA-12C1-A966-3D561A55A0D8}"/>
          </ac:picMkLst>
        </pc:picChg>
        <pc:picChg chg="add mod">
          <ac:chgData name="Jade Zhang" userId="85e3918411f932d8" providerId="LiveId" clId="{E5D7EC61-BE2D-49B7-A74A-DF20C0B7BD19}" dt="2022-12-06T04:11:03.974" v="9600" actId="1076"/>
          <ac:picMkLst>
            <pc:docMk/>
            <pc:sldMk cId="2929257184" sldId="336"/>
            <ac:picMk id="22" creationId="{15709321-98B1-B882-F19E-04A35420FB5B}"/>
          </ac:picMkLst>
        </pc:picChg>
        <pc:picChg chg="add mod">
          <ac:chgData name="Jade Zhang" userId="85e3918411f932d8" providerId="LiveId" clId="{E5D7EC61-BE2D-49B7-A74A-DF20C0B7BD19}" dt="2022-12-06T04:11:06.060" v="9601" actId="1076"/>
          <ac:picMkLst>
            <pc:docMk/>
            <pc:sldMk cId="2929257184" sldId="336"/>
            <ac:picMk id="24" creationId="{8A67E0BC-1D34-E00C-B5C5-998D7C0B18FB}"/>
          </ac:picMkLst>
        </pc:picChg>
        <pc:picChg chg="add del">
          <ac:chgData name="Jade Zhang" userId="85e3918411f932d8" providerId="LiveId" clId="{E5D7EC61-BE2D-49B7-A74A-DF20C0B7BD19}" dt="2022-12-06T04:11:30.948" v="9621" actId="478"/>
          <ac:picMkLst>
            <pc:docMk/>
            <pc:sldMk cId="2929257184" sldId="336"/>
            <ac:picMk id="27" creationId="{9B263B6A-0ED9-FA23-A8AC-115C56B51C25}"/>
          </ac:picMkLst>
        </pc:picChg>
        <pc:cxnChg chg="add mod">
          <ac:chgData name="Jade Zhang" userId="85e3918411f932d8" providerId="LiveId" clId="{E5D7EC61-BE2D-49B7-A74A-DF20C0B7BD19}" dt="2022-12-06T04:10:15.749" v="9589" actId="1076"/>
          <ac:cxnSpMkLst>
            <pc:docMk/>
            <pc:sldMk cId="2929257184" sldId="336"/>
            <ac:cxnSpMk id="12" creationId="{8D445F0F-9EA9-5B42-5981-1CA14AE38DC8}"/>
          </ac:cxnSpMkLst>
        </pc:cxnChg>
      </pc:sldChg>
      <pc:sldChg chg="addSp delSp modSp add mod">
        <pc:chgData name="Jade Zhang" userId="85e3918411f932d8" providerId="LiveId" clId="{E5D7EC61-BE2D-49B7-A74A-DF20C0B7BD19}" dt="2022-12-06T04:04:07.838" v="9411" actId="20577"/>
        <pc:sldMkLst>
          <pc:docMk/>
          <pc:sldMk cId="4277542203" sldId="337"/>
        </pc:sldMkLst>
        <pc:spChg chg="del mod">
          <ac:chgData name="Jade Zhang" userId="85e3918411f932d8" providerId="LiveId" clId="{E5D7EC61-BE2D-49B7-A74A-DF20C0B7BD19}" dt="2022-12-06T03:20:06.607" v="9173"/>
          <ac:spMkLst>
            <pc:docMk/>
            <pc:sldMk cId="4277542203" sldId="337"/>
            <ac:spMk id="2" creationId="{E31175ED-8476-545E-6F2D-ACFDB0F5FAB7}"/>
          </ac:spMkLst>
        </pc:spChg>
        <pc:spChg chg="add mod">
          <ac:chgData name="Jade Zhang" userId="85e3918411f932d8" providerId="LiveId" clId="{E5D7EC61-BE2D-49B7-A74A-DF20C0B7BD19}" dt="2022-12-06T04:01:21.339" v="9383" actId="1076"/>
          <ac:spMkLst>
            <pc:docMk/>
            <pc:sldMk cId="4277542203" sldId="337"/>
            <ac:spMk id="6" creationId="{7DC74937-C0C5-717C-1681-02AA4E71AB19}"/>
          </ac:spMkLst>
        </pc:spChg>
        <pc:spChg chg="add mod">
          <ac:chgData name="Jade Zhang" userId="85e3918411f932d8" providerId="LiveId" clId="{E5D7EC61-BE2D-49B7-A74A-DF20C0B7BD19}" dt="2022-12-06T04:04:07.838" v="9411" actId="20577"/>
          <ac:spMkLst>
            <pc:docMk/>
            <pc:sldMk cId="4277542203" sldId="337"/>
            <ac:spMk id="7" creationId="{EA33FC9D-40EA-66C7-D001-0C4DD54C713E}"/>
          </ac:spMkLst>
        </pc:spChg>
        <pc:spChg chg="mod">
          <ac:chgData name="Jade Zhang" userId="85e3918411f932d8" providerId="LiveId" clId="{E5D7EC61-BE2D-49B7-A74A-DF20C0B7BD19}" dt="2022-12-06T03:20:05.345" v="9171" actId="20577"/>
          <ac:spMkLst>
            <pc:docMk/>
            <pc:sldMk cId="4277542203" sldId="337"/>
            <ac:spMk id="18" creationId="{B4C5C5FD-1C81-2E76-2A4E-2DEDB5130822}"/>
          </ac:spMkLst>
        </pc:spChg>
        <pc:picChg chg="add mod">
          <ac:chgData name="Jade Zhang" userId="85e3918411f932d8" providerId="LiveId" clId="{E5D7EC61-BE2D-49B7-A74A-DF20C0B7BD19}" dt="2022-12-06T04:01:26.620" v="9385" actId="14100"/>
          <ac:picMkLst>
            <pc:docMk/>
            <pc:sldMk cId="4277542203" sldId="337"/>
            <ac:picMk id="4" creationId="{A8B85DC0-430E-5EC8-8857-5C457AEF5915}"/>
          </ac:picMkLst>
        </pc:picChg>
      </pc:sldChg>
      <pc:sldChg chg="addSp delSp modSp add mod">
        <pc:chgData name="Jade Zhang" userId="85e3918411f932d8" providerId="LiveId" clId="{E5D7EC61-BE2D-49B7-A74A-DF20C0B7BD19}" dt="2022-12-06T07:36:10.696" v="13233" actId="20577"/>
        <pc:sldMkLst>
          <pc:docMk/>
          <pc:sldMk cId="1346710759" sldId="338"/>
        </pc:sldMkLst>
        <pc:spChg chg="mod">
          <ac:chgData name="Jade Zhang" userId="85e3918411f932d8" providerId="LiveId" clId="{E5D7EC61-BE2D-49B7-A74A-DF20C0B7BD19}" dt="2022-12-06T04:17:33.155" v="9918" actId="20577"/>
          <ac:spMkLst>
            <pc:docMk/>
            <pc:sldMk cId="1346710759" sldId="338"/>
            <ac:spMk id="2" creationId="{E31175ED-8476-545E-6F2D-ACFDB0F5FAB7}"/>
          </ac:spMkLst>
        </pc:spChg>
        <pc:spChg chg="add mod">
          <ac:chgData name="Jade Zhang" userId="85e3918411f932d8" providerId="LiveId" clId="{E5D7EC61-BE2D-49B7-A74A-DF20C0B7BD19}" dt="2022-12-06T04:16:39.597" v="9897" actId="1076"/>
          <ac:spMkLst>
            <pc:docMk/>
            <pc:sldMk cId="1346710759" sldId="338"/>
            <ac:spMk id="3" creationId="{9FE3821C-514F-1DB7-A554-041716D1AB22}"/>
          </ac:spMkLst>
        </pc:spChg>
        <pc:spChg chg="mod">
          <ac:chgData name="Jade Zhang" userId="85e3918411f932d8" providerId="LiveId" clId="{E5D7EC61-BE2D-49B7-A74A-DF20C0B7BD19}" dt="2022-12-06T04:16:19.401" v="9895" actId="1076"/>
          <ac:spMkLst>
            <pc:docMk/>
            <pc:sldMk cId="1346710759" sldId="338"/>
            <ac:spMk id="13" creationId="{43D1B53D-91C5-DA65-9E2C-3FB83B4FBC56}"/>
          </ac:spMkLst>
        </pc:spChg>
        <pc:spChg chg="mod">
          <ac:chgData name="Jade Zhang" userId="85e3918411f932d8" providerId="LiveId" clId="{E5D7EC61-BE2D-49B7-A74A-DF20C0B7BD19}" dt="2022-12-06T07:36:10.696" v="13233" actId="20577"/>
          <ac:spMkLst>
            <pc:docMk/>
            <pc:sldMk cId="1346710759" sldId="338"/>
            <ac:spMk id="18" creationId="{B4C5C5FD-1C81-2E76-2A4E-2DEDB5130822}"/>
          </ac:spMkLst>
        </pc:spChg>
        <pc:spChg chg="del">
          <ac:chgData name="Jade Zhang" userId="85e3918411f932d8" providerId="LiveId" clId="{E5D7EC61-BE2D-49B7-A74A-DF20C0B7BD19}" dt="2022-12-06T04:14:53.489" v="9859" actId="478"/>
          <ac:spMkLst>
            <pc:docMk/>
            <pc:sldMk cId="1346710759" sldId="338"/>
            <ac:spMk id="20" creationId="{1AF5CAC9-AEDF-54FA-45F5-7FEAAE7E9F72}"/>
          </ac:spMkLst>
        </pc:spChg>
        <pc:spChg chg="del">
          <ac:chgData name="Jade Zhang" userId="85e3918411f932d8" providerId="LiveId" clId="{E5D7EC61-BE2D-49B7-A74A-DF20C0B7BD19}" dt="2022-12-06T04:14:55.243" v="9860" actId="478"/>
          <ac:spMkLst>
            <pc:docMk/>
            <pc:sldMk cId="1346710759" sldId="338"/>
            <ac:spMk id="25" creationId="{70B4C28A-1D8D-BBAC-237E-A23EB75F1C20}"/>
          </ac:spMkLst>
        </pc:spChg>
        <pc:spChg chg="del">
          <ac:chgData name="Jade Zhang" userId="85e3918411f932d8" providerId="LiveId" clId="{E5D7EC61-BE2D-49B7-A74A-DF20C0B7BD19}" dt="2022-12-06T04:14:56.213" v="9861" actId="478"/>
          <ac:spMkLst>
            <pc:docMk/>
            <pc:sldMk cId="1346710759" sldId="338"/>
            <ac:spMk id="28" creationId="{C3C68679-AC71-6668-7119-DD2737B27502}"/>
          </ac:spMkLst>
        </pc:spChg>
        <pc:picChg chg="add mod">
          <ac:chgData name="Jade Zhang" userId="85e3918411f932d8" providerId="LiveId" clId="{E5D7EC61-BE2D-49B7-A74A-DF20C0B7BD19}" dt="2022-12-06T04:16:14.457" v="9894" actId="1076"/>
          <ac:picMkLst>
            <pc:docMk/>
            <pc:sldMk cId="1346710759" sldId="338"/>
            <ac:picMk id="5" creationId="{63B74E73-A290-C26F-6DD9-2A03642F7B56}"/>
          </ac:picMkLst>
        </pc:picChg>
        <pc:picChg chg="add mod">
          <ac:chgData name="Jade Zhang" userId="85e3918411f932d8" providerId="LiveId" clId="{E5D7EC61-BE2D-49B7-A74A-DF20C0B7BD19}" dt="2022-12-06T04:16:43.707" v="9898" actId="1076"/>
          <ac:picMkLst>
            <pc:docMk/>
            <pc:sldMk cId="1346710759" sldId="338"/>
            <ac:picMk id="7" creationId="{7F87CC86-9D31-564D-C8A5-25CC4C246BD2}"/>
          </ac:picMkLst>
        </pc:picChg>
        <pc:picChg chg="del">
          <ac:chgData name="Jade Zhang" userId="85e3918411f932d8" providerId="LiveId" clId="{E5D7EC61-BE2D-49B7-A74A-DF20C0B7BD19}" dt="2022-12-06T04:14:51.356" v="9858" actId="478"/>
          <ac:picMkLst>
            <pc:docMk/>
            <pc:sldMk cId="1346710759" sldId="338"/>
            <ac:picMk id="15" creationId="{8C445AAB-DDFF-51AB-5B0D-754B44D761EC}"/>
          </ac:picMkLst>
        </pc:picChg>
        <pc:picChg chg="del">
          <ac:chgData name="Jade Zhang" userId="85e3918411f932d8" providerId="LiveId" clId="{E5D7EC61-BE2D-49B7-A74A-DF20C0B7BD19}" dt="2022-12-06T04:14:53.489" v="9859" actId="478"/>
          <ac:picMkLst>
            <pc:docMk/>
            <pc:sldMk cId="1346710759" sldId="338"/>
            <ac:picMk id="19" creationId="{BF40D94D-20CA-12C1-A966-3D561A55A0D8}"/>
          </ac:picMkLst>
        </pc:picChg>
        <pc:picChg chg="del">
          <ac:chgData name="Jade Zhang" userId="85e3918411f932d8" providerId="LiveId" clId="{E5D7EC61-BE2D-49B7-A74A-DF20C0B7BD19}" dt="2022-12-06T04:14:55.243" v="9860" actId="478"/>
          <ac:picMkLst>
            <pc:docMk/>
            <pc:sldMk cId="1346710759" sldId="338"/>
            <ac:picMk id="22" creationId="{15709321-98B1-B882-F19E-04A35420FB5B}"/>
          </ac:picMkLst>
        </pc:picChg>
        <pc:picChg chg="del">
          <ac:chgData name="Jade Zhang" userId="85e3918411f932d8" providerId="LiveId" clId="{E5D7EC61-BE2D-49B7-A74A-DF20C0B7BD19}" dt="2022-12-06T04:14:56.653" v="9862" actId="478"/>
          <ac:picMkLst>
            <pc:docMk/>
            <pc:sldMk cId="1346710759" sldId="338"/>
            <ac:picMk id="24" creationId="{8A67E0BC-1D34-E00C-B5C5-998D7C0B18FB}"/>
          </ac:picMkLst>
        </pc:picChg>
        <pc:cxnChg chg="mod">
          <ac:chgData name="Jade Zhang" userId="85e3918411f932d8" providerId="LiveId" clId="{E5D7EC61-BE2D-49B7-A74A-DF20C0B7BD19}" dt="2022-12-06T04:16:55.745" v="9903" actId="1076"/>
          <ac:cxnSpMkLst>
            <pc:docMk/>
            <pc:sldMk cId="1346710759" sldId="338"/>
            <ac:cxnSpMk id="12" creationId="{8D445F0F-9EA9-5B42-5981-1CA14AE38DC8}"/>
          </ac:cxnSpMkLst>
        </pc:cxnChg>
      </pc:sldChg>
      <pc:sldChg chg="addSp delSp modSp add mod">
        <pc:chgData name="Jade Zhang" userId="85e3918411f932d8" providerId="LiveId" clId="{E5D7EC61-BE2D-49B7-A74A-DF20C0B7BD19}" dt="2022-12-06T04:27:35.733" v="10315" actId="1076"/>
        <pc:sldMkLst>
          <pc:docMk/>
          <pc:sldMk cId="950924847" sldId="339"/>
        </pc:sldMkLst>
        <pc:spChg chg="mod">
          <ac:chgData name="Jade Zhang" userId="85e3918411f932d8" providerId="LiveId" clId="{E5D7EC61-BE2D-49B7-A74A-DF20C0B7BD19}" dt="2022-12-06T04:25:17.356" v="10260" actId="1076"/>
          <ac:spMkLst>
            <pc:docMk/>
            <pc:sldMk cId="950924847" sldId="339"/>
            <ac:spMk id="2" creationId="{E31175ED-8476-545E-6F2D-ACFDB0F5FAB7}"/>
          </ac:spMkLst>
        </pc:spChg>
        <pc:spChg chg="mod">
          <ac:chgData name="Jade Zhang" userId="85e3918411f932d8" providerId="LiveId" clId="{E5D7EC61-BE2D-49B7-A74A-DF20C0B7BD19}" dt="2022-12-06T04:26:03.433" v="10297" actId="1076"/>
          <ac:spMkLst>
            <pc:docMk/>
            <pc:sldMk cId="950924847" sldId="339"/>
            <ac:spMk id="3" creationId="{9FE3821C-514F-1DB7-A554-041716D1AB22}"/>
          </ac:spMkLst>
        </pc:spChg>
        <pc:spChg chg="add mod">
          <ac:chgData name="Jade Zhang" userId="85e3918411f932d8" providerId="LiveId" clId="{E5D7EC61-BE2D-49B7-A74A-DF20C0B7BD19}" dt="2022-12-06T04:26:55.203" v="10311" actId="20577"/>
          <ac:spMkLst>
            <pc:docMk/>
            <pc:sldMk cId="950924847" sldId="339"/>
            <ac:spMk id="9" creationId="{42DE2DF7-63C5-77EF-DFD0-11EA800C0823}"/>
          </ac:spMkLst>
        </pc:spChg>
        <pc:spChg chg="mod">
          <ac:chgData name="Jade Zhang" userId="85e3918411f932d8" providerId="LiveId" clId="{E5D7EC61-BE2D-49B7-A74A-DF20C0B7BD19}" dt="2022-12-06T04:25:26.511" v="10287" actId="20577"/>
          <ac:spMkLst>
            <pc:docMk/>
            <pc:sldMk cId="950924847" sldId="339"/>
            <ac:spMk id="13" creationId="{43D1B53D-91C5-DA65-9E2C-3FB83B4FBC56}"/>
          </ac:spMkLst>
        </pc:spChg>
        <pc:spChg chg="mod">
          <ac:chgData name="Jade Zhang" userId="85e3918411f932d8" providerId="LiveId" clId="{E5D7EC61-BE2D-49B7-A74A-DF20C0B7BD19}" dt="2022-12-06T04:17:28.654" v="9914" actId="20577"/>
          <ac:spMkLst>
            <pc:docMk/>
            <pc:sldMk cId="950924847" sldId="339"/>
            <ac:spMk id="18" creationId="{B4C5C5FD-1C81-2E76-2A4E-2DEDB5130822}"/>
          </ac:spMkLst>
        </pc:spChg>
        <pc:picChg chg="del">
          <ac:chgData name="Jade Zhang" userId="85e3918411f932d8" providerId="LiveId" clId="{E5D7EC61-BE2D-49B7-A74A-DF20C0B7BD19}" dt="2022-12-06T04:20:05.529" v="10010" actId="478"/>
          <ac:picMkLst>
            <pc:docMk/>
            <pc:sldMk cId="950924847" sldId="339"/>
            <ac:picMk id="5" creationId="{63B74E73-A290-C26F-6DD9-2A03642F7B56}"/>
          </ac:picMkLst>
        </pc:picChg>
        <pc:picChg chg="add del mod">
          <ac:chgData name="Jade Zhang" userId="85e3918411f932d8" providerId="LiveId" clId="{E5D7EC61-BE2D-49B7-A74A-DF20C0B7BD19}" dt="2022-12-06T04:24:41.974" v="10247" actId="21"/>
          <ac:picMkLst>
            <pc:docMk/>
            <pc:sldMk cId="950924847" sldId="339"/>
            <ac:picMk id="6" creationId="{A837EFC6-0561-BA14-52F9-A1415F8258C8}"/>
          </ac:picMkLst>
        </pc:picChg>
        <pc:picChg chg="del">
          <ac:chgData name="Jade Zhang" userId="85e3918411f932d8" providerId="LiveId" clId="{E5D7EC61-BE2D-49B7-A74A-DF20C0B7BD19}" dt="2022-12-06T04:20:06.010" v="10011" actId="478"/>
          <ac:picMkLst>
            <pc:docMk/>
            <pc:sldMk cId="950924847" sldId="339"/>
            <ac:picMk id="7" creationId="{7F87CC86-9D31-564D-C8A5-25CC4C246BD2}"/>
          </ac:picMkLst>
        </pc:picChg>
        <pc:picChg chg="add mod">
          <ac:chgData name="Jade Zhang" userId="85e3918411f932d8" providerId="LiveId" clId="{E5D7EC61-BE2D-49B7-A74A-DF20C0B7BD19}" dt="2022-12-06T04:25:10.020" v="10257" actId="1076"/>
          <ac:picMkLst>
            <pc:docMk/>
            <pc:sldMk cId="950924847" sldId="339"/>
            <ac:picMk id="10" creationId="{731DD942-382C-8934-059A-9645FE1A8F03}"/>
          </ac:picMkLst>
        </pc:picChg>
        <pc:picChg chg="add mod">
          <ac:chgData name="Jade Zhang" userId="85e3918411f932d8" providerId="LiveId" clId="{E5D7EC61-BE2D-49B7-A74A-DF20C0B7BD19}" dt="2022-12-06T04:26:06.573" v="10298" actId="1076"/>
          <ac:picMkLst>
            <pc:docMk/>
            <pc:sldMk cId="950924847" sldId="339"/>
            <ac:picMk id="15" creationId="{5A1E935C-D233-01EE-68E4-3A4624DDA941}"/>
          </ac:picMkLst>
        </pc:picChg>
        <pc:picChg chg="add mod">
          <ac:chgData name="Jade Zhang" userId="85e3918411f932d8" providerId="LiveId" clId="{E5D7EC61-BE2D-49B7-A74A-DF20C0B7BD19}" dt="2022-12-06T04:27:35.733" v="10315" actId="1076"/>
          <ac:picMkLst>
            <pc:docMk/>
            <pc:sldMk cId="950924847" sldId="339"/>
            <ac:picMk id="19" creationId="{54148F8A-5D67-BF1A-E613-BCDD6CBB7AC8}"/>
          </ac:picMkLst>
        </pc:picChg>
        <pc:cxnChg chg="mod">
          <ac:chgData name="Jade Zhang" userId="85e3918411f932d8" providerId="LiveId" clId="{E5D7EC61-BE2D-49B7-A74A-DF20C0B7BD19}" dt="2022-12-06T04:25:15.018" v="10259" actId="1076"/>
          <ac:cxnSpMkLst>
            <pc:docMk/>
            <pc:sldMk cId="950924847" sldId="339"/>
            <ac:cxnSpMk id="12" creationId="{8D445F0F-9EA9-5B42-5981-1CA14AE38DC8}"/>
          </ac:cxnSpMkLst>
        </pc:cxnChg>
      </pc:sldChg>
      <pc:sldChg chg="delSp modSp add mod">
        <pc:chgData name="Jade Zhang" userId="85e3918411f932d8" providerId="LiveId" clId="{E5D7EC61-BE2D-49B7-A74A-DF20C0B7BD19}" dt="2022-12-06T04:32:02.024" v="10538" actId="1076"/>
        <pc:sldMkLst>
          <pc:docMk/>
          <pc:sldMk cId="367288973" sldId="340"/>
        </pc:sldMkLst>
        <pc:spChg chg="mod">
          <ac:chgData name="Jade Zhang" userId="85e3918411f932d8" providerId="LiveId" clId="{E5D7EC61-BE2D-49B7-A74A-DF20C0B7BD19}" dt="2022-12-06T04:32:02.024" v="10538" actId="1076"/>
          <ac:spMkLst>
            <pc:docMk/>
            <pc:sldMk cId="367288973" sldId="340"/>
            <ac:spMk id="2" creationId="{E31175ED-8476-545E-6F2D-ACFDB0F5FAB7}"/>
          </ac:spMkLst>
        </pc:spChg>
        <pc:spChg chg="del">
          <ac:chgData name="Jade Zhang" userId="85e3918411f932d8" providerId="LiveId" clId="{E5D7EC61-BE2D-49B7-A74A-DF20C0B7BD19}" dt="2022-12-06T04:30:58.584" v="10519" actId="478"/>
          <ac:spMkLst>
            <pc:docMk/>
            <pc:sldMk cId="367288973" sldId="340"/>
            <ac:spMk id="3" creationId="{9FE3821C-514F-1DB7-A554-041716D1AB22}"/>
          </ac:spMkLst>
        </pc:spChg>
        <pc:spChg chg="del">
          <ac:chgData name="Jade Zhang" userId="85e3918411f932d8" providerId="LiveId" clId="{E5D7EC61-BE2D-49B7-A74A-DF20C0B7BD19}" dt="2022-12-06T04:30:58.584" v="10519" actId="478"/>
          <ac:spMkLst>
            <pc:docMk/>
            <pc:sldMk cId="367288973" sldId="340"/>
            <ac:spMk id="9" creationId="{42DE2DF7-63C5-77EF-DFD0-11EA800C0823}"/>
          </ac:spMkLst>
        </pc:spChg>
        <pc:spChg chg="del">
          <ac:chgData name="Jade Zhang" userId="85e3918411f932d8" providerId="LiveId" clId="{E5D7EC61-BE2D-49B7-A74A-DF20C0B7BD19}" dt="2022-12-06T04:31:00.944" v="10521" actId="478"/>
          <ac:spMkLst>
            <pc:docMk/>
            <pc:sldMk cId="367288973" sldId="340"/>
            <ac:spMk id="13" creationId="{43D1B53D-91C5-DA65-9E2C-3FB83B4FBC56}"/>
          </ac:spMkLst>
        </pc:spChg>
        <pc:spChg chg="mod">
          <ac:chgData name="Jade Zhang" userId="85e3918411f932d8" providerId="LiveId" clId="{E5D7EC61-BE2D-49B7-A74A-DF20C0B7BD19}" dt="2022-12-06T04:27:52.030" v="10323" actId="20577"/>
          <ac:spMkLst>
            <pc:docMk/>
            <pc:sldMk cId="367288973" sldId="340"/>
            <ac:spMk id="18" creationId="{B4C5C5FD-1C81-2E76-2A4E-2DEDB5130822}"/>
          </ac:spMkLst>
        </pc:spChg>
        <pc:picChg chg="del">
          <ac:chgData name="Jade Zhang" userId="85e3918411f932d8" providerId="LiveId" clId="{E5D7EC61-BE2D-49B7-A74A-DF20C0B7BD19}" dt="2022-12-06T04:31:02.098" v="10522" actId="478"/>
          <ac:picMkLst>
            <pc:docMk/>
            <pc:sldMk cId="367288973" sldId="340"/>
            <ac:picMk id="10" creationId="{731DD942-382C-8934-059A-9645FE1A8F03}"/>
          </ac:picMkLst>
        </pc:picChg>
        <pc:picChg chg="del">
          <ac:chgData name="Jade Zhang" userId="85e3918411f932d8" providerId="LiveId" clId="{E5D7EC61-BE2D-49B7-A74A-DF20C0B7BD19}" dt="2022-12-06T04:30:58.584" v="10519" actId="478"/>
          <ac:picMkLst>
            <pc:docMk/>
            <pc:sldMk cId="367288973" sldId="340"/>
            <ac:picMk id="15" creationId="{5A1E935C-D233-01EE-68E4-3A4624DDA941}"/>
          </ac:picMkLst>
        </pc:picChg>
        <pc:picChg chg="del">
          <ac:chgData name="Jade Zhang" userId="85e3918411f932d8" providerId="LiveId" clId="{E5D7EC61-BE2D-49B7-A74A-DF20C0B7BD19}" dt="2022-12-06T04:30:58.584" v="10519" actId="478"/>
          <ac:picMkLst>
            <pc:docMk/>
            <pc:sldMk cId="367288973" sldId="340"/>
            <ac:picMk id="19" creationId="{54148F8A-5D67-BF1A-E613-BCDD6CBB7AC8}"/>
          </ac:picMkLst>
        </pc:picChg>
        <pc:cxnChg chg="del">
          <ac:chgData name="Jade Zhang" userId="85e3918411f932d8" providerId="LiveId" clId="{E5D7EC61-BE2D-49B7-A74A-DF20C0B7BD19}" dt="2022-12-06T04:30:59.507" v="10520" actId="478"/>
          <ac:cxnSpMkLst>
            <pc:docMk/>
            <pc:sldMk cId="367288973" sldId="340"/>
            <ac:cxnSpMk id="12" creationId="{8D445F0F-9EA9-5B42-5981-1CA14AE38DC8}"/>
          </ac:cxnSpMkLst>
        </pc:cxnChg>
      </pc:sldChg>
      <pc:sldChg chg="delSp modSp add del mod">
        <pc:chgData name="Jade Zhang" userId="85e3918411f932d8" providerId="LiveId" clId="{E5D7EC61-BE2D-49B7-A74A-DF20C0B7BD19}" dt="2022-12-06T04:43:39.369" v="10845" actId="47"/>
        <pc:sldMkLst>
          <pc:docMk/>
          <pc:sldMk cId="2245161460" sldId="341"/>
        </pc:sldMkLst>
        <pc:spChg chg="del">
          <ac:chgData name="Jade Zhang" userId="85e3918411f932d8" providerId="LiveId" clId="{E5D7EC61-BE2D-49B7-A74A-DF20C0B7BD19}" dt="2022-12-06T04:32:49.604" v="10595" actId="478"/>
          <ac:spMkLst>
            <pc:docMk/>
            <pc:sldMk cId="2245161460" sldId="341"/>
            <ac:spMk id="2" creationId="{E31175ED-8476-545E-6F2D-ACFDB0F5FAB7}"/>
          </ac:spMkLst>
        </pc:spChg>
        <pc:spChg chg="mod">
          <ac:chgData name="Jade Zhang" userId="85e3918411f932d8" providerId="LiveId" clId="{E5D7EC61-BE2D-49B7-A74A-DF20C0B7BD19}" dt="2022-12-06T04:40:53.615" v="10843" actId="20577"/>
          <ac:spMkLst>
            <pc:docMk/>
            <pc:sldMk cId="2245161460" sldId="341"/>
            <ac:spMk id="18" creationId="{B4C5C5FD-1C81-2E76-2A4E-2DEDB5130822}"/>
          </ac:spMkLst>
        </pc:spChg>
      </pc:sldChg>
      <pc:sldChg chg="addSp delSp modSp add mod ord">
        <pc:chgData name="Jade Zhang" userId="85e3918411f932d8" providerId="LiveId" clId="{E5D7EC61-BE2D-49B7-A74A-DF20C0B7BD19}" dt="2022-12-06T04:40:32.634" v="10808" actId="1076"/>
        <pc:sldMkLst>
          <pc:docMk/>
          <pc:sldMk cId="2111698902" sldId="342"/>
        </pc:sldMkLst>
        <pc:spChg chg="mod">
          <ac:chgData name="Jade Zhang" userId="85e3918411f932d8" providerId="LiveId" clId="{E5D7EC61-BE2D-49B7-A74A-DF20C0B7BD19}" dt="2022-12-06T04:37:43.715" v="10732" actId="14100"/>
          <ac:spMkLst>
            <pc:docMk/>
            <pc:sldMk cId="2111698902" sldId="342"/>
            <ac:spMk id="2" creationId="{E31175ED-8476-545E-6F2D-ACFDB0F5FAB7}"/>
          </ac:spMkLst>
        </pc:spChg>
        <pc:spChg chg="mod">
          <ac:chgData name="Jade Zhang" userId="85e3918411f932d8" providerId="LiveId" clId="{E5D7EC61-BE2D-49B7-A74A-DF20C0B7BD19}" dt="2022-12-06T04:39:47.321" v="10804" actId="20577"/>
          <ac:spMkLst>
            <pc:docMk/>
            <pc:sldMk cId="2111698902" sldId="342"/>
            <ac:spMk id="3" creationId="{9FE3821C-514F-1DB7-A554-041716D1AB22}"/>
          </ac:spMkLst>
        </pc:spChg>
        <pc:spChg chg="del">
          <ac:chgData name="Jade Zhang" userId="85e3918411f932d8" providerId="LiveId" clId="{E5D7EC61-BE2D-49B7-A74A-DF20C0B7BD19}" dt="2022-12-06T04:36:59.535" v="10722" actId="478"/>
          <ac:spMkLst>
            <pc:docMk/>
            <pc:sldMk cId="2111698902" sldId="342"/>
            <ac:spMk id="9" creationId="{42DE2DF7-63C5-77EF-DFD0-11EA800C0823}"/>
          </ac:spMkLst>
        </pc:spChg>
        <pc:spChg chg="mod">
          <ac:chgData name="Jade Zhang" userId="85e3918411f932d8" providerId="LiveId" clId="{E5D7EC61-BE2D-49B7-A74A-DF20C0B7BD19}" dt="2022-12-06T04:39:36.308" v="10800" actId="20577"/>
          <ac:spMkLst>
            <pc:docMk/>
            <pc:sldMk cId="2111698902" sldId="342"/>
            <ac:spMk id="13" creationId="{43D1B53D-91C5-DA65-9E2C-3FB83B4FBC56}"/>
          </ac:spMkLst>
        </pc:spChg>
        <pc:spChg chg="add del mod">
          <ac:chgData name="Jade Zhang" userId="85e3918411f932d8" providerId="LiveId" clId="{E5D7EC61-BE2D-49B7-A74A-DF20C0B7BD19}" dt="2022-12-06T04:38:51.875" v="10752" actId="478"/>
          <ac:spMkLst>
            <pc:docMk/>
            <pc:sldMk cId="2111698902" sldId="342"/>
            <ac:spMk id="16" creationId="{799144D6-816F-0EEA-B1BE-901A01A5D2D8}"/>
          </ac:spMkLst>
        </pc:spChg>
        <pc:spChg chg="mod">
          <ac:chgData name="Jade Zhang" userId="85e3918411f932d8" providerId="LiveId" clId="{E5D7EC61-BE2D-49B7-A74A-DF20C0B7BD19}" dt="2022-12-06T04:33:05.515" v="10599"/>
          <ac:spMkLst>
            <pc:docMk/>
            <pc:sldMk cId="2111698902" sldId="342"/>
            <ac:spMk id="18" creationId="{B4C5C5FD-1C81-2E76-2A4E-2DEDB5130822}"/>
          </ac:spMkLst>
        </pc:spChg>
        <pc:picChg chg="add del mod">
          <ac:chgData name="Jade Zhang" userId="85e3918411f932d8" providerId="LiveId" clId="{E5D7EC61-BE2D-49B7-A74A-DF20C0B7BD19}" dt="2022-12-06T04:38:08.278" v="10737" actId="478"/>
          <ac:picMkLst>
            <pc:docMk/>
            <pc:sldMk cId="2111698902" sldId="342"/>
            <ac:picMk id="5" creationId="{1323BAB9-870B-F0C8-B1ED-612808E5BF64}"/>
          </ac:picMkLst>
        </pc:picChg>
        <pc:picChg chg="add mod">
          <ac:chgData name="Jade Zhang" userId="85e3918411f932d8" providerId="LiveId" clId="{E5D7EC61-BE2D-49B7-A74A-DF20C0B7BD19}" dt="2022-12-06T04:38:23.232" v="10743" actId="1076"/>
          <ac:picMkLst>
            <pc:docMk/>
            <pc:sldMk cId="2111698902" sldId="342"/>
            <ac:picMk id="7" creationId="{C94360AA-56A6-C88A-5EFF-AC6E6A367246}"/>
          </ac:picMkLst>
        </pc:picChg>
        <pc:picChg chg="del">
          <ac:chgData name="Jade Zhang" userId="85e3918411f932d8" providerId="LiveId" clId="{E5D7EC61-BE2D-49B7-A74A-DF20C0B7BD19}" dt="2022-12-06T04:35:28.799" v="10676" actId="478"/>
          <ac:picMkLst>
            <pc:docMk/>
            <pc:sldMk cId="2111698902" sldId="342"/>
            <ac:picMk id="10" creationId="{731DD942-382C-8934-059A-9645FE1A8F03}"/>
          </ac:picMkLst>
        </pc:picChg>
        <pc:picChg chg="del">
          <ac:chgData name="Jade Zhang" userId="85e3918411f932d8" providerId="LiveId" clId="{E5D7EC61-BE2D-49B7-A74A-DF20C0B7BD19}" dt="2022-12-06T04:37:01.727" v="10724" actId="478"/>
          <ac:picMkLst>
            <pc:docMk/>
            <pc:sldMk cId="2111698902" sldId="342"/>
            <ac:picMk id="15" creationId="{5A1E935C-D233-01EE-68E4-3A4624DDA941}"/>
          </ac:picMkLst>
        </pc:picChg>
        <pc:picChg chg="del">
          <ac:chgData name="Jade Zhang" userId="85e3918411f932d8" providerId="LiveId" clId="{E5D7EC61-BE2D-49B7-A74A-DF20C0B7BD19}" dt="2022-12-06T04:37:00.317" v="10723" actId="478"/>
          <ac:picMkLst>
            <pc:docMk/>
            <pc:sldMk cId="2111698902" sldId="342"/>
            <ac:picMk id="19" creationId="{54148F8A-5D67-BF1A-E613-BCDD6CBB7AC8}"/>
          </ac:picMkLst>
        </pc:picChg>
        <pc:picChg chg="add mod">
          <ac:chgData name="Jade Zhang" userId="85e3918411f932d8" providerId="LiveId" clId="{E5D7EC61-BE2D-49B7-A74A-DF20C0B7BD19}" dt="2022-12-06T04:40:15.924" v="10807" actId="14100"/>
          <ac:picMkLst>
            <pc:docMk/>
            <pc:sldMk cId="2111698902" sldId="342"/>
            <ac:picMk id="21" creationId="{FEC93E7C-72B2-AE6D-8E23-5A208AA842B9}"/>
          </ac:picMkLst>
        </pc:picChg>
        <pc:cxnChg chg="mod">
          <ac:chgData name="Jade Zhang" userId="85e3918411f932d8" providerId="LiveId" clId="{E5D7EC61-BE2D-49B7-A74A-DF20C0B7BD19}" dt="2022-12-06T04:40:32.634" v="10808" actId="1076"/>
          <ac:cxnSpMkLst>
            <pc:docMk/>
            <pc:sldMk cId="2111698902" sldId="342"/>
            <ac:cxnSpMk id="12" creationId="{8D445F0F-9EA9-5B42-5981-1CA14AE38DC8}"/>
          </ac:cxnSpMkLst>
        </pc:cxnChg>
      </pc:sldChg>
      <pc:sldChg chg="delSp modSp add mod">
        <pc:chgData name="Jade Zhang" userId="85e3918411f932d8" providerId="LiveId" clId="{E5D7EC61-BE2D-49B7-A74A-DF20C0B7BD19}" dt="2022-12-06T04:57:05.042" v="11210" actId="20577"/>
        <pc:sldMkLst>
          <pc:docMk/>
          <pc:sldMk cId="1128561905" sldId="343"/>
        </pc:sldMkLst>
        <pc:spChg chg="mod">
          <ac:chgData name="Jade Zhang" userId="85e3918411f932d8" providerId="LiveId" clId="{E5D7EC61-BE2D-49B7-A74A-DF20C0B7BD19}" dt="2022-12-06T04:52:20.755" v="11117" actId="20577"/>
          <ac:spMkLst>
            <pc:docMk/>
            <pc:sldMk cId="1128561905" sldId="343"/>
            <ac:spMk id="2" creationId="{E31175ED-8476-545E-6F2D-ACFDB0F5FAB7}"/>
          </ac:spMkLst>
        </pc:spChg>
        <pc:spChg chg="del mod">
          <ac:chgData name="Jade Zhang" userId="85e3918411f932d8" providerId="LiveId" clId="{E5D7EC61-BE2D-49B7-A74A-DF20C0B7BD19}" dt="2022-12-06T04:50:47.439" v="11059" actId="478"/>
          <ac:spMkLst>
            <pc:docMk/>
            <pc:sldMk cId="1128561905" sldId="343"/>
            <ac:spMk id="3" creationId="{9FE3821C-514F-1DB7-A554-041716D1AB22}"/>
          </ac:spMkLst>
        </pc:spChg>
        <pc:spChg chg="del">
          <ac:chgData name="Jade Zhang" userId="85e3918411f932d8" providerId="LiveId" clId="{E5D7EC61-BE2D-49B7-A74A-DF20C0B7BD19}" dt="2022-12-06T04:50:43.796" v="11054" actId="478"/>
          <ac:spMkLst>
            <pc:docMk/>
            <pc:sldMk cId="1128561905" sldId="343"/>
            <ac:spMk id="13" creationId="{43D1B53D-91C5-DA65-9E2C-3FB83B4FBC56}"/>
          </ac:spMkLst>
        </pc:spChg>
        <pc:spChg chg="mod">
          <ac:chgData name="Jade Zhang" userId="85e3918411f932d8" providerId="LiveId" clId="{E5D7EC61-BE2D-49B7-A74A-DF20C0B7BD19}" dt="2022-12-06T04:57:05.042" v="11210" actId="20577"/>
          <ac:spMkLst>
            <pc:docMk/>
            <pc:sldMk cId="1128561905" sldId="343"/>
            <ac:spMk id="18" creationId="{B4C5C5FD-1C81-2E76-2A4E-2DEDB5130822}"/>
          </ac:spMkLst>
        </pc:spChg>
        <pc:picChg chg="del mod">
          <ac:chgData name="Jade Zhang" userId="85e3918411f932d8" providerId="LiveId" clId="{E5D7EC61-BE2D-49B7-A74A-DF20C0B7BD19}" dt="2022-12-06T04:50:44.956" v="11056" actId="478"/>
          <ac:picMkLst>
            <pc:docMk/>
            <pc:sldMk cId="1128561905" sldId="343"/>
            <ac:picMk id="7" creationId="{C94360AA-56A6-C88A-5EFF-AC6E6A367246}"/>
          </ac:picMkLst>
        </pc:picChg>
        <pc:picChg chg="del">
          <ac:chgData name="Jade Zhang" userId="85e3918411f932d8" providerId="LiveId" clId="{E5D7EC61-BE2D-49B7-A74A-DF20C0B7BD19}" dt="2022-12-06T04:50:47.928" v="11060" actId="478"/>
          <ac:picMkLst>
            <pc:docMk/>
            <pc:sldMk cId="1128561905" sldId="343"/>
            <ac:picMk id="21" creationId="{FEC93E7C-72B2-AE6D-8E23-5A208AA842B9}"/>
          </ac:picMkLst>
        </pc:picChg>
        <pc:cxnChg chg="del">
          <ac:chgData name="Jade Zhang" userId="85e3918411f932d8" providerId="LiveId" clId="{E5D7EC61-BE2D-49B7-A74A-DF20C0B7BD19}" dt="2022-12-06T04:50:42.483" v="11053" actId="478"/>
          <ac:cxnSpMkLst>
            <pc:docMk/>
            <pc:sldMk cId="1128561905" sldId="343"/>
            <ac:cxnSpMk id="12" creationId="{8D445F0F-9EA9-5B42-5981-1CA14AE38DC8}"/>
          </ac:cxnSpMkLst>
        </pc:cxnChg>
      </pc:sldChg>
      <pc:sldChg chg="add del">
        <pc:chgData name="Jade Zhang" userId="85e3918411f932d8" providerId="LiveId" clId="{E5D7EC61-BE2D-49B7-A74A-DF20C0B7BD19}" dt="2022-12-06T04:52:30.450" v="11119" actId="47"/>
        <pc:sldMkLst>
          <pc:docMk/>
          <pc:sldMk cId="2966612193" sldId="344"/>
        </pc:sldMkLst>
      </pc:sldChg>
      <pc:sldChg chg="addSp delSp modSp add mod">
        <pc:chgData name="Jade Zhang" userId="85e3918411f932d8" providerId="LiveId" clId="{E5D7EC61-BE2D-49B7-A74A-DF20C0B7BD19}" dt="2022-12-06T04:57:02.520" v="11209" actId="20577"/>
        <pc:sldMkLst>
          <pc:docMk/>
          <pc:sldMk cId="3610886829" sldId="344"/>
        </pc:sldMkLst>
        <pc:spChg chg="del">
          <ac:chgData name="Jade Zhang" userId="85e3918411f932d8" providerId="LiveId" clId="{E5D7EC61-BE2D-49B7-A74A-DF20C0B7BD19}" dt="2022-12-06T04:53:01.923" v="11126" actId="478"/>
          <ac:spMkLst>
            <pc:docMk/>
            <pc:sldMk cId="3610886829" sldId="344"/>
            <ac:spMk id="2" creationId="{E31175ED-8476-545E-6F2D-ACFDB0F5FAB7}"/>
          </ac:spMkLst>
        </pc:spChg>
        <pc:spChg chg="mod">
          <ac:chgData name="Jade Zhang" userId="85e3918411f932d8" providerId="LiveId" clId="{E5D7EC61-BE2D-49B7-A74A-DF20C0B7BD19}" dt="2022-12-06T04:57:02.520" v="11209" actId="20577"/>
          <ac:spMkLst>
            <pc:docMk/>
            <pc:sldMk cId="3610886829" sldId="344"/>
            <ac:spMk id="18" creationId="{B4C5C5FD-1C81-2E76-2A4E-2DEDB5130822}"/>
          </ac:spMkLst>
        </pc:spChg>
        <pc:picChg chg="add mod">
          <ac:chgData name="Jade Zhang" userId="85e3918411f932d8" providerId="LiveId" clId="{E5D7EC61-BE2D-49B7-A74A-DF20C0B7BD19}" dt="2022-12-06T04:53:21.076" v="11130" actId="1076"/>
          <ac:picMkLst>
            <pc:docMk/>
            <pc:sldMk cId="3610886829" sldId="344"/>
            <ac:picMk id="4" creationId="{994A790A-33D8-5668-ED5F-F913C5FC30A0}"/>
          </ac:picMkLst>
        </pc:picChg>
      </pc:sldChg>
      <pc:sldChg chg="addSp delSp modSp add mod">
        <pc:chgData name="Jade Zhang" userId="85e3918411f932d8" providerId="LiveId" clId="{E5D7EC61-BE2D-49B7-A74A-DF20C0B7BD19}" dt="2022-12-06T04:56:59.573" v="11208" actId="20577"/>
        <pc:sldMkLst>
          <pc:docMk/>
          <pc:sldMk cId="3991773425" sldId="345"/>
        </pc:sldMkLst>
        <pc:spChg chg="add mod">
          <ac:chgData name="Jade Zhang" userId="85e3918411f932d8" providerId="LiveId" clId="{E5D7EC61-BE2D-49B7-A74A-DF20C0B7BD19}" dt="2022-12-06T04:56:38.134" v="11194" actId="20577"/>
          <ac:spMkLst>
            <pc:docMk/>
            <pc:sldMk cId="3991773425" sldId="345"/>
            <ac:spMk id="2" creationId="{9BD62E35-4CCF-5749-F427-392846054506}"/>
          </ac:spMkLst>
        </pc:spChg>
        <pc:spChg chg="mod">
          <ac:chgData name="Jade Zhang" userId="85e3918411f932d8" providerId="LiveId" clId="{E5D7EC61-BE2D-49B7-A74A-DF20C0B7BD19}" dt="2022-12-06T04:56:59.573" v="11208" actId="20577"/>
          <ac:spMkLst>
            <pc:docMk/>
            <pc:sldMk cId="3991773425" sldId="345"/>
            <ac:spMk id="18" creationId="{B4C5C5FD-1C81-2E76-2A4E-2DEDB5130822}"/>
          </ac:spMkLst>
        </pc:spChg>
        <pc:picChg chg="del">
          <ac:chgData name="Jade Zhang" userId="85e3918411f932d8" providerId="LiveId" clId="{E5D7EC61-BE2D-49B7-A74A-DF20C0B7BD19}" dt="2022-12-06T04:53:46.518" v="11135" actId="478"/>
          <ac:picMkLst>
            <pc:docMk/>
            <pc:sldMk cId="3991773425" sldId="345"/>
            <ac:picMk id="4" creationId="{994A790A-33D8-5668-ED5F-F913C5FC30A0}"/>
          </ac:picMkLst>
        </pc:picChg>
        <pc:picChg chg="add del mod">
          <ac:chgData name="Jade Zhang" userId="85e3918411f932d8" providerId="LiveId" clId="{E5D7EC61-BE2D-49B7-A74A-DF20C0B7BD19}" dt="2022-12-06T04:55:37.320" v="11171" actId="478"/>
          <ac:picMkLst>
            <pc:docMk/>
            <pc:sldMk cId="3991773425" sldId="345"/>
            <ac:picMk id="5" creationId="{6928B945-A4AF-9B1C-04BE-FE897D1295D3}"/>
          </ac:picMkLst>
        </pc:picChg>
      </pc:sldChg>
      <pc:sldChg chg="addSp delSp modSp add mod">
        <pc:chgData name="Jade Zhang" userId="85e3918411f932d8" providerId="LiveId" clId="{E5D7EC61-BE2D-49B7-A74A-DF20C0B7BD19}" dt="2022-12-06T04:57:36.027" v="11215" actId="1076"/>
        <pc:sldMkLst>
          <pc:docMk/>
          <pc:sldMk cId="1539206134" sldId="346"/>
        </pc:sldMkLst>
        <pc:spChg chg="del mod">
          <ac:chgData name="Jade Zhang" userId="85e3918411f932d8" providerId="LiveId" clId="{E5D7EC61-BE2D-49B7-A74A-DF20C0B7BD19}" dt="2022-12-06T04:57:29.921" v="11212" actId="478"/>
          <ac:spMkLst>
            <pc:docMk/>
            <pc:sldMk cId="1539206134" sldId="346"/>
            <ac:spMk id="2" creationId="{9BD62E35-4CCF-5749-F427-392846054506}"/>
          </ac:spMkLst>
        </pc:spChg>
        <pc:spChg chg="mod">
          <ac:chgData name="Jade Zhang" userId="85e3918411f932d8" providerId="LiveId" clId="{E5D7EC61-BE2D-49B7-A74A-DF20C0B7BD19}" dt="2022-12-06T04:56:56.716" v="11207" actId="20577"/>
          <ac:spMkLst>
            <pc:docMk/>
            <pc:sldMk cId="1539206134" sldId="346"/>
            <ac:spMk id="18" creationId="{B4C5C5FD-1C81-2E76-2A4E-2DEDB5130822}"/>
          </ac:spMkLst>
        </pc:spChg>
        <pc:picChg chg="add mod">
          <ac:chgData name="Jade Zhang" userId="85e3918411f932d8" providerId="LiveId" clId="{E5D7EC61-BE2D-49B7-A74A-DF20C0B7BD19}" dt="2022-12-06T04:57:36.027" v="11215" actId="1076"/>
          <ac:picMkLst>
            <pc:docMk/>
            <pc:sldMk cId="1539206134" sldId="346"/>
            <ac:picMk id="4" creationId="{20EC04A9-4EA9-6BBD-D5C0-0C8849F0EFC9}"/>
          </ac:picMkLst>
        </pc:picChg>
      </pc:sldChg>
      <pc:sldChg chg="addSp delSp modSp add mod">
        <pc:chgData name="Jade Zhang" userId="85e3918411f932d8" providerId="LiveId" clId="{E5D7EC61-BE2D-49B7-A74A-DF20C0B7BD19}" dt="2022-12-06T05:16:28.891" v="11692" actId="113"/>
        <pc:sldMkLst>
          <pc:docMk/>
          <pc:sldMk cId="2090603822" sldId="347"/>
        </pc:sldMkLst>
        <pc:spChg chg="add mod">
          <ac:chgData name="Jade Zhang" userId="85e3918411f932d8" providerId="LiveId" clId="{E5D7EC61-BE2D-49B7-A74A-DF20C0B7BD19}" dt="2022-12-06T05:16:28.891" v="11692" actId="113"/>
          <ac:spMkLst>
            <pc:docMk/>
            <pc:sldMk cId="2090603822" sldId="347"/>
            <ac:spMk id="2" creationId="{6AD56876-FBDD-D075-5612-5C85225AAA4A}"/>
          </ac:spMkLst>
        </pc:spChg>
        <pc:spChg chg="add del mod">
          <ac:chgData name="Jade Zhang" userId="85e3918411f932d8" providerId="LiveId" clId="{E5D7EC61-BE2D-49B7-A74A-DF20C0B7BD19}" dt="2022-12-06T05:05:14.612" v="11355" actId="478"/>
          <ac:spMkLst>
            <pc:docMk/>
            <pc:sldMk cId="2090603822" sldId="347"/>
            <ac:spMk id="5" creationId="{9EB5BBFB-9C7E-64F1-2839-51FF1342657D}"/>
          </ac:spMkLst>
        </pc:spChg>
        <pc:spChg chg="add mod">
          <ac:chgData name="Jade Zhang" userId="85e3918411f932d8" providerId="LiveId" clId="{E5D7EC61-BE2D-49B7-A74A-DF20C0B7BD19}" dt="2022-12-06T05:09:22.804" v="11438" actId="1076"/>
          <ac:spMkLst>
            <pc:docMk/>
            <pc:sldMk cId="2090603822" sldId="347"/>
            <ac:spMk id="6" creationId="{666DDE4F-0AF2-D6CB-3264-4F243442EC29}"/>
          </ac:spMkLst>
        </pc:spChg>
        <pc:spChg chg="add mod">
          <ac:chgData name="Jade Zhang" userId="85e3918411f932d8" providerId="LiveId" clId="{E5D7EC61-BE2D-49B7-A74A-DF20C0B7BD19}" dt="2022-12-06T05:09:27.880" v="11439" actId="1076"/>
          <ac:spMkLst>
            <pc:docMk/>
            <pc:sldMk cId="2090603822" sldId="347"/>
            <ac:spMk id="7" creationId="{36CEA0FC-A374-AD80-C071-F8DE0BCA6A85}"/>
          </ac:spMkLst>
        </pc:spChg>
        <pc:spChg chg="add mod">
          <ac:chgData name="Jade Zhang" userId="85e3918411f932d8" providerId="LiveId" clId="{E5D7EC61-BE2D-49B7-A74A-DF20C0B7BD19}" dt="2022-12-06T05:09:18.964" v="11437" actId="1076"/>
          <ac:spMkLst>
            <pc:docMk/>
            <pc:sldMk cId="2090603822" sldId="347"/>
            <ac:spMk id="14" creationId="{A83CF2BB-BADE-E5CA-1A6F-7719C601F74D}"/>
          </ac:spMkLst>
        </pc:spChg>
        <pc:spChg chg="mod">
          <ac:chgData name="Jade Zhang" userId="85e3918411f932d8" providerId="LiveId" clId="{E5D7EC61-BE2D-49B7-A74A-DF20C0B7BD19}" dt="2022-12-06T04:58:12.892" v="11239"/>
          <ac:spMkLst>
            <pc:docMk/>
            <pc:sldMk cId="2090603822" sldId="347"/>
            <ac:spMk id="18" creationId="{B4C5C5FD-1C81-2E76-2A4E-2DEDB5130822}"/>
          </ac:spMkLst>
        </pc:spChg>
        <pc:picChg chg="del">
          <ac:chgData name="Jade Zhang" userId="85e3918411f932d8" providerId="LiveId" clId="{E5D7EC61-BE2D-49B7-A74A-DF20C0B7BD19}" dt="2022-12-06T04:58:14.394" v="11240" actId="478"/>
          <ac:picMkLst>
            <pc:docMk/>
            <pc:sldMk cId="2090603822" sldId="347"/>
            <ac:picMk id="4" creationId="{20EC04A9-4EA9-6BBD-D5C0-0C8849F0EFC9}"/>
          </ac:picMkLst>
        </pc:picChg>
        <pc:picChg chg="add mod">
          <ac:chgData name="Jade Zhang" userId="85e3918411f932d8" providerId="LiveId" clId="{E5D7EC61-BE2D-49B7-A74A-DF20C0B7BD19}" dt="2022-12-06T05:09:15.958" v="11436" actId="1076"/>
          <ac:picMkLst>
            <pc:docMk/>
            <pc:sldMk cId="2090603822" sldId="347"/>
            <ac:picMk id="10" creationId="{30972C57-1444-3EB1-D8E4-687E89E013D6}"/>
          </ac:picMkLst>
        </pc:picChg>
        <pc:picChg chg="add mod">
          <ac:chgData name="Jade Zhang" userId="85e3918411f932d8" providerId="LiveId" clId="{E5D7EC61-BE2D-49B7-A74A-DF20C0B7BD19}" dt="2022-12-06T05:09:15.958" v="11436" actId="1076"/>
          <ac:picMkLst>
            <pc:docMk/>
            <pc:sldMk cId="2090603822" sldId="347"/>
            <ac:picMk id="13" creationId="{007F8E4B-F0B2-A44D-CFB4-6EE7902AC8F8}"/>
          </ac:picMkLst>
        </pc:picChg>
        <pc:cxnChg chg="add mod">
          <ac:chgData name="Jade Zhang" userId="85e3918411f932d8" providerId="LiveId" clId="{E5D7EC61-BE2D-49B7-A74A-DF20C0B7BD19}" dt="2022-12-06T05:07:39.997" v="11394" actId="1076"/>
          <ac:cxnSpMkLst>
            <pc:docMk/>
            <pc:sldMk cId="2090603822" sldId="347"/>
            <ac:cxnSpMk id="3" creationId="{B6C846C4-20D8-4321-7024-B2143BC86FF9}"/>
          </ac:cxnSpMkLst>
        </pc:cxnChg>
      </pc:sldChg>
      <pc:sldChg chg="addSp delSp modSp add mod">
        <pc:chgData name="Jade Zhang" userId="85e3918411f932d8" providerId="LiveId" clId="{E5D7EC61-BE2D-49B7-A74A-DF20C0B7BD19}" dt="2022-12-06T05:16:11.743" v="11689" actId="113"/>
        <pc:sldMkLst>
          <pc:docMk/>
          <pc:sldMk cId="2292968708" sldId="348"/>
        </pc:sldMkLst>
        <pc:spChg chg="mod">
          <ac:chgData name="Jade Zhang" userId="85e3918411f932d8" providerId="LiveId" clId="{E5D7EC61-BE2D-49B7-A74A-DF20C0B7BD19}" dt="2022-12-06T05:16:11.743" v="11689" actId="113"/>
          <ac:spMkLst>
            <pc:docMk/>
            <pc:sldMk cId="2292968708" sldId="348"/>
            <ac:spMk id="2" creationId="{6AD56876-FBDD-D075-5612-5C85225AAA4A}"/>
          </ac:spMkLst>
        </pc:spChg>
        <pc:spChg chg="mod">
          <ac:chgData name="Jade Zhang" userId="85e3918411f932d8" providerId="LiveId" clId="{E5D7EC61-BE2D-49B7-A74A-DF20C0B7BD19}" dt="2022-12-06T05:12:52.465" v="11543" actId="20577"/>
          <ac:spMkLst>
            <pc:docMk/>
            <pc:sldMk cId="2292968708" sldId="348"/>
            <ac:spMk id="6" creationId="{666DDE4F-0AF2-D6CB-3264-4F243442EC29}"/>
          </ac:spMkLst>
        </pc:spChg>
        <pc:spChg chg="mod">
          <ac:chgData name="Jade Zhang" userId="85e3918411f932d8" providerId="LiveId" clId="{E5D7EC61-BE2D-49B7-A74A-DF20C0B7BD19}" dt="2022-12-06T05:12:48.881" v="11541" actId="20577"/>
          <ac:spMkLst>
            <pc:docMk/>
            <pc:sldMk cId="2292968708" sldId="348"/>
            <ac:spMk id="7" creationId="{36CEA0FC-A374-AD80-C071-F8DE0BCA6A85}"/>
          </ac:spMkLst>
        </pc:spChg>
        <pc:spChg chg="del mod">
          <ac:chgData name="Jade Zhang" userId="85e3918411f932d8" providerId="LiveId" clId="{E5D7EC61-BE2D-49B7-A74A-DF20C0B7BD19}" dt="2022-12-06T05:12:27.025" v="11534"/>
          <ac:spMkLst>
            <pc:docMk/>
            <pc:sldMk cId="2292968708" sldId="348"/>
            <ac:spMk id="14" creationId="{A83CF2BB-BADE-E5CA-1A6F-7719C601F74D}"/>
          </ac:spMkLst>
        </pc:spChg>
        <pc:spChg chg="mod">
          <ac:chgData name="Jade Zhang" userId="85e3918411f932d8" providerId="LiveId" clId="{E5D7EC61-BE2D-49B7-A74A-DF20C0B7BD19}" dt="2022-12-06T05:09:41.806" v="11450" actId="20577"/>
          <ac:spMkLst>
            <pc:docMk/>
            <pc:sldMk cId="2292968708" sldId="348"/>
            <ac:spMk id="18" creationId="{B4C5C5FD-1C81-2E76-2A4E-2DEDB5130822}"/>
          </ac:spMkLst>
        </pc:spChg>
        <pc:picChg chg="add mod">
          <ac:chgData name="Jade Zhang" userId="85e3918411f932d8" providerId="LiveId" clId="{E5D7EC61-BE2D-49B7-A74A-DF20C0B7BD19}" dt="2022-12-06T05:11:57.065" v="11527" actId="1076"/>
          <ac:picMkLst>
            <pc:docMk/>
            <pc:sldMk cId="2292968708" sldId="348"/>
            <ac:picMk id="5" creationId="{B3FC9F85-B733-6081-DF75-EC74574548C8}"/>
          </ac:picMkLst>
        </pc:picChg>
        <pc:picChg chg="del">
          <ac:chgData name="Jade Zhang" userId="85e3918411f932d8" providerId="LiveId" clId="{E5D7EC61-BE2D-49B7-A74A-DF20C0B7BD19}" dt="2022-12-06T05:11:37.223" v="11523" actId="478"/>
          <ac:picMkLst>
            <pc:docMk/>
            <pc:sldMk cId="2292968708" sldId="348"/>
            <ac:picMk id="10" creationId="{30972C57-1444-3EB1-D8E4-687E89E013D6}"/>
          </ac:picMkLst>
        </pc:picChg>
        <pc:picChg chg="add mod">
          <ac:chgData name="Jade Zhang" userId="85e3918411f932d8" providerId="LiveId" clId="{E5D7EC61-BE2D-49B7-A74A-DF20C0B7BD19}" dt="2022-12-06T05:12:46.176" v="11539" actId="1076"/>
          <ac:picMkLst>
            <pc:docMk/>
            <pc:sldMk cId="2292968708" sldId="348"/>
            <ac:picMk id="12" creationId="{989ACB79-3087-93B6-3398-FB90EE7F1A1A}"/>
          </ac:picMkLst>
        </pc:picChg>
        <pc:picChg chg="del mod">
          <ac:chgData name="Jade Zhang" userId="85e3918411f932d8" providerId="LiveId" clId="{E5D7EC61-BE2D-49B7-A74A-DF20C0B7BD19}" dt="2022-12-06T05:12:37.295" v="11536" actId="478"/>
          <ac:picMkLst>
            <pc:docMk/>
            <pc:sldMk cId="2292968708" sldId="348"/>
            <ac:picMk id="13" creationId="{007F8E4B-F0B2-A44D-CFB4-6EE7902AC8F8}"/>
          </ac:picMkLst>
        </pc:picChg>
        <pc:cxnChg chg="mod">
          <ac:chgData name="Jade Zhang" userId="85e3918411f932d8" providerId="LiveId" clId="{E5D7EC61-BE2D-49B7-A74A-DF20C0B7BD19}" dt="2022-12-06T05:11:16.882" v="11511" actId="1076"/>
          <ac:cxnSpMkLst>
            <pc:docMk/>
            <pc:sldMk cId="2292968708" sldId="348"/>
            <ac:cxnSpMk id="3" creationId="{B6C846C4-20D8-4321-7024-B2143BC86FF9}"/>
          </ac:cxnSpMkLst>
        </pc:cxnChg>
      </pc:sldChg>
      <pc:sldChg chg="addSp delSp modSp add mod">
        <pc:chgData name="Jade Zhang" userId="85e3918411f932d8" providerId="LiveId" clId="{E5D7EC61-BE2D-49B7-A74A-DF20C0B7BD19}" dt="2022-12-06T05:21:02.626" v="11788" actId="14100"/>
        <pc:sldMkLst>
          <pc:docMk/>
          <pc:sldMk cId="551666694" sldId="349"/>
        </pc:sldMkLst>
        <pc:spChg chg="mod">
          <ac:chgData name="Jade Zhang" userId="85e3918411f932d8" providerId="LiveId" clId="{E5D7EC61-BE2D-49B7-A74A-DF20C0B7BD19}" dt="2022-12-06T05:19:14.957" v="11760" actId="1076"/>
          <ac:spMkLst>
            <pc:docMk/>
            <pc:sldMk cId="551666694" sldId="349"/>
            <ac:spMk id="2" creationId="{6AD56876-FBDD-D075-5612-5C85225AAA4A}"/>
          </ac:spMkLst>
        </pc:spChg>
        <pc:spChg chg="add mod">
          <ac:chgData name="Jade Zhang" userId="85e3918411f932d8" providerId="LiveId" clId="{E5D7EC61-BE2D-49B7-A74A-DF20C0B7BD19}" dt="2022-12-06T05:20:57.858" v="11787" actId="1076"/>
          <ac:spMkLst>
            <pc:docMk/>
            <pc:sldMk cId="551666694" sldId="349"/>
            <ac:spMk id="4" creationId="{2BBAFA68-3669-0031-DB68-307E276B5AB0}"/>
          </ac:spMkLst>
        </pc:spChg>
        <pc:spChg chg="del">
          <ac:chgData name="Jade Zhang" userId="85e3918411f932d8" providerId="LiveId" clId="{E5D7EC61-BE2D-49B7-A74A-DF20C0B7BD19}" dt="2022-12-06T05:14:14.082" v="11558" actId="478"/>
          <ac:spMkLst>
            <pc:docMk/>
            <pc:sldMk cId="551666694" sldId="349"/>
            <ac:spMk id="6" creationId="{666DDE4F-0AF2-D6CB-3264-4F243442EC29}"/>
          </ac:spMkLst>
        </pc:spChg>
        <pc:spChg chg="del mod">
          <ac:chgData name="Jade Zhang" userId="85e3918411f932d8" providerId="LiveId" clId="{E5D7EC61-BE2D-49B7-A74A-DF20C0B7BD19}" dt="2022-12-06T05:14:12.722" v="11557" actId="478"/>
          <ac:spMkLst>
            <pc:docMk/>
            <pc:sldMk cId="551666694" sldId="349"/>
            <ac:spMk id="7" creationId="{36CEA0FC-A374-AD80-C071-F8DE0BCA6A85}"/>
          </ac:spMkLst>
        </pc:spChg>
        <pc:spChg chg="add mod">
          <ac:chgData name="Jade Zhang" userId="85e3918411f932d8" providerId="LiveId" clId="{E5D7EC61-BE2D-49B7-A74A-DF20C0B7BD19}" dt="2022-12-06T05:20:53.332" v="11786" actId="1076"/>
          <ac:spMkLst>
            <pc:docMk/>
            <pc:sldMk cId="551666694" sldId="349"/>
            <ac:spMk id="9" creationId="{60E2FF02-BF7A-4F1A-CE1C-64C245EB9683}"/>
          </ac:spMkLst>
        </pc:spChg>
        <pc:spChg chg="add mod">
          <ac:chgData name="Jade Zhang" userId="85e3918411f932d8" providerId="LiveId" clId="{E5D7EC61-BE2D-49B7-A74A-DF20C0B7BD19}" dt="2022-12-06T05:20:49.536" v="11785" actId="1076"/>
          <ac:spMkLst>
            <pc:docMk/>
            <pc:sldMk cId="551666694" sldId="349"/>
            <ac:spMk id="10" creationId="{6E0E7ECD-5D2D-BA38-5EC1-02D5397D2160}"/>
          </ac:spMkLst>
        </pc:spChg>
        <pc:spChg chg="add mod">
          <ac:chgData name="Jade Zhang" userId="85e3918411f932d8" providerId="LiveId" clId="{E5D7EC61-BE2D-49B7-A74A-DF20C0B7BD19}" dt="2022-12-06T05:19:31.489" v="11765" actId="571"/>
          <ac:spMkLst>
            <pc:docMk/>
            <pc:sldMk cId="551666694" sldId="349"/>
            <ac:spMk id="15" creationId="{BED4C8A2-C652-DE42-C43A-224CF2EE44F2}"/>
          </ac:spMkLst>
        </pc:spChg>
        <pc:spChg chg="add mod">
          <ac:chgData name="Jade Zhang" userId="85e3918411f932d8" providerId="LiveId" clId="{E5D7EC61-BE2D-49B7-A74A-DF20C0B7BD19}" dt="2022-12-06T05:19:31.489" v="11765" actId="571"/>
          <ac:spMkLst>
            <pc:docMk/>
            <pc:sldMk cId="551666694" sldId="349"/>
            <ac:spMk id="16" creationId="{D80600BC-45CB-36AF-F67F-8794854E6F58}"/>
          </ac:spMkLst>
        </pc:spChg>
        <pc:spChg chg="mod">
          <ac:chgData name="Jade Zhang" userId="85e3918411f932d8" providerId="LiveId" clId="{E5D7EC61-BE2D-49B7-A74A-DF20C0B7BD19}" dt="2022-12-06T05:13:53.990" v="11553" actId="20577"/>
          <ac:spMkLst>
            <pc:docMk/>
            <pc:sldMk cId="551666694" sldId="349"/>
            <ac:spMk id="18" creationId="{B4C5C5FD-1C81-2E76-2A4E-2DEDB5130822}"/>
          </ac:spMkLst>
        </pc:spChg>
        <pc:spChg chg="add mod">
          <ac:chgData name="Jade Zhang" userId="85e3918411f932d8" providerId="LiveId" clId="{E5D7EC61-BE2D-49B7-A74A-DF20C0B7BD19}" dt="2022-12-06T05:19:31.489" v="11765" actId="571"/>
          <ac:spMkLst>
            <pc:docMk/>
            <pc:sldMk cId="551666694" sldId="349"/>
            <ac:spMk id="19" creationId="{DE1586B3-4CEB-5A82-6AAF-91AB61E29D49}"/>
          </ac:spMkLst>
        </pc:spChg>
        <pc:picChg chg="del">
          <ac:chgData name="Jade Zhang" userId="85e3918411f932d8" providerId="LiveId" clId="{E5D7EC61-BE2D-49B7-A74A-DF20C0B7BD19}" dt="2022-12-06T05:14:09.154" v="11554" actId="478"/>
          <ac:picMkLst>
            <pc:docMk/>
            <pc:sldMk cId="551666694" sldId="349"/>
            <ac:picMk id="5" creationId="{B3FC9F85-B733-6081-DF75-EC74574548C8}"/>
          </ac:picMkLst>
        </pc:picChg>
        <pc:picChg chg="del">
          <ac:chgData name="Jade Zhang" userId="85e3918411f932d8" providerId="LiveId" clId="{E5D7EC61-BE2D-49B7-A74A-DF20C0B7BD19}" dt="2022-12-06T05:14:09.808" v="11555" actId="478"/>
          <ac:picMkLst>
            <pc:docMk/>
            <pc:sldMk cId="551666694" sldId="349"/>
            <ac:picMk id="12" creationId="{989ACB79-3087-93B6-3398-FB90EE7F1A1A}"/>
          </ac:picMkLst>
        </pc:picChg>
        <pc:picChg chg="add mod">
          <ac:chgData name="Jade Zhang" userId="85e3918411f932d8" providerId="LiveId" clId="{E5D7EC61-BE2D-49B7-A74A-DF20C0B7BD19}" dt="2022-12-06T05:21:02.626" v="11788" actId="14100"/>
          <ac:picMkLst>
            <pc:docMk/>
            <pc:sldMk cId="551666694" sldId="349"/>
            <ac:picMk id="14" creationId="{598AF25B-E962-293C-08DC-4B00A3E1EAB3}"/>
          </ac:picMkLst>
        </pc:picChg>
        <pc:picChg chg="add mod">
          <ac:chgData name="Jade Zhang" userId="85e3918411f932d8" providerId="LiveId" clId="{E5D7EC61-BE2D-49B7-A74A-DF20C0B7BD19}" dt="2022-12-06T05:20:11.511" v="11776" actId="1076"/>
          <ac:picMkLst>
            <pc:docMk/>
            <pc:sldMk cId="551666694" sldId="349"/>
            <ac:picMk id="21" creationId="{1E75D4CA-98B9-CB6F-D4EA-4CFA1C6BE816}"/>
          </ac:picMkLst>
        </pc:picChg>
        <pc:picChg chg="add mod">
          <ac:chgData name="Jade Zhang" userId="85e3918411f932d8" providerId="LiveId" clId="{E5D7EC61-BE2D-49B7-A74A-DF20C0B7BD19}" dt="2022-12-06T05:20:47.074" v="11784" actId="1076"/>
          <ac:picMkLst>
            <pc:docMk/>
            <pc:sldMk cId="551666694" sldId="349"/>
            <ac:picMk id="23" creationId="{1073E06D-CC18-AF2A-F249-90297CEE0A35}"/>
          </ac:picMkLst>
        </pc:picChg>
        <pc:cxnChg chg="mod">
          <ac:chgData name="Jade Zhang" userId="85e3918411f932d8" providerId="LiveId" clId="{E5D7EC61-BE2D-49B7-A74A-DF20C0B7BD19}" dt="2022-12-06T05:19:16.549" v="11761" actId="1076"/>
          <ac:cxnSpMkLst>
            <pc:docMk/>
            <pc:sldMk cId="551666694" sldId="349"/>
            <ac:cxnSpMk id="3" creationId="{B6C846C4-20D8-4321-7024-B2143BC86FF9}"/>
          </ac:cxnSpMkLst>
        </pc:cxnChg>
      </pc:sldChg>
      <pc:sldChg chg="add del setBg">
        <pc:chgData name="Jade Zhang" userId="85e3918411f932d8" providerId="LiveId" clId="{E5D7EC61-BE2D-49B7-A74A-DF20C0B7BD19}" dt="2022-12-06T05:21:16.038" v="11790"/>
        <pc:sldMkLst>
          <pc:docMk/>
          <pc:sldMk cId="2451583270" sldId="350"/>
        </pc:sldMkLst>
      </pc:sldChg>
      <pc:sldChg chg="modSp mod">
        <pc:chgData name="Jade Zhang" userId="85e3918411f932d8" providerId="LiveId" clId="{E5D7EC61-BE2D-49B7-A74A-DF20C0B7BD19}" dt="2022-12-06T05:21:37.201" v="11798"/>
        <pc:sldMkLst>
          <pc:docMk/>
          <pc:sldMk cId="2865800893" sldId="350"/>
        </pc:sldMkLst>
        <pc:spChg chg="mod">
          <ac:chgData name="Jade Zhang" userId="85e3918411f932d8" providerId="LiveId" clId="{E5D7EC61-BE2D-49B7-A74A-DF20C0B7BD19}" dt="2022-12-06T05:21:37.201" v="11798"/>
          <ac:spMkLst>
            <pc:docMk/>
            <pc:sldMk cId="2865800893" sldId="350"/>
            <ac:spMk id="4" creationId="{00000000-0000-0000-0000-000000000000}"/>
          </ac:spMkLst>
        </pc:spChg>
      </pc:sldChg>
      <pc:sldChg chg="new del">
        <pc:chgData name="Jade Zhang" userId="85e3918411f932d8" providerId="LiveId" clId="{E5D7EC61-BE2D-49B7-A74A-DF20C0B7BD19}" dt="2022-12-06T05:37:17.572" v="11816" actId="680"/>
        <pc:sldMkLst>
          <pc:docMk/>
          <pc:sldMk cId="604979014" sldId="351"/>
        </pc:sldMkLst>
      </pc:sldChg>
      <pc:sldChg chg="add del">
        <pc:chgData name="Jade Zhang" userId="85e3918411f932d8" providerId="LiveId" clId="{E5D7EC61-BE2D-49B7-A74A-DF20C0B7BD19}" dt="2022-12-06T05:21:43.038" v="11800" actId="47"/>
        <pc:sldMkLst>
          <pc:docMk/>
          <pc:sldMk cId="1508078222" sldId="351"/>
        </pc:sldMkLst>
      </pc:sldChg>
      <pc:sldChg chg="addSp delSp modSp mod">
        <pc:chgData name="Jade Zhang" userId="85e3918411f932d8" providerId="LiveId" clId="{E5D7EC61-BE2D-49B7-A74A-DF20C0B7BD19}" dt="2022-12-06T05:43:50.791" v="11930" actId="20577"/>
        <pc:sldMkLst>
          <pc:docMk/>
          <pc:sldMk cId="1725478757" sldId="351"/>
        </pc:sldMkLst>
        <pc:spChg chg="del">
          <ac:chgData name="Jade Zhang" userId="85e3918411f932d8" providerId="LiveId" clId="{E5D7EC61-BE2D-49B7-A74A-DF20C0B7BD19}" dt="2022-12-06T05:40:07.277" v="11837" actId="478"/>
          <ac:spMkLst>
            <pc:docMk/>
            <pc:sldMk cId="1725478757" sldId="351"/>
            <ac:spMk id="6" creationId="{7DC74937-C0C5-717C-1681-02AA4E71AB19}"/>
          </ac:spMkLst>
        </pc:spChg>
        <pc:spChg chg="mod">
          <ac:chgData name="Jade Zhang" userId="85e3918411f932d8" providerId="LiveId" clId="{E5D7EC61-BE2D-49B7-A74A-DF20C0B7BD19}" dt="2022-12-06T05:42:53.869" v="11890" actId="20577"/>
          <ac:spMkLst>
            <pc:docMk/>
            <pc:sldMk cId="1725478757" sldId="351"/>
            <ac:spMk id="7" creationId="{EA33FC9D-40EA-66C7-D001-0C4DD54C713E}"/>
          </ac:spMkLst>
        </pc:spChg>
        <pc:spChg chg="add mod">
          <ac:chgData name="Jade Zhang" userId="85e3918411f932d8" providerId="LiveId" clId="{E5D7EC61-BE2D-49B7-A74A-DF20C0B7BD19}" dt="2022-12-06T05:43:50.791" v="11930" actId="20577"/>
          <ac:spMkLst>
            <pc:docMk/>
            <pc:sldMk cId="1725478757" sldId="351"/>
            <ac:spMk id="9" creationId="{37B94975-59FA-1C06-361B-D71A7063192A}"/>
          </ac:spMkLst>
        </pc:spChg>
        <pc:spChg chg="mod">
          <ac:chgData name="Jade Zhang" userId="85e3918411f932d8" providerId="LiveId" clId="{E5D7EC61-BE2D-49B7-A74A-DF20C0B7BD19}" dt="2022-12-06T05:37:38.734" v="11819" actId="16959"/>
          <ac:spMkLst>
            <pc:docMk/>
            <pc:sldMk cId="1725478757" sldId="351"/>
            <ac:spMk id="18" creationId="{B4C5C5FD-1C81-2E76-2A4E-2DEDB5130822}"/>
          </ac:spMkLst>
        </pc:spChg>
        <pc:picChg chg="add mod">
          <ac:chgData name="Jade Zhang" userId="85e3918411f932d8" providerId="LiveId" clId="{E5D7EC61-BE2D-49B7-A74A-DF20C0B7BD19}" dt="2022-12-06T05:41:32.707" v="11851" actId="1076"/>
          <ac:picMkLst>
            <pc:docMk/>
            <pc:sldMk cId="1725478757" sldId="351"/>
            <ac:picMk id="3" creationId="{163F6FC7-F36A-5DA4-93D9-890481E774CF}"/>
          </ac:picMkLst>
        </pc:picChg>
        <pc:picChg chg="del">
          <ac:chgData name="Jade Zhang" userId="85e3918411f932d8" providerId="LiveId" clId="{E5D7EC61-BE2D-49B7-A74A-DF20C0B7BD19}" dt="2022-12-06T05:38:29.182" v="11828" actId="478"/>
          <ac:picMkLst>
            <pc:docMk/>
            <pc:sldMk cId="1725478757" sldId="351"/>
            <ac:picMk id="4" creationId="{A8B85DC0-430E-5EC8-8857-5C457AEF5915}"/>
          </ac:picMkLst>
        </pc:picChg>
      </pc:sldChg>
      <pc:sldChg chg="addSp delSp modSp add mod">
        <pc:chgData name="Jade Zhang" userId="85e3918411f932d8" providerId="LiveId" clId="{E5D7EC61-BE2D-49B7-A74A-DF20C0B7BD19}" dt="2022-12-06T05:50:43.212" v="12104" actId="113"/>
        <pc:sldMkLst>
          <pc:docMk/>
          <pc:sldMk cId="3180977808" sldId="352"/>
        </pc:sldMkLst>
        <pc:spChg chg="add del">
          <ac:chgData name="Jade Zhang" userId="85e3918411f932d8" providerId="LiveId" clId="{E5D7EC61-BE2D-49B7-A74A-DF20C0B7BD19}" dt="2022-12-06T05:44:16.869" v="11932" actId="22"/>
          <ac:spMkLst>
            <pc:docMk/>
            <pc:sldMk cId="3180977808" sldId="352"/>
            <ac:spMk id="4" creationId="{16EAECAC-725A-1B43-DEDA-F493EDBC2345}"/>
          </ac:spMkLst>
        </pc:spChg>
        <pc:spChg chg="add mod">
          <ac:chgData name="Jade Zhang" userId="85e3918411f932d8" providerId="LiveId" clId="{E5D7EC61-BE2D-49B7-A74A-DF20C0B7BD19}" dt="2022-12-06T05:50:33.624" v="12101" actId="20577"/>
          <ac:spMkLst>
            <pc:docMk/>
            <pc:sldMk cId="3180977808" sldId="352"/>
            <ac:spMk id="6" creationId="{B6DCA55A-FD8A-FEAB-E8A4-C322DE69B30C}"/>
          </ac:spMkLst>
        </pc:spChg>
        <pc:spChg chg="del">
          <ac:chgData name="Jade Zhang" userId="85e3918411f932d8" providerId="LiveId" clId="{E5D7EC61-BE2D-49B7-A74A-DF20C0B7BD19}" dt="2022-12-06T05:43:25.433" v="11911" actId="478"/>
          <ac:spMkLst>
            <pc:docMk/>
            <pc:sldMk cId="3180977808" sldId="352"/>
            <ac:spMk id="7" creationId="{EA33FC9D-40EA-66C7-D001-0C4DD54C713E}"/>
          </ac:spMkLst>
        </pc:spChg>
        <pc:spChg chg="del">
          <ac:chgData name="Jade Zhang" userId="85e3918411f932d8" providerId="LiveId" clId="{E5D7EC61-BE2D-49B7-A74A-DF20C0B7BD19}" dt="2022-12-06T05:43:28.680" v="11913" actId="478"/>
          <ac:spMkLst>
            <pc:docMk/>
            <pc:sldMk cId="3180977808" sldId="352"/>
            <ac:spMk id="9" creationId="{37B94975-59FA-1C06-361B-D71A7063192A}"/>
          </ac:spMkLst>
        </pc:spChg>
        <pc:spChg chg="add mod">
          <ac:chgData name="Jade Zhang" userId="85e3918411f932d8" providerId="LiveId" clId="{E5D7EC61-BE2D-49B7-A74A-DF20C0B7BD19}" dt="2022-12-06T05:48:29.278" v="12070" actId="1076"/>
          <ac:spMkLst>
            <pc:docMk/>
            <pc:sldMk cId="3180977808" sldId="352"/>
            <ac:spMk id="12" creationId="{EB985219-62A4-D351-53DA-A798F92EA1B7}"/>
          </ac:spMkLst>
        </pc:spChg>
        <pc:spChg chg="mod">
          <ac:chgData name="Jade Zhang" userId="85e3918411f932d8" providerId="LiveId" clId="{E5D7EC61-BE2D-49B7-A74A-DF20C0B7BD19}" dt="2022-12-06T05:43:38.139" v="11929" actId="20577"/>
          <ac:spMkLst>
            <pc:docMk/>
            <pc:sldMk cId="3180977808" sldId="352"/>
            <ac:spMk id="18" creationId="{B4C5C5FD-1C81-2E76-2A4E-2DEDB5130822}"/>
          </ac:spMkLst>
        </pc:spChg>
        <pc:graphicFrameChg chg="add mod modGraphic">
          <ac:chgData name="Jade Zhang" userId="85e3918411f932d8" providerId="LiveId" clId="{E5D7EC61-BE2D-49B7-A74A-DF20C0B7BD19}" dt="2022-12-06T05:50:43.212" v="12104" actId="113"/>
          <ac:graphicFrameMkLst>
            <pc:docMk/>
            <pc:sldMk cId="3180977808" sldId="352"/>
            <ac:graphicFrameMk id="5" creationId="{0A23BECE-B6C7-6339-4435-D03073C037B6}"/>
          </ac:graphicFrameMkLst>
        </pc:graphicFrameChg>
        <pc:picChg chg="del">
          <ac:chgData name="Jade Zhang" userId="85e3918411f932d8" providerId="LiveId" clId="{E5D7EC61-BE2D-49B7-A74A-DF20C0B7BD19}" dt="2022-12-06T05:43:25.881" v="11912" actId="478"/>
          <ac:picMkLst>
            <pc:docMk/>
            <pc:sldMk cId="3180977808" sldId="352"/>
            <ac:picMk id="3" creationId="{163F6FC7-F36A-5DA4-93D9-890481E774CF}"/>
          </ac:picMkLst>
        </pc:picChg>
      </pc:sldChg>
      <pc:sldChg chg="addSp delSp modSp add mod">
        <pc:chgData name="Jade Zhang" userId="85e3918411f932d8" providerId="LiveId" clId="{E5D7EC61-BE2D-49B7-A74A-DF20C0B7BD19}" dt="2022-12-06T05:56:36.004" v="12194" actId="1076"/>
        <pc:sldMkLst>
          <pc:docMk/>
          <pc:sldMk cId="608973476" sldId="353"/>
        </pc:sldMkLst>
        <pc:spChg chg="mod">
          <ac:chgData name="Jade Zhang" userId="85e3918411f932d8" providerId="LiveId" clId="{E5D7EC61-BE2D-49B7-A74A-DF20C0B7BD19}" dt="2022-12-06T05:56:36.004" v="12194" actId="1076"/>
          <ac:spMkLst>
            <pc:docMk/>
            <pc:sldMk cId="608973476" sldId="353"/>
            <ac:spMk id="6" creationId="{B6DCA55A-FD8A-FEAB-E8A4-C322DE69B30C}"/>
          </ac:spMkLst>
        </pc:spChg>
        <pc:spChg chg="add mod">
          <ac:chgData name="Jade Zhang" userId="85e3918411f932d8" providerId="LiveId" clId="{E5D7EC61-BE2D-49B7-A74A-DF20C0B7BD19}" dt="2022-12-06T05:54:07.655" v="12132" actId="1076"/>
          <ac:spMkLst>
            <pc:docMk/>
            <pc:sldMk cId="608973476" sldId="353"/>
            <ac:spMk id="7" creationId="{A01EDC46-4484-E475-E2D1-B8DB90C376EB}"/>
          </ac:spMkLst>
        </pc:spChg>
        <pc:spChg chg="del mod">
          <ac:chgData name="Jade Zhang" userId="85e3918411f932d8" providerId="LiveId" clId="{E5D7EC61-BE2D-49B7-A74A-DF20C0B7BD19}" dt="2022-12-06T05:51:21.814" v="12113" actId="478"/>
          <ac:spMkLst>
            <pc:docMk/>
            <pc:sldMk cId="608973476" sldId="353"/>
            <ac:spMk id="12" creationId="{EB985219-62A4-D351-53DA-A798F92EA1B7}"/>
          </ac:spMkLst>
        </pc:spChg>
        <pc:spChg chg="mod">
          <ac:chgData name="Jade Zhang" userId="85e3918411f932d8" providerId="LiveId" clId="{E5D7EC61-BE2D-49B7-A74A-DF20C0B7BD19}" dt="2022-12-06T05:51:14.358" v="12109"/>
          <ac:spMkLst>
            <pc:docMk/>
            <pc:sldMk cId="608973476" sldId="353"/>
            <ac:spMk id="18" creationId="{B4C5C5FD-1C81-2E76-2A4E-2DEDB5130822}"/>
          </ac:spMkLst>
        </pc:spChg>
        <pc:graphicFrameChg chg="del modGraphic">
          <ac:chgData name="Jade Zhang" userId="85e3918411f932d8" providerId="LiveId" clId="{E5D7EC61-BE2D-49B7-A74A-DF20C0B7BD19}" dt="2022-12-06T05:51:18.373" v="12111" actId="478"/>
          <ac:graphicFrameMkLst>
            <pc:docMk/>
            <pc:sldMk cId="608973476" sldId="353"/>
            <ac:graphicFrameMk id="5" creationId="{0A23BECE-B6C7-6339-4435-D03073C037B6}"/>
          </ac:graphicFrameMkLst>
        </pc:graphicFrameChg>
        <pc:picChg chg="add mod">
          <ac:chgData name="Jade Zhang" userId="85e3918411f932d8" providerId="LiveId" clId="{E5D7EC61-BE2D-49B7-A74A-DF20C0B7BD19}" dt="2022-12-06T05:53:45.648" v="12125" actId="1076"/>
          <ac:picMkLst>
            <pc:docMk/>
            <pc:sldMk cId="608973476" sldId="353"/>
            <ac:picMk id="3" creationId="{18461AD6-BB6E-8266-D65C-53684E99076F}"/>
          </ac:picMkLst>
        </pc:picChg>
      </pc:sldChg>
      <pc:sldChg chg="addSp delSp modSp add mod">
        <pc:chgData name="Jade Zhang" userId="85e3918411f932d8" providerId="LiveId" clId="{E5D7EC61-BE2D-49B7-A74A-DF20C0B7BD19}" dt="2022-12-06T06:00:11.959" v="12337" actId="5793"/>
        <pc:sldMkLst>
          <pc:docMk/>
          <pc:sldMk cId="2582640870" sldId="354"/>
        </pc:sldMkLst>
        <pc:spChg chg="add mod">
          <ac:chgData name="Jade Zhang" userId="85e3918411f932d8" providerId="LiveId" clId="{E5D7EC61-BE2D-49B7-A74A-DF20C0B7BD19}" dt="2022-12-06T06:00:11.959" v="12337" actId="5793"/>
          <ac:spMkLst>
            <pc:docMk/>
            <pc:sldMk cId="2582640870" sldId="354"/>
            <ac:spMk id="5" creationId="{8B583EFC-F2B8-5182-71C3-43B1ECFAF659}"/>
          </ac:spMkLst>
        </pc:spChg>
        <pc:spChg chg="del">
          <ac:chgData name="Jade Zhang" userId="85e3918411f932d8" providerId="LiveId" clId="{E5D7EC61-BE2D-49B7-A74A-DF20C0B7BD19}" dt="2022-12-06T05:57:02.155" v="12238" actId="478"/>
          <ac:spMkLst>
            <pc:docMk/>
            <pc:sldMk cId="2582640870" sldId="354"/>
            <ac:spMk id="6" creationId="{B6DCA55A-FD8A-FEAB-E8A4-C322DE69B30C}"/>
          </ac:spMkLst>
        </pc:spChg>
        <pc:spChg chg="del">
          <ac:chgData name="Jade Zhang" userId="85e3918411f932d8" providerId="LiveId" clId="{E5D7EC61-BE2D-49B7-A74A-DF20C0B7BD19}" dt="2022-12-06T05:57:03.560" v="12239" actId="478"/>
          <ac:spMkLst>
            <pc:docMk/>
            <pc:sldMk cId="2582640870" sldId="354"/>
            <ac:spMk id="7" creationId="{A01EDC46-4484-E475-E2D1-B8DB90C376EB}"/>
          </ac:spMkLst>
        </pc:spChg>
        <pc:spChg chg="add mod">
          <ac:chgData name="Jade Zhang" userId="85e3918411f932d8" providerId="LiveId" clId="{E5D7EC61-BE2D-49B7-A74A-DF20C0B7BD19}" dt="2022-12-06T05:57:58.989" v="12257" actId="1076"/>
          <ac:spMkLst>
            <pc:docMk/>
            <pc:sldMk cId="2582640870" sldId="354"/>
            <ac:spMk id="9" creationId="{83333604-B0DD-3119-550D-FF906308818C}"/>
          </ac:spMkLst>
        </pc:spChg>
        <pc:spChg chg="mod">
          <ac:chgData name="Jade Zhang" userId="85e3918411f932d8" providerId="LiveId" clId="{E5D7EC61-BE2D-49B7-A74A-DF20C0B7BD19}" dt="2022-12-06T05:56:58.434" v="12236" actId="20577"/>
          <ac:spMkLst>
            <pc:docMk/>
            <pc:sldMk cId="2582640870" sldId="354"/>
            <ac:spMk id="18" creationId="{B4C5C5FD-1C81-2E76-2A4E-2DEDB5130822}"/>
          </ac:spMkLst>
        </pc:spChg>
        <pc:picChg chg="del">
          <ac:chgData name="Jade Zhang" userId="85e3918411f932d8" providerId="LiveId" clId="{E5D7EC61-BE2D-49B7-A74A-DF20C0B7BD19}" dt="2022-12-06T05:57:00.639" v="12237" actId="478"/>
          <ac:picMkLst>
            <pc:docMk/>
            <pc:sldMk cId="2582640870" sldId="354"/>
            <ac:picMk id="3" creationId="{18461AD6-BB6E-8266-D65C-53684E99076F}"/>
          </ac:picMkLst>
        </pc:picChg>
        <pc:picChg chg="add mod">
          <ac:chgData name="Jade Zhang" userId="85e3918411f932d8" providerId="LiveId" clId="{E5D7EC61-BE2D-49B7-A74A-DF20C0B7BD19}" dt="2022-12-06T05:58:06.997" v="12258" actId="14100"/>
          <ac:picMkLst>
            <pc:docMk/>
            <pc:sldMk cId="2582640870" sldId="354"/>
            <ac:picMk id="4" creationId="{AA5D0C6B-7AAB-196C-B2BE-43E3998AB1A7}"/>
          </ac:picMkLst>
        </pc:picChg>
      </pc:sldChg>
      <pc:sldChg chg="delSp modSp add mod">
        <pc:chgData name="Jade Zhang" userId="85e3918411f932d8" providerId="LiveId" clId="{E5D7EC61-BE2D-49B7-A74A-DF20C0B7BD19}" dt="2022-12-06T06:10:33.822" v="12642" actId="1076"/>
        <pc:sldMkLst>
          <pc:docMk/>
          <pc:sldMk cId="1708402894" sldId="355"/>
        </pc:sldMkLst>
        <pc:spChg chg="mod">
          <ac:chgData name="Jade Zhang" userId="85e3918411f932d8" providerId="LiveId" clId="{E5D7EC61-BE2D-49B7-A74A-DF20C0B7BD19}" dt="2022-12-06T06:10:33.822" v="12642" actId="1076"/>
          <ac:spMkLst>
            <pc:docMk/>
            <pc:sldMk cId="1708402894" sldId="355"/>
            <ac:spMk id="5" creationId="{8B583EFC-F2B8-5182-71C3-43B1ECFAF659}"/>
          </ac:spMkLst>
        </pc:spChg>
        <pc:spChg chg="del">
          <ac:chgData name="Jade Zhang" userId="85e3918411f932d8" providerId="LiveId" clId="{E5D7EC61-BE2D-49B7-A74A-DF20C0B7BD19}" dt="2022-12-06T06:00:32.563" v="12340" actId="478"/>
          <ac:spMkLst>
            <pc:docMk/>
            <pc:sldMk cId="1708402894" sldId="355"/>
            <ac:spMk id="9" creationId="{83333604-B0DD-3119-550D-FF906308818C}"/>
          </ac:spMkLst>
        </pc:spChg>
        <pc:spChg chg="mod">
          <ac:chgData name="Jade Zhang" userId="85e3918411f932d8" providerId="LiveId" clId="{E5D7EC61-BE2D-49B7-A74A-DF20C0B7BD19}" dt="2022-12-06T06:01:26.834" v="12406" actId="20577"/>
          <ac:spMkLst>
            <pc:docMk/>
            <pc:sldMk cId="1708402894" sldId="355"/>
            <ac:spMk id="18" creationId="{B4C5C5FD-1C81-2E76-2A4E-2DEDB5130822}"/>
          </ac:spMkLst>
        </pc:spChg>
        <pc:picChg chg="del">
          <ac:chgData name="Jade Zhang" userId="85e3918411f932d8" providerId="LiveId" clId="{E5D7EC61-BE2D-49B7-A74A-DF20C0B7BD19}" dt="2022-12-06T06:00:31.470" v="12339" actId="478"/>
          <ac:picMkLst>
            <pc:docMk/>
            <pc:sldMk cId="1708402894" sldId="355"/>
            <ac:picMk id="4" creationId="{AA5D0C6B-7AAB-196C-B2BE-43E3998AB1A7}"/>
          </ac:picMkLst>
        </pc:picChg>
      </pc:sldChg>
      <pc:sldChg chg="addSp delSp modSp add mod">
        <pc:chgData name="Jade Zhang" userId="85e3918411f932d8" providerId="LiveId" clId="{E5D7EC61-BE2D-49B7-A74A-DF20C0B7BD19}" dt="2022-12-06T06:03:22.324" v="12438" actId="20577"/>
        <pc:sldMkLst>
          <pc:docMk/>
          <pc:sldMk cId="768608672" sldId="356"/>
        </pc:sldMkLst>
        <pc:spChg chg="del">
          <ac:chgData name="Jade Zhang" userId="85e3918411f932d8" providerId="LiveId" clId="{E5D7EC61-BE2D-49B7-A74A-DF20C0B7BD19}" dt="2022-12-06T06:02:20.032" v="12412" actId="478"/>
          <ac:spMkLst>
            <pc:docMk/>
            <pc:sldMk cId="768608672" sldId="356"/>
            <ac:spMk id="5" creationId="{8B583EFC-F2B8-5182-71C3-43B1ECFAF659}"/>
          </ac:spMkLst>
        </pc:spChg>
        <pc:spChg chg="add mod">
          <ac:chgData name="Jade Zhang" userId="85e3918411f932d8" providerId="LiveId" clId="{E5D7EC61-BE2D-49B7-A74A-DF20C0B7BD19}" dt="2022-12-06T06:03:04.870" v="12426" actId="20577"/>
          <ac:spMkLst>
            <pc:docMk/>
            <pc:sldMk cId="768608672" sldId="356"/>
            <ac:spMk id="6" creationId="{AC56BADE-3DA5-C400-BCE5-8DECE5BD4702}"/>
          </ac:spMkLst>
        </pc:spChg>
        <pc:spChg chg="mod">
          <ac:chgData name="Jade Zhang" userId="85e3918411f932d8" providerId="LiveId" clId="{E5D7EC61-BE2D-49B7-A74A-DF20C0B7BD19}" dt="2022-12-06T06:03:22.324" v="12438" actId="20577"/>
          <ac:spMkLst>
            <pc:docMk/>
            <pc:sldMk cId="768608672" sldId="356"/>
            <ac:spMk id="18" creationId="{B4C5C5FD-1C81-2E76-2A4E-2DEDB5130822}"/>
          </ac:spMkLst>
        </pc:spChg>
        <pc:picChg chg="add mod">
          <ac:chgData name="Jade Zhang" userId="85e3918411f932d8" providerId="LiveId" clId="{E5D7EC61-BE2D-49B7-A74A-DF20C0B7BD19}" dt="2022-12-06T06:02:55.343" v="12423" actId="1076"/>
          <ac:picMkLst>
            <pc:docMk/>
            <pc:sldMk cId="768608672" sldId="356"/>
            <ac:picMk id="3" creationId="{BD09AECC-7F4F-8958-56CB-0950BCF3E8DE}"/>
          </ac:picMkLst>
        </pc:picChg>
      </pc:sldChg>
      <pc:sldChg chg="addSp delSp modSp add mod">
        <pc:chgData name="Jade Zhang" userId="85e3918411f932d8" providerId="LiveId" clId="{E5D7EC61-BE2D-49B7-A74A-DF20C0B7BD19}" dt="2022-12-06T06:04:11.981" v="12458" actId="1076"/>
        <pc:sldMkLst>
          <pc:docMk/>
          <pc:sldMk cId="196643249" sldId="357"/>
        </pc:sldMkLst>
        <pc:spChg chg="mod">
          <ac:chgData name="Jade Zhang" userId="85e3918411f932d8" providerId="LiveId" clId="{E5D7EC61-BE2D-49B7-A74A-DF20C0B7BD19}" dt="2022-12-06T06:04:11.981" v="12458" actId="1076"/>
          <ac:spMkLst>
            <pc:docMk/>
            <pc:sldMk cId="196643249" sldId="357"/>
            <ac:spMk id="6" creationId="{AC56BADE-3DA5-C400-BCE5-8DECE5BD4702}"/>
          </ac:spMkLst>
        </pc:spChg>
        <pc:spChg chg="del mod">
          <ac:chgData name="Jade Zhang" userId="85e3918411f932d8" providerId="LiveId" clId="{E5D7EC61-BE2D-49B7-A74A-DF20C0B7BD19}" dt="2022-12-06T06:03:49.426" v="12443" actId="478"/>
          <ac:spMkLst>
            <pc:docMk/>
            <pc:sldMk cId="196643249" sldId="357"/>
            <ac:spMk id="11" creationId="{00000000-0000-0000-0000-000000000000}"/>
          </ac:spMkLst>
        </pc:spChg>
        <pc:picChg chg="del">
          <ac:chgData name="Jade Zhang" userId="85e3918411f932d8" providerId="LiveId" clId="{E5D7EC61-BE2D-49B7-A74A-DF20C0B7BD19}" dt="2022-12-06T06:03:44.432" v="12440" actId="478"/>
          <ac:picMkLst>
            <pc:docMk/>
            <pc:sldMk cId="196643249" sldId="357"/>
            <ac:picMk id="3" creationId="{BD09AECC-7F4F-8958-56CB-0950BCF3E8DE}"/>
          </ac:picMkLst>
        </pc:picChg>
        <pc:picChg chg="add mod">
          <ac:chgData name="Jade Zhang" userId="85e3918411f932d8" providerId="LiveId" clId="{E5D7EC61-BE2D-49B7-A74A-DF20C0B7BD19}" dt="2022-12-06T06:03:59.474" v="12448" actId="1076"/>
          <ac:picMkLst>
            <pc:docMk/>
            <pc:sldMk cId="196643249" sldId="357"/>
            <ac:picMk id="4" creationId="{6D1CBE76-832D-FBAF-C25D-2DFCF6878C42}"/>
          </ac:picMkLst>
        </pc:picChg>
        <pc:picChg chg="del">
          <ac:chgData name="Jade Zhang" userId="85e3918411f932d8" providerId="LiveId" clId="{E5D7EC61-BE2D-49B7-A74A-DF20C0B7BD19}" dt="2022-12-06T06:03:51.329" v="12445" actId="478"/>
          <ac:picMkLst>
            <pc:docMk/>
            <pc:sldMk cId="196643249" sldId="357"/>
            <ac:picMk id="17" creationId="{9CB99330-C56C-35B5-E8FD-BA44D45C61FD}"/>
          </ac:picMkLst>
        </pc:picChg>
        <pc:cxnChg chg="del">
          <ac:chgData name="Jade Zhang" userId="85e3918411f932d8" providerId="LiveId" clId="{E5D7EC61-BE2D-49B7-A74A-DF20C0B7BD19}" dt="2022-12-06T06:03:50.777" v="12444" actId="478"/>
          <ac:cxnSpMkLst>
            <pc:docMk/>
            <pc:sldMk cId="196643249" sldId="357"/>
            <ac:cxnSpMk id="8" creationId="{00000000-0000-0000-0000-000000000000}"/>
          </ac:cxnSpMkLst>
        </pc:cxnChg>
      </pc:sldChg>
      <pc:sldChg chg="addSp modSp mod">
        <pc:chgData name="Jade Zhang" userId="85e3918411f932d8" providerId="LiveId" clId="{E5D7EC61-BE2D-49B7-A74A-DF20C0B7BD19}" dt="2022-12-06T06:14:43.600" v="12710" actId="20577"/>
        <pc:sldMkLst>
          <pc:docMk/>
          <pc:sldMk cId="2371476166" sldId="358"/>
        </pc:sldMkLst>
        <pc:spChg chg="mod">
          <ac:chgData name="Jade Zhang" userId="85e3918411f932d8" providerId="LiveId" clId="{E5D7EC61-BE2D-49B7-A74A-DF20C0B7BD19}" dt="2022-12-06T06:13:42.907" v="12675" actId="20577"/>
          <ac:spMkLst>
            <pc:docMk/>
            <pc:sldMk cId="2371476166" sldId="358"/>
            <ac:spMk id="5" creationId="{8B583EFC-F2B8-5182-71C3-43B1ECFAF659}"/>
          </ac:spMkLst>
        </pc:spChg>
        <pc:spChg chg="add mod">
          <ac:chgData name="Jade Zhang" userId="85e3918411f932d8" providerId="LiveId" clId="{E5D7EC61-BE2D-49B7-A74A-DF20C0B7BD19}" dt="2022-12-06T06:14:43.600" v="12710" actId="20577"/>
          <ac:spMkLst>
            <pc:docMk/>
            <pc:sldMk cId="2371476166" sldId="358"/>
            <ac:spMk id="6" creationId="{F257FCEA-CE0F-0F3C-85C7-9FBFD74FAA8D}"/>
          </ac:spMkLst>
        </pc:spChg>
        <pc:spChg chg="mod">
          <ac:chgData name="Jade Zhang" userId="85e3918411f932d8" providerId="LiveId" clId="{E5D7EC61-BE2D-49B7-A74A-DF20C0B7BD19}" dt="2022-12-06T06:14:08.228" v="12702" actId="20577"/>
          <ac:spMkLst>
            <pc:docMk/>
            <pc:sldMk cId="2371476166" sldId="358"/>
            <ac:spMk id="18" creationId="{B4C5C5FD-1C81-2E76-2A4E-2DEDB5130822}"/>
          </ac:spMkLst>
        </pc:spChg>
        <pc:picChg chg="add mod">
          <ac:chgData name="Jade Zhang" userId="85e3918411f932d8" providerId="LiveId" clId="{E5D7EC61-BE2D-49B7-A74A-DF20C0B7BD19}" dt="2022-12-06T06:12:31.187" v="12655" actId="1076"/>
          <ac:picMkLst>
            <pc:docMk/>
            <pc:sldMk cId="2371476166" sldId="358"/>
            <ac:picMk id="3" creationId="{2D221038-8D0A-1779-461E-F3119C78541A}"/>
          </ac:picMkLst>
        </pc:picChg>
      </pc:sldChg>
      <pc:sldChg chg="add">
        <pc:chgData name="Jade Zhang" userId="85e3918411f932d8" providerId="LiveId" clId="{E5D7EC61-BE2D-49B7-A74A-DF20C0B7BD19}" dt="2022-12-06T06:11:12.960" v="12648" actId="2890"/>
        <pc:sldMkLst>
          <pc:docMk/>
          <pc:sldMk cId="3148055815" sldId="359"/>
        </pc:sldMkLst>
      </pc:sldChg>
      <pc:sldChg chg="addSp delSp modSp add mod">
        <pc:chgData name="Jade Zhang" userId="85e3918411f932d8" providerId="LiveId" clId="{E5D7EC61-BE2D-49B7-A74A-DF20C0B7BD19}" dt="2022-12-06T06:16:21.778" v="12732" actId="1076"/>
        <pc:sldMkLst>
          <pc:docMk/>
          <pc:sldMk cId="3572704640" sldId="360"/>
        </pc:sldMkLst>
        <pc:spChg chg="mod">
          <ac:chgData name="Jade Zhang" userId="85e3918411f932d8" providerId="LiveId" clId="{E5D7EC61-BE2D-49B7-A74A-DF20C0B7BD19}" dt="2022-12-06T06:16:05.193" v="12726" actId="1076"/>
          <ac:spMkLst>
            <pc:docMk/>
            <pc:sldMk cId="3572704640" sldId="360"/>
            <ac:spMk id="5" creationId="{8B583EFC-F2B8-5182-71C3-43B1ECFAF659}"/>
          </ac:spMkLst>
        </pc:spChg>
        <pc:spChg chg="mod">
          <ac:chgData name="Jade Zhang" userId="85e3918411f932d8" providerId="LiveId" clId="{E5D7EC61-BE2D-49B7-A74A-DF20C0B7BD19}" dt="2022-12-06T06:16:21.778" v="12732" actId="1076"/>
          <ac:spMkLst>
            <pc:docMk/>
            <pc:sldMk cId="3572704640" sldId="360"/>
            <ac:spMk id="6" creationId="{F257FCEA-CE0F-0F3C-85C7-9FBFD74FAA8D}"/>
          </ac:spMkLst>
        </pc:spChg>
        <pc:spChg chg="mod">
          <ac:chgData name="Jade Zhang" userId="85e3918411f932d8" providerId="LiveId" clId="{E5D7EC61-BE2D-49B7-A74A-DF20C0B7BD19}" dt="2022-12-06T06:14:34.588" v="12709" actId="20577"/>
          <ac:spMkLst>
            <pc:docMk/>
            <pc:sldMk cId="3572704640" sldId="360"/>
            <ac:spMk id="18" creationId="{B4C5C5FD-1C81-2E76-2A4E-2DEDB5130822}"/>
          </ac:spMkLst>
        </pc:spChg>
        <pc:picChg chg="del">
          <ac:chgData name="Jade Zhang" userId="85e3918411f932d8" providerId="LiveId" clId="{E5D7EC61-BE2D-49B7-A74A-DF20C0B7BD19}" dt="2022-12-06T06:15:12.247" v="12711" actId="478"/>
          <ac:picMkLst>
            <pc:docMk/>
            <pc:sldMk cId="3572704640" sldId="360"/>
            <ac:picMk id="3" creationId="{2D221038-8D0A-1779-461E-F3119C78541A}"/>
          </ac:picMkLst>
        </pc:picChg>
        <pc:picChg chg="add mod">
          <ac:chgData name="Jade Zhang" userId="85e3918411f932d8" providerId="LiveId" clId="{E5D7EC61-BE2D-49B7-A74A-DF20C0B7BD19}" dt="2022-12-06T06:16:11.355" v="12729" actId="1076"/>
          <ac:picMkLst>
            <pc:docMk/>
            <pc:sldMk cId="3572704640" sldId="360"/>
            <ac:picMk id="4" creationId="{4BC4CC5F-0284-0C54-EEFE-0A8213D5CA47}"/>
          </ac:picMkLst>
        </pc:picChg>
      </pc:sldChg>
      <pc:sldChg chg="addSp delSp modSp add mod">
        <pc:chgData name="Jade Zhang" userId="85e3918411f932d8" providerId="LiveId" clId="{E5D7EC61-BE2D-49B7-A74A-DF20C0B7BD19}" dt="2022-12-06T06:18:33.873" v="12768" actId="20577"/>
        <pc:sldMkLst>
          <pc:docMk/>
          <pc:sldMk cId="1025141080" sldId="361"/>
        </pc:sldMkLst>
        <pc:spChg chg="mod">
          <ac:chgData name="Jade Zhang" userId="85e3918411f932d8" providerId="LiveId" clId="{E5D7EC61-BE2D-49B7-A74A-DF20C0B7BD19}" dt="2022-12-06T06:18:33.873" v="12768" actId="20577"/>
          <ac:spMkLst>
            <pc:docMk/>
            <pc:sldMk cId="1025141080" sldId="361"/>
            <ac:spMk id="5" creationId="{8B583EFC-F2B8-5182-71C3-43B1ECFAF659}"/>
          </ac:spMkLst>
        </pc:spChg>
        <pc:spChg chg="mod">
          <ac:chgData name="Jade Zhang" userId="85e3918411f932d8" providerId="LiveId" clId="{E5D7EC61-BE2D-49B7-A74A-DF20C0B7BD19}" dt="2022-12-06T06:17:26.226" v="12751" actId="20577"/>
          <ac:spMkLst>
            <pc:docMk/>
            <pc:sldMk cId="1025141080" sldId="361"/>
            <ac:spMk id="6" creationId="{F257FCEA-CE0F-0F3C-85C7-9FBFD74FAA8D}"/>
          </ac:spMkLst>
        </pc:spChg>
        <pc:spChg chg="mod">
          <ac:chgData name="Jade Zhang" userId="85e3918411f932d8" providerId="LiveId" clId="{E5D7EC61-BE2D-49B7-A74A-DF20C0B7BD19}" dt="2022-12-06T06:16:32.496" v="12743" actId="20577"/>
          <ac:spMkLst>
            <pc:docMk/>
            <pc:sldMk cId="1025141080" sldId="361"/>
            <ac:spMk id="18" creationId="{B4C5C5FD-1C81-2E76-2A4E-2DEDB5130822}"/>
          </ac:spMkLst>
        </pc:spChg>
        <pc:picChg chg="add mod">
          <ac:chgData name="Jade Zhang" userId="85e3918411f932d8" providerId="LiveId" clId="{E5D7EC61-BE2D-49B7-A74A-DF20C0B7BD19}" dt="2022-12-06T06:18:19.261" v="12758" actId="1076"/>
          <ac:picMkLst>
            <pc:docMk/>
            <pc:sldMk cId="1025141080" sldId="361"/>
            <ac:picMk id="3" creationId="{A58D3570-9C1A-5C1E-A487-4A6BBA65ECB8}"/>
          </ac:picMkLst>
        </pc:picChg>
        <pc:picChg chg="del">
          <ac:chgData name="Jade Zhang" userId="85e3918411f932d8" providerId="LiveId" clId="{E5D7EC61-BE2D-49B7-A74A-DF20C0B7BD19}" dt="2022-12-06T06:17:18.357" v="12746" actId="478"/>
          <ac:picMkLst>
            <pc:docMk/>
            <pc:sldMk cId="1025141080" sldId="361"/>
            <ac:picMk id="4" creationId="{4BC4CC5F-0284-0C54-EEFE-0A8213D5CA47}"/>
          </ac:picMkLst>
        </pc:picChg>
      </pc:sldChg>
      <pc:sldChg chg="modSp mod">
        <pc:chgData name="Jade Zhang" userId="85e3918411f932d8" providerId="LiveId" clId="{E5D7EC61-BE2D-49B7-A74A-DF20C0B7BD19}" dt="2022-12-06T06:18:53.187" v="12770" actId="20577"/>
        <pc:sldMkLst>
          <pc:docMk/>
          <pc:sldMk cId="2681561245" sldId="362"/>
        </pc:sldMkLst>
        <pc:spChg chg="mod">
          <ac:chgData name="Jade Zhang" userId="85e3918411f932d8" providerId="LiveId" clId="{E5D7EC61-BE2D-49B7-A74A-DF20C0B7BD19}" dt="2022-12-06T06:18:53.187" v="12770" actId="20577"/>
          <ac:spMkLst>
            <pc:docMk/>
            <pc:sldMk cId="2681561245" sldId="362"/>
            <ac:spMk id="4" creationId="{00000000-0000-0000-0000-000000000000}"/>
          </ac:spMkLst>
        </pc:spChg>
      </pc:sldChg>
      <pc:sldChg chg="modSp mod">
        <pc:chgData name="Jade Zhang" userId="85e3918411f932d8" providerId="LiveId" clId="{E5D7EC61-BE2D-49B7-A74A-DF20C0B7BD19}" dt="2022-12-06T06:26:00.485" v="12835" actId="20577"/>
        <pc:sldMkLst>
          <pc:docMk/>
          <pc:sldMk cId="1171153649" sldId="363"/>
        </pc:sldMkLst>
        <pc:spChg chg="mod">
          <ac:chgData name="Jade Zhang" userId="85e3918411f932d8" providerId="LiveId" clId="{E5D7EC61-BE2D-49B7-A74A-DF20C0B7BD19}" dt="2022-12-06T06:26:00.485" v="12835" actId="20577"/>
          <ac:spMkLst>
            <pc:docMk/>
            <pc:sldMk cId="1171153649" sldId="363"/>
            <ac:spMk id="2" creationId="{1A9BF7BD-8CFC-14A3-ABF2-9B3AE3F254C4}"/>
          </ac:spMkLst>
        </pc:spChg>
        <pc:spChg chg="mod">
          <ac:chgData name="Jade Zhang" userId="85e3918411f932d8" providerId="LiveId" clId="{E5D7EC61-BE2D-49B7-A74A-DF20C0B7BD19}" dt="2022-12-06T06:21:16.697" v="12788" actId="20577"/>
          <ac:spMkLst>
            <pc:docMk/>
            <pc:sldMk cId="1171153649" sldId="363"/>
            <ac:spMk id="18" creationId="{B4C5C5FD-1C81-2E76-2A4E-2DEDB5130822}"/>
          </ac:spMkLst>
        </pc:spChg>
      </pc:sldChg>
      <pc:sldChg chg="add del setBg">
        <pc:chgData name="Jade Zhang" userId="85e3918411f932d8" providerId="LiveId" clId="{E5D7EC61-BE2D-49B7-A74A-DF20C0B7BD19}" dt="2022-12-06T06:21:06.291" v="12777"/>
        <pc:sldMkLst>
          <pc:docMk/>
          <pc:sldMk cId="2200176372" sldId="363"/>
        </pc:sldMkLst>
      </pc:sldChg>
      <pc:sldChg chg="new del">
        <pc:chgData name="Jade Zhang" userId="85e3918411f932d8" providerId="LiveId" clId="{E5D7EC61-BE2D-49B7-A74A-DF20C0B7BD19}" dt="2022-12-06T06:19:19.797" v="12772" actId="680"/>
        <pc:sldMkLst>
          <pc:docMk/>
          <pc:sldMk cId="3095153394" sldId="363"/>
        </pc:sldMkLst>
      </pc:sldChg>
      <pc:sldChg chg="modSp add mod">
        <pc:chgData name="Jade Zhang" userId="85e3918411f932d8" providerId="LiveId" clId="{E5D7EC61-BE2D-49B7-A74A-DF20C0B7BD19}" dt="2022-12-06T07:20:44.240" v="12967" actId="20577"/>
        <pc:sldMkLst>
          <pc:docMk/>
          <pc:sldMk cId="4114797213" sldId="364"/>
        </pc:sldMkLst>
        <pc:spChg chg="mod">
          <ac:chgData name="Jade Zhang" userId="85e3918411f932d8" providerId="LiveId" clId="{E5D7EC61-BE2D-49B7-A74A-DF20C0B7BD19}" dt="2022-12-06T07:20:44.240" v="12967" actId="20577"/>
          <ac:spMkLst>
            <pc:docMk/>
            <pc:sldMk cId="4114797213" sldId="364"/>
            <ac:spMk id="2" creationId="{1A9BF7BD-8CFC-14A3-ABF2-9B3AE3F254C4}"/>
          </ac:spMkLst>
        </pc:spChg>
        <pc:spChg chg="mod">
          <ac:chgData name="Jade Zhang" userId="85e3918411f932d8" providerId="LiveId" clId="{E5D7EC61-BE2D-49B7-A74A-DF20C0B7BD19}" dt="2022-12-06T06:26:39.937" v="12868" actId="20577"/>
          <ac:spMkLst>
            <pc:docMk/>
            <pc:sldMk cId="4114797213" sldId="364"/>
            <ac:spMk id="18" creationId="{B4C5C5FD-1C81-2E76-2A4E-2DEDB5130822}"/>
          </ac:spMkLst>
        </pc:spChg>
      </pc:sldChg>
      <pc:sldChg chg="modSp add mod">
        <pc:chgData name="Jade Zhang" userId="85e3918411f932d8" providerId="LiveId" clId="{E5D7EC61-BE2D-49B7-A74A-DF20C0B7BD19}" dt="2022-12-06T07:25:00.765" v="13185" actId="1076"/>
        <pc:sldMkLst>
          <pc:docMk/>
          <pc:sldMk cId="1734011175" sldId="365"/>
        </pc:sldMkLst>
        <pc:spChg chg="mod">
          <ac:chgData name="Jade Zhang" userId="85e3918411f932d8" providerId="LiveId" clId="{E5D7EC61-BE2D-49B7-A74A-DF20C0B7BD19}" dt="2022-12-06T07:25:00.765" v="13185" actId="1076"/>
          <ac:spMkLst>
            <pc:docMk/>
            <pc:sldMk cId="1734011175" sldId="365"/>
            <ac:spMk id="2" creationId="{1A9BF7BD-8CFC-14A3-ABF2-9B3AE3F254C4}"/>
          </ac:spMkLst>
        </pc:spChg>
        <pc:spChg chg="mod">
          <ac:chgData name="Jade Zhang" userId="85e3918411f932d8" providerId="LiveId" clId="{E5D7EC61-BE2D-49B7-A74A-DF20C0B7BD19}" dt="2022-12-06T07:20:58.701" v="12969"/>
          <ac:spMkLst>
            <pc:docMk/>
            <pc:sldMk cId="1734011175" sldId="365"/>
            <ac:spMk id="18" creationId="{B4C5C5FD-1C81-2E76-2A4E-2DEDB5130822}"/>
          </ac:spMkLst>
        </pc:spChg>
      </pc:sldChg>
      <pc:sldChg chg="delSp modSp mod">
        <pc:chgData name="Jade Zhang" userId="85e3918411f932d8" providerId="LiveId" clId="{E5D7EC61-BE2D-49B7-A74A-DF20C0B7BD19}" dt="2022-12-06T07:26:16.351" v="13229" actId="1076"/>
        <pc:sldMkLst>
          <pc:docMk/>
          <pc:sldMk cId="4000489515" sldId="366"/>
        </pc:sldMkLst>
        <pc:spChg chg="del">
          <ac:chgData name="Jade Zhang" userId="85e3918411f932d8" providerId="LiveId" clId="{E5D7EC61-BE2D-49B7-A74A-DF20C0B7BD19}" dt="2022-12-06T07:25:21.038" v="13186" actId="478"/>
          <ac:spMkLst>
            <pc:docMk/>
            <pc:sldMk cId="4000489515" sldId="366"/>
            <ac:spMk id="2" creationId="{CC2851C0-2DA7-B49F-4E47-EB753831FF3F}"/>
          </ac:spMkLst>
        </pc:spChg>
        <pc:spChg chg="mod">
          <ac:chgData name="Jade Zhang" userId="85e3918411f932d8" providerId="LiveId" clId="{E5D7EC61-BE2D-49B7-A74A-DF20C0B7BD19}" dt="2022-12-06T07:26:16.351" v="13229" actId="1076"/>
          <ac:spMkLst>
            <pc:docMk/>
            <pc:sldMk cId="4000489515" sldId="366"/>
            <ac:spMk id="4" creationId="{00000000-0000-0000-0000-000000000000}"/>
          </ac:spMkLst>
        </pc:spChg>
        <pc:spChg chg="del">
          <ac:chgData name="Jade Zhang" userId="85e3918411f932d8" providerId="LiveId" clId="{E5D7EC61-BE2D-49B7-A74A-DF20C0B7BD19}" dt="2022-12-06T07:25:22.685" v="13187" actId="478"/>
          <ac:spMkLst>
            <pc:docMk/>
            <pc:sldMk cId="4000489515" sldId="366"/>
            <ac:spMk id="6"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6.8" units="1/cm"/>
          <inkml:channelProperty channel="Y" name="resolution" value="37.24138" units="1/cm"/>
          <inkml:channelProperty channel="T" name="resolution" value="1" units="1/dev"/>
        </inkml:channelProperties>
      </inkml:inkSource>
      <inkml:timestamp xml:id="ts0" timeString="2022-12-05T23:04:42.095"/>
    </inkml:context>
    <inkml:brush xml:id="br0">
      <inkml:brushProperty name="width" value="0.05292" units="cm"/>
      <inkml:brushProperty name="height" value="0.05292" units="cm"/>
      <inkml:brushProperty name="color" value="#FFFFFF"/>
    </inkml:brush>
  </inkml:definitions>
  <inkml:trace contextRef="#ctx0" brushRef="#br0">13229 8537 0,'18'0'156,"-1"-17"-124,1 17 30,0-18 219,-18 0-249,-18 18 108,0 0-77,1 0-32,-1 0-15,1 0-1,17 18 1,-18-18 0,36 0 234,17-18-219,-18 18-31,-17-17 15,36 17-15,-36-36 16,17 36 0,-17-17-1,18 17 1,0 0 359,-18-18-250,0 0-63,-18 18-46,0 0-16,1 0 16,-19 0-1,19 0 1,-1 0 0,1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82EEA-DD30-4C5F-9192-EB13B261283D}"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E3905-1074-494E-A6FA-CF745B7E6FC3}" type="slidenum">
              <a:rPr lang="en-US" smtClean="0"/>
              <a:t>‹#›</a:t>
            </a:fld>
            <a:endParaRPr lang="en-US"/>
          </a:p>
        </p:txBody>
      </p:sp>
    </p:spTree>
    <p:extLst>
      <p:ext uri="{BB962C8B-B14F-4D97-AF65-F5344CB8AC3E}">
        <p14:creationId xmlns:p14="http://schemas.microsoft.com/office/powerpoint/2010/main" val="414395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98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8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63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330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28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575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230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62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80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42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52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Definition of fairness: </a:t>
            </a:r>
          </a:p>
          <a:p>
            <a:pPr marL="685800" lvl="1" indent="-228600">
              <a:buAutoNum type="arabicPeriod"/>
            </a:pPr>
            <a:r>
              <a:rPr lang="en-US" dirty="0"/>
              <a:t>Definition</a:t>
            </a:r>
          </a:p>
          <a:p>
            <a:pPr marL="685800" lvl="1" indent="-228600">
              <a:buAutoNum type="arabicPeriod"/>
            </a:pPr>
            <a:r>
              <a:rPr lang="en-US" dirty="0"/>
              <a:t>Examples: Google’s photo application once misidentified black people as “gorillas” ; study analyzing three gender classification algorithms found that the algorithms were more accurate when classifying light-skinned men compared with other groups </a:t>
            </a:r>
          </a:p>
          <a:p>
            <a:pPr marL="228600" lvl="0" indent="-228600">
              <a:buAutoNum type="arabicPeriod"/>
            </a:pPr>
            <a:r>
              <a:rPr lang="en-US" dirty="0"/>
              <a:t>matters of fairness should be addressed in forecasting applications </a:t>
            </a:r>
          </a:p>
          <a:p>
            <a:pPr marL="685800" lvl="1" indent="-228600">
              <a:buAutoNum type="arabicPeriod"/>
            </a:pPr>
            <a:r>
              <a:rPr lang="en-US" dirty="0"/>
              <a:t>an unfair forecasting model may result in different levels of forecast accuracy for different groups In terms of decision-making</a:t>
            </a:r>
          </a:p>
          <a:p>
            <a:pPr marL="685800" lvl="1" indent="-228600">
              <a:buAutoNum type="arabicPeriod"/>
            </a:pPr>
            <a:r>
              <a:rPr lang="en-US" dirty="0"/>
              <a:t> it is necessary to analyze fairness due to some issues associated with forecasting certain properties. Consideration of fairness can assist forecasters and decision-makers with more informed planning. </a:t>
            </a:r>
          </a:p>
          <a:p>
            <a:pPr marL="228600" lvl="0" indent="-228600">
              <a:buAutoNum type="arabicPeriod"/>
            </a:pPr>
            <a:r>
              <a:rPr lang="en-US" dirty="0"/>
              <a:t>One prototypical example is enrollment forecasting</a:t>
            </a:r>
          </a:p>
          <a:p>
            <a:pPr marL="685800" lvl="1" indent="-228600">
              <a:buAutoNum type="arabicPeriod"/>
            </a:pPr>
            <a:r>
              <a:rPr lang="en-US" dirty="0"/>
              <a:t>Enrollment forecasting is essential for institutions to prepare for all enrollment-related activities, such as tuition policy, budget planning, and faculty staffing</a:t>
            </a:r>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0221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4505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11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45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87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867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93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705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769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0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27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r>
              <a:rPr lang="en-US" dirty="0"/>
              <a:t>Fairness: </a:t>
            </a:r>
          </a:p>
          <a:p>
            <a:pPr marL="1143000" lvl="2" indent="-228600">
              <a:buAutoNum type="arabicPeriod"/>
            </a:pPr>
            <a:r>
              <a:rPr lang="en-US" dirty="0"/>
              <a:t>institutions may want to design fair algorithms for enrollment forecasting to ensure that different racial/ethnic groups are treated fairly</a:t>
            </a:r>
          </a:p>
          <a:p>
            <a:pPr marL="1143000" lvl="2" indent="-228600">
              <a:buAutoNum type="arabicPeriod"/>
            </a:pPr>
            <a:r>
              <a:rPr lang="en-US" dirty="0"/>
              <a:t>many institutions want to admit more students from minority </a:t>
            </a:r>
            <a:r>
              <a:rPr lang="en-US" dirty="0" err="1"/>
              <a:t>groups,institutions</a:t>
            </a:r>
            <a:r>
              <a:rPr lang="en-US" dirty="0"/>
              <a:t> can design plans that more accurately reflect their goals.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Calibri"/>
                <a:ea typeface="+mn-ea"/>
                <a:cs typeface="+mn-cs"/>
              </a:rPr>
              <a:t>Institutions need to present the fairness level to the public and government</a:t>
            </a:r>
          </a:p>
          <a:p>
            <a:pPr marL="914400" lvl="2" indent="0">
              <a:buNone/>
            </a:pPr>
            <a:endParaRPr lang="en-US" dirty="0"/>
          </a:p>
          <a:p>
            <a:pPr marL="914400" lvl="2" indent="0">
              <a:buNone/>
            </a:pPr>
            <a:endParaRPr lang="en-US" dirty="0"/>
          </a:p>
          <a:p>
            <a:pPr marL="914400" lvl="2" indent="0">
              <a:buNone/>
            </a:pPr>
            <a:r>
              <a:rPr lang="en-US" dirty="0"/>
              <a:t>Accuracy: </a:t>
            </a:r>
          </a:p>
          <a:p>
            <a:pPr marL="914400" lvl="2" indent="0">
              <a:buNone/>
            </a:pPr>
            <a:r>
              <a:rPr lang="en-US" dirty="0"/>
              <a:t>It is important to consider race/ethnicity in enrollment forecasting from both the forecasting accuracy and fairness perspectives. Notably, race/ethnicity has a significant impact on enrollment (Brinkman and McIntyre, 1997), and different racial/ethnic groups might exhibit different historical enrollment patterns and trends. For example, Baker et al. (2018) discovered that the college enrollment gaps between Black-White and Hispanic-White groups shrank between 1986 and 2014, indicating that enrollment trends over time differ across these racial/ethnic groups. Figure 1 shows the percentage of recent high school graduates enrolled in college by four racial/ethnic groups from 2010 to 2020 according to the US Census Bureau, highlighting the different patterns and trends among race/ethnic groups. The differences may be discernible for institutions as well. Additionally, because we focus on the enrollment counts instead of percentage in enrollment forecasting and the magnitudes of counts can be large at the institutional level, such differences can have a significant impact in terms of forecasting. Thus, addressing the differences among racial/ethnic groups may be beneficial for enrollment forecasting in terms of forecast accuracy.</a:t>
            </a:r>
          </a:p>
          <a:p>
            <a:pPr marL="914400" lvl="2" indent="0">
              <a:buNone/>
            </a:pPr>
            <a:endParaRPr lang="en-US" dirty="0"/>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24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8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403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195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138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277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9844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574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28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16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61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r>
              <a:rPr lang="en-US" dirty="0"/>
              <a:t>It is important to consider race/ethnicity in enrollment forecasting from both the forecasting accuracy and fairness perspectives. Notably, race/ethnicity has a significant impact on enrollment (Brinkman and McIntyre, 1997), and different racial/ethnic groups might exhibit different historical enrollment patterns and trends. For example, Baker et al. (2018) discovered that the college enrollment gaps between Black-White and Hispanic-White groups shrank between 1986 and 2014, indicating that enrollment trends over time differ across these racial/ethnic groups. Figure 1 shows the percentage of recent high school graduates enrolled in college by four racial/ethnic groups from 2010 to 2020 according to the US Census Bureau, highlighting the different patterns and trends among race/ethnic groups. The differences may be discernible for institutions as well. Additionally, because we focus on the enrollment counts instead of percentage in enrollment forecasting and the magnitudes of counts can be large at the institutional level, such differences can have a significant impact in terms of forecasting. Thus, addressing the differences among racial/ethnic groups may be beneficial for enrollment forecasting in terms of forecast accuracy.</a:t>
            </a:r>
          </a:p>
          <a:p>
            <a:pPr marL="914400" lvl="2" indent="0">
              <a:buNone/>
            </a:pPr>
            <a:endParaRPr lang="en-US" dirty="0"/>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128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867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0238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982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Definition of fairness: </a:t>
            </a:r>
          </a:p>
          <a:p>
            <a:pPr marL="685800" lvl="1" indent="-228600">
              <a:buAutoNum type="arabicPeriod"/>
            </a:pPr>
            <a:r>
              <a:rPr lang="en-US" dirty="0"/>
              <a:t>Definition</a:t>
            </a:r>
          </a:p>
          <a:p>
            <a:pPr marL="685800" lvl="1" indent="-228600">
              <a:buAutoNum type="arabicPeriod"/>
            </a:pPr>
            <a:r>
              <a:rPr lang="en-US" dirty="0"/>
              <a:t>Examples: Google’s photo application once misidentified black people as “gorillas” ; study analyzing three gender classification algorithms found that the algorithms were more accurate when classifying light-skinned men compared with other groups </a:t>
            </a:r>
          </a:p>
          <a:p>
            <a:pPr marL="228600" lvl="0" indent="-228600">
              <a:buAutoNum type="arabicPeriod"/>
            </a:pPr>
            <a:r>
              <a:rPr lang="en-US" dirty="0"/>
              <a:t>matters of fairness should be addressed in forecasting applications </a:t>
            </a:r>
          </a:p>
          <a:p>
            <a:pPr marL="685800" lvl="1" indent="-228600">
              <a:buAutoNum type="arabicPeriod"/>
            </a:pPr>
            <a:r>
              <a:rPr lang="en-US" dirty="0"/>
              <a:t>an unfair forecasting model may result in different levels of forecast accuracy for different groups In terms of decision-making</a:t>
            </a:r>
          </a:p>
          <a:p>
            <a:pPr marL="685800" lvl="1" indent="-228600">
              <a:buAutoNum type="arabicPeriod"/>
            </a:pPr>
            <a:r>
              <a:rPr lang="en-US" dirty="0"/>
              <a:t> it is necessary to analyze fairness due to some issues associated with forecasting certain properties. Consideration of fairness can assist forecasters and decision-makers with more informed planning. </a:t>
            </a:r>
          </a:p>
          <a:p>
            <a:pPr marL="228600" lvl="0" indent="-228600">
              <a:buAutoNum type="arabicPeriod"/>
            </a:pPr>
            <a:r>
              <a:rPr lang="en-US" dirty="0"/>
              <a:t>One prototypical example is enrollment forecasting</a:t>
            </a:r>
          </a:p>
          <a:p>
            <a:pPr marL="685800" lvl="1" indent="-228600">
              <a:buAutoNum type="arabicPeriod"/>
            </a:pPr>
            <a:r>
              <a:rPr lang="en-US" dirty="0"/>
              <a:t>Enrollment forecasting is essential for institutions to prepare for all enrollment-related activities, such as tuition policy, budget planning, and faculty staffing</a:t>
            </a:r>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81935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Definition of fairness: </a:t>
            </a:r>
          </a:p>
          <a:p>
            <a:pPr marL="685800" lvl="1" indent="-228600">
              <a:buAutoNum type="arabicPeriod"/>
            </a:pPr>
            <a:r>
              <a:rPr lang="en-US" dirty="0"/>
              <a:t>Definition</a:t>
            </a:r>
          </a:p>
          <a:p>
            <a:pPr marL="685800" lvl="1" indent="-228600">
              <a:buAutoNum type="arabicPeriod"/>
            </a:pPr>
            <a:r>
              <a:rPr lang="en-US" dirty="0"/>
              <a:t>Examples: Google’s photo application once misidentified black people as “gorillas” ; study analyzing three gender classification algorithms found that the algorithms were more accurate when classifying light-skinned men compared with other groups </a:t>
            </a:r>
          </a:p>
          <a:p>
            <a:pPr marL="228600" lvl="0" indent="-228600">
              <a:buAutoNum type="arabicPeriod"/>
            </a:pPr>
            <a:r>
              <a:rPr lang="en-US" dirty="0"/>
              <a:t>matters of fairness should be addressed in forecasting applications </a:t>
            </a:r>
          </a:p>
          <a:p>
            <a:pPr marL="685800" lvl="1" indent="-228600">
              <a:buAutoNum type="arabicPeriod"/>
            </a:pPr>
            <a:r>
              <a:rPr lang="en-US" dirty="0"/>
              <a:t>an unfair forecasting model may result in different levels of forecast accuracy for different groups In terms of decision-making</a:t>
            </a:r>
          </a:p>
          <a:p>
            <a:pPr marL="685800" lvl="1" indent="-228600">
              <a:buAutoNum type="arabicPeriod"/>
            </a:pPr>
            <a:r>
              <a:rPr lang="en-US" dirty="0"/>
              <a:t> it is necessary to analyze fairness due to some issues associated with forecasting certain properties. Consideration of fairness can assist forecasters and decision-makers with more informed planning. </a:t>
            </a:r>
          </a:p>
          <a:p>
            <a:pPr marL="228600" lvl="0" indent="-228600">
              <a:buAutoNum type="arabicPeriod"/>
            </a:pPr>
            <a:r>
              <a:rPr lang="en-US" dirty="0"/>
              <a:t>One prototypical example is enrollment forecasting</a:t>
            </a:r>
          </a:p>
          <a:p>
            <a:pPr marL="685800" lvl="1" indent="-228600">
              <a:buAutoNum type="arabicPeriod"/>
            </a:pPr>
            <a:r>
              <a:rPr lang="en-US" dirty="0"/>
              <a:t>Enrollment forecasting is essential for institutions to prepare for all enrollment-related activities, such as tuition policy, budget planning, and faculty staffing</a:t>
            </a:r>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480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Definition of fairness: </a:t>
            </a:r>
          </a:p>
          <a:p>
            <a:pPr marL="685800" lvl="1" indent="-228600">
              <a:buAutoNum type="arabicPeriod"/>
            </a:pPr>
            <a:r>
              <a:rPr lang="en-US" dirty="0"/>
              <a:t>Definition</a:t>
            </a:r>
          </a:p>
          <a:p>
            <a:pPr marL="685800" lvl="1" indent="-228600">
              <a:buAutoNum type="arabicPeriod"/>
            </a:pPr>
            <a:r>
              <a:rPr lang="en-US" dirty="0"/>
              <a:t>Examples: Google’s photo application once misidentified black people as “gorillas” ; study analyzing three gender classification algorithms found that the algorithms were more accurate when classifying light-skinned men compared with other groups </a:t>
            </a:r>
          </a:p>
          <a:p>
            <a:pPr marL="228600" lvl="0" indent="-228600">
              <a:buAutoNum type="arabicPeriod"/>
            </a:pPr>
            <a:r>
              <a:rPr lang="en-US" dirty="0"/>
              <a:t>matters of fairness should be addressed in forecasting applications </a:t>
            </a:r>
          </a:p>
          <a:p>
            <a:pPr marL="685800" lvl="1" indent="-228600">
              <a:buAutoNum type="arabicPeriod"/>
            </a:pPr>
            <a:r>
              <a:rPr lang="en-US" dirty="0"/>
              <a:t>an unfair forecasting model may result in different levels of forecast accuracy for different groups In terms of decision-making</a:t>
            </a:r>
          </a:p>
          <a:p>
            <a:pPr marL="685800" lvl="1" indent="-228600">
              <a:buAutoNum type="arabicPeriod"/>
            </a:pPr>
            <a:r>
              <a:rPr lang="en-US" dirty="0"/>
              <a:t> it is necessary to analyze fairness due to some issues associated with forecasting certain properties. Consideration of fairness can assist forecasters and decision-makers with more informed planning. </a:t>
            </a:r>
          </a:p>
          <a:p>
            <a:pPr marL="228600" lvl="0" indent="-228600">
              <a:buAutoNum type="arabicPeriod"/>
            </a:pPr>
            <a:r>
              <a:rPr lang="en-US" dirty="0"/>
              <a:t>One prototypical example is enrollment forecasting</a:t>
            </a:r>
          </a:p>
          <a:p>
            <a:pPr marL="685800" lvl="1" indent="-228600">
              <a:buAutoNum type="arabicPeriod"/>
            </a:pPr>
            <a:r>
              <a:rPr lang="en-US" dirty="0"/>
              <a:t>Enrollment forecasting is essential for institutions to prepare for all enrollment-related activities, such as tuition policy, budget planning, and faculty staffing</a:t>
            </a:r>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64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r>
              <a:rPr lang="en-US" dirty="0"/>
              <a:t>Current methods and their problems </a:t>
            </a: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most enrollment forecasting literature focused on finding a proper algorithm/compare the existing ones to forecast the total enrollment at the institutional level (e.g.,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Bousnguar</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2022, Yang et al., 2020), several official reports took races/ethnicities in to address race/ethnicity by including forecast enrollment by races/ethnicities (e.g., Texas Higher Education Coordinating Board, 2015, Hussar &amp; Bailey, 2020)</a:t>
            </a:r>
          </a:p>
          <a:p>
            <a:pPr marL="1200150" marR="0" lvl="2" indent="-285750">
              <a:lnSpc>
                <a:spcPct val="115000"/>
              </a:lnSpc>
              <a:spcBef>
                <a:spcPts val="0"/>
              </a:spcBef>
              <a:spcAft>
                <a:spcPts val="80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Stricture-wise, the previous study has used a bottom-up approach in order to take the difference across races/ethnicities into account: </a:t>
            </a:r>
            <a:r>
              <a:rPr lang="en-US" sz="1200" dirty="0">
                <a:effectLst/>
                <a:latin typeface="Calibri" panose="020F0502020204030204" pitchFamily="34" charset="0"/>
                <a:ea typeface="Calibri" panose="020F0502020204030204" pitchFamily="34" charset="0"/>
                <a:cs typeface="Calibri" panose="020F0502020204030204" pitchFamily="34" charset="0"/>
              </a:rPr>
              <a:t>(Grip, 2009) analyzed if forecasting enrollments for K-12 districts by race can produce more accurate results for total enrollments of New Jersey school districts using a bottom-up approach (forecasting enrollment by race and aggregating to a total) with the consideration that the different races/ethnicities might show different patterns. </a:t>
            </a:r>
          </a:p>
          <a:p>
            <a:pPr marL="1657350" marR="0" lvl="3" indent="-285750">
              <a:lnSpc>
                <a:spcPct val="115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study is specific to the data</a:t>
            </a:r>
          </a:p>
          <a:p>
            <a:pPr marL="1657350" marR="0" lvl="3" indent="-285750">
              <a:lnSpc>
                <a:spcPct val="115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as the patterns of historical enrollments of different races/ethnicities can potentially be different. </a:t>
            </a:r>
          </a:p>
          <a:p>
            <a:pPr marL="1657350" marR="0" lvl="3" indent="-285750">
              <a:lnSpc>
                <a:spcPct val="115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there is room to test a similar approach with the same consideration as race/ethnicity is one of the demographic factors that would affect enrollment (Brinkman &amp; McIntyre, 1997),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502920" marR="0">
              <a:lnSpc>
                <a:spcPct val="115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657350" marR="0" lvl="3" indent="-285750">
              <a:lnSpc>
                <a:spcPct val="115000"/>
              </a:lnSpc>
              <a:spcBef>
                <a:spcPts val="0"/>
              </a:spcBef>
              <a:spcAft>
                <a:spcPts val="800"/>
              </a:spcAft>
              <a:buFont typeface="+mj-l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54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r>
              <a:rPr lang="en-US" dirty="0"/>
              <a:t>In addition, the race/ethnicity categorization is usually ambiguous and inconsistent. For example, Hussar and Bailey (2020) followed the US Census Bureau, which uses “White, Black, Asian/Pacific Islander, Hispanic, American Indian/Alaska Native, Two or more races”, whereas Hahn et al. (2015) used “White, African American, Hispanic, Other”. Furthermore, the University of California (UC) defined more categories, such as “African American, American Indian/Alaska Native, Asian, Hispanic Latinx, Native Hawaiian Pacific Islander, Southwest Asian North African, and White” (University of California, 2021). Notably, in all of these examples, the race/ethnicity categories are aggregates. For instance, UC has 68 disaggregate races in total 1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38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3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837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813527-EB82-4386-993F-AAA940A74E9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816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E0A-5550-BA68-C69B-84B61749A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F55CCF-0C55-727D-045B-3CFAC2370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9357E0-D32F-20F4-BB32-4138F9D2704C}"/>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94D0D432-295D-9E17-3CB0-8CCE600BD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202B2-BA8A-3EF8-49B1-8EA3E0A45A7D}"/>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259922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85B4-EFEC-F943-42F5-88D731F62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B45B9-D47A-4FCD-DD0E-8AAC8B2A0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51C3D-41E3-6C36-6A3B-1DEE2850206F}"/>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F15B7099-400A-131B-E59B-4EE249BD4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9AA2D-BCC6-BC00-6964-CAC406F7083A}"/>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34950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15A46-C872-1D51-8151-A1C22BA41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E4E25-A581-4C7F-FC5E-824EAA865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20D68-AB72-4B93-B3DB-114BAE9EC083}"/>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57F0969E-C928-A86D-6DAD-DC65FA014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6C808-5D30-17CD-DA3F-CA0D2A5BD1E6}"/>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340375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18C74F-84DE-9D4A-B052-536C38A82B25}"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1075427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18C74F-84DE-9D4A-B052-536C38A82B25}"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1829269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18C74F-84DE-9D4A-B052-536C38A82B25}"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249551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18C74F-84DE-9D4A-B052-536C38A82B25}"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1541414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18C74F-84DE-9D4A-B052-536C38A82B25}"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4158258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18C74F-84DE-9D4A-B052-536C38A82B25}"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729361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8C74F-84DE-9D4A-B052-536C38A82B25}"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3419177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18C74F-84DE-9D4A-B052-536C38A82B25}"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2001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C6C2-6C5C-ECA6-90CE-F57DB113EE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E02D0-51DB-E113-87BA-C99DEC65E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B5F18-5368-70C2-8CCD-0026892F9639}"/>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467B1E06-5B68-1228-D8AF-4D8C69131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2D836-C5C9-D630-74E0-14352D765154}"/>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1692608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18C74F-84DE-9D4A-B052-536C38A82B25}"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1020290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18C74F-84DE-9D4A-B052-536C38A82B25}"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71229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18C74F-84DE-9D4A-B052-536C38A82B25}"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extLst>
      <p:ext uri="{BB962C8B-B14F-4D97-AF65-F5344CB8AC3E}">
        <p14:creationId xmlns:p14="http://schemas.microsoft.com/office/powerpoint/2010/main" val="1846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726-8FCA-06EF-7253-218338985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3B6743-6318-B3FB-F6FC-EA5345C394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0FE5A-1367-9161-7366-CF28A5625270}"/>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227F54CC-F5E0-8B69-0924-5CDA75DD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07D1D-5DD6-7486-3C99-28B4A3600F16}"/>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23316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14B3-F32C-212A-7152-6F08B987D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D98FF-EE99-F944-9D4F-B94C77C01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B57AA-2468-7149-1613-5F0660CB7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DB8D80-BACB-12FC-20D7-1EB2B4BC5E28}"/>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6" name="Footer Placeholder 5">
            <a:extLst>
              <a:ext uri="{FF2B5EF4-FFF2-40B4-BE49-F238E27FC236}">
                <a16:creationId xmlns:a16="http://schemas.microsoft.com/office/drawing/2014/main" id="{6DCAB80F-8244-D767-EC43-08A94A46B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70842-BBC2-32B0-6B6B-69CDA39A08A1}"/>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278718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697C-F086-0829-34DD-4C7A5452B9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1C016B-B71F-BA58-FFCD-2F27A13CF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C64E7-CC62-DB96-068F-98400BC50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99B9FE-28FF-C1A1-A0EE-BFFAB8FAC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CF5E81-0D51-D4A9-8566-772BB7F7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E5E72-6740-E1C2-3D6F-7C15E01EA1F6}"/>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8" name="Footer Placeholder 7">
            <a:extLst>
              <a:ext uri="{FF2B5EF4-FFF2-40B4-BE49-F238E27FC236}">
                <a16:creationId xmlns:a16="http://schemas.microsoft.com/office/drawing/2014/main" id="{3ED6912D-6EDB-F40D-21FA-F46D70CD6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7012A-AD21-EF74-CC67-42C907DFE79D}"/>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396264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A50A-1C42-AC6A-036F-812C70E3ED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B63AF5-EAD1-A082-7D11-6AC39DCE5593}"/>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4" name="Footer Placeholder 3">
            <a:extLst>
              <a:ext uri="{FF2B5EF4-FFF2-40B4-BE49-F238E27FC236}">
                <a16:creationId xmlns:a16="http://schemas.microsoft.com/office/drawing/2014/main" id="{EFC52D9B-D94D-9A0E-6FFF-89C081FC2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E2404-D5A9-5B90-6367-544642EFC572}"/>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67871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B4053-942C-41F4-8835-E526256EC080}"/>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3" name="Footer Placeholder 2">
            <a:extLst>
              <a:ext uri="{FF2B5EF4-FFF2-40B4-BE49-F238E27FC236}">
                <a16:creationId xmlns:a16="http://schemas.microsoft.com/office/drawing/2014/main" id="{F9B20404-DC6D-7A26-8BDF-4B9B4F96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D34A0-FE1E-6980-AAAF-CE21F94F7820}"/>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187654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B380-3E8F-807E-9C9C-93ABDEC4C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F32FC-FE66-B63E-EF47-3D6F09B21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BF00C-2898-8D55-4CE7-314662140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E855D-85D8-F338-0FC9-DC6B7515D81F}"/>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6" name="Footer Placeholder 5">
            <a:extLst>
              <a:ext uri="{FF2B5EF4-FFF2-40B4-BE49-F238E27FC236}">
                <a16:creationId xmlns:a16="http://schemas.microsoft.com/office/drawing/2014/main" id="{18A42E09-E985-0BD4-14E0-AA2591AB4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C5534-9367-2252-CD0A-006B77E3BC22}"/>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49651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61C5-EE54-B6C4-0FD4-A71B9E7BA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EC498-7169-59B9-A3E0-C26C843BE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2D30B-072A-8B91-3C89-4B165AB3D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D78D4-9F79-975F-9E9F-AFA404E0BFD8}"/>
              </a:ext>
            </a:extLst>
          </p:cNvPr>
          <p:cNvSpPr>
            <a:spLocks noGrp="1"/>
          </p:cNvSpPr>
          <p:nvPr>
            <p:ph type="dt" sz="half" idx="10"/>
          </p:nvPr>
        </p:nvSpPr>
        <p:spPr/>
        <p:txBody>
          <a:bodyPr/>
          <a:lstStyle/>
          <a:p>
            <a:fld id="{3E649C9A-6F10-458C-AF82-36B6F7F5475E}" type="datetimeFigureOut">
              <a:rPr lang="en-US" smtClean="0"/>
              <a:t>12/5/2022</a:t>
            </a:fld>
            <a:endParaRPr lang="en-US"/>
          </a:p>
        </p:txBody>
      </p:sp>
      <p:sp>
        <p:nvSpPr>
          <p:cNvPr id="6" name="Footer Placeholder 5">
            <a:extLst>
              <a:ext uri="{FF2B5EF4-FFF2-40B4-BE49-F238E27FC236}">
                <a16:creationId xmlns:a16="http://schemas.microsoft.com/office/drawing/2014/main" id="{C8AFF9C7-923B-5C9C-B2D8-A0E531522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EA83E-D200-FE26-F9BA-F8771C4ACD47}"/>
              </a:ext>
            </a:extLst>
          </p:cNvPr>
          <p:cNvSpPr>
            <a:spLocks noGrp="1"/>
          </p:cNvSpPr>
          <p:nvPr>
            <p:ph type="sldNum" sz="quarter" idx="12"/>
          </p:nvPr>
        </p:nvSpPr>
        <p:spPr/>
        <p:txBody>
          <a:bodyPr/>
          <a:lstStyle/>
          <a:p>
            <a:fld id="{8787AED1-A2D5-45D0-B87F-B955184501C3}" type="slidenum">
              <a:rPr lang="en-US" smtClean="0"/>
              <a:t>‹#›</a:t>
            </a:fld>
            <a:endParaRPr lang="en-US"/>
          </a:p>
        </p:txBody>
      </p:sp>
    </p:spTree>
    <p:extLst>
      <p:ext uri="{BB962C8B-B14F-4D97-AF65-F5344CB8AC3E}">
        <p14:creationId xmlns:p14="http://schemas.microsoft.com/office/powerpoint/2010/main" val="62427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4D1A2-9DB8-D810-122C-49A9E428B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26CE8-5425-E5B8-97B9-74F3C7F723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7FF2-55DD-1C88-ACCF-3AC175E1D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49C9A-6F10-458C-AF82-36B6F7F5475E}" type="datetimeFigureOut">
              <a:rPr lang="en-US" smtClean="0"/>
              <a:t>12/5/2022</a:t>
            </a:fld>
            <a:endParaRPr lang="en-US"/>
          </a:p>
        </p:txBody>
      </p:sp>
      <p:sp>
        <p:nvSpPr>
          <p:cNvPr id="5" name="Footer Placeholder 4">
            <a:extLst>
              <a:ext uri="{FF2B5EF4-FFF2-40B4-BE49-F238E27FC236}">
                <a16:creationId xmlns:a16="http://schemas.microsoft.com/office/drawing/2014/main" id="{F5EBFD8A-B2C8-3C4D-7A4B-C01939007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BE020B-C5FA-B212-7A7C-6590133F2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7AED1-A2D5-45D0-B87F-B955184501C3}" type="slidenum">
              <a:rPr lang="en-US" smtClean="0"/>
              <a:t>‹#›</a:t>
            </a:fld>
            <a:endParaRPr lang="en-US"/>
          </a:p>
        </p:txBody>
      </p:sp>
    </p:spTree>
    <p:extLst>
      <p:ext uri="{BB962C8B-B14F-4D97-AF65-F5344CB8AC3E}">
        <p14:creationId xmlns:p14="http://schemas.microsoft.com/office/powerpoint/2010/main" val="215484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4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C74F-84DE-9D4A-B052-536C38A82B25}" type="datetimeFigureOut">
              <a:rPr lang="en-US" smtClean="0"/>
              <a:pPr/>
              <a:t>12/5/2022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133B9-DDBD-6D43-87A1-82E644544EDF}" type="slidenum">
              <a:rPr lang="en-US" smtClean="0"/>
              <a:pPr/>
              <a:t>‹#›</a:t>
            </a:fld>
            <a:endParaRPr lang="en-US"/>
          </a:p>
        </p:txBody>
      </p:sp>
    </p:spTree>
    <p:extLst>
      <p:ext uri="{BB962C8B-B14F-4D97-AF65-F5344CB8AC3E}">
        <p14:creationId xmlns:p14="http://schemas.microsoft.com/office/powerpoint/2010/main" val="1502768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480647"/>
            <a:ext cx="9250017" cy="175432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a:ea typeface="+mn-ea"/>
                <a:cs typeface="+mn-cs"/>
              </a:rPr>
              <a:t>The Impact of Fair Aggregation on Forecast Accuracy and Fairness: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a:ea typeface="+mn-ea"/>
                <a:cs typeface="+mn-cs"/>
              </a:rPr>
              <a:t>An Application to Enrollment Forecasting</a:t>
            </a:r>
            <a:endPar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1524000" y="3097399"/>
            <a:ext cx="9144000"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Jade Zhang</a:t>
            </a:r>
          </a:p>
        </p:txBody>
      </p:sp>
      <p:cxnSp>
        <p:nvCxnSpPr>
          <p:cNvPr id="8" name="Straight Connector 7"/>
          <p:cNvCxnSpPr/>
          <p:nvPr/>
        </p:nvCxnSpPr>
        <p:spPr>
          <a:xfrm>
            <a:off x="1524000" y="5761978"/>
            <a:ext cx="9144000" cy="1588"/>
          </a:xfrm>
          <a:prstGeom prst="line">
            <a:avLst/>
          </a:prstGeom>
          <a:ln w="381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9E5CF6F8-4063-8877-259A-88D683F9D0DA}"/>
              </a:ext>
            </a:extLst>
          </p:cNvPr>
          <p:cNvPicPr>
            <a:picLocks noChangeAspect="1"/>
          </p:cNvPicPr>
          <p:nvPr/>
        </p:nvPicPr>
        <p:blipFill>
          <a:blip r:embed="rId2"/>
          <a:stretch>
            <a:fillRect/>
          </a:stretch>
        </p:blipFill>
        <p:spPr>
          <a:xfrm>
            <a:off x="1627518" y="5929352"/>
            <a:ext cx="2880360" cy="737414"/>
          </a:xfrm>
          <a:prstGeom prst="rect">
            <a:avLst/>
          </a:prstGeom>
        </p:spPr>
      </p:pic>
      <p:sp>
        <p:nvSpPr>
          <p:cNvPr id="2" name="TextBox 1">
            <a:extLst>
              <a:ext uri="{FF2B5EF4-FFF2-40B4-BE49-F238E27FC236}">
                <a16:creationId xmlns:a16="http://schemas.microsoft.com/office/drawing/2014/main" id="{CC2851C0-2DA7-B49F-4E47-EB753831FF3F}"/>
              </a:ext>
            </a:extLst>
          </p:cNvPr>
          <p:cNvSpPr txBox="1"/>
          <p:nvPr/>
        </p:nvSpPr>
        <p:spPr>
          <a:xfrm>
            <a:off x="1524000" y="3740712"/>
            <a:ext cx="9144000" cy="150810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Decision Sciences and MIS, Drexel University </a:t>
            </a:r>
            <a:endParaRPr kumimoji="0" lang="en-US" sz="2000" b="0"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rPr>
              <a:t>Dec 07,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Calibri"/>
              </a:rPr>
              <a:t>Applying hierarchical forecasting with focus on race/ethnicity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755652" y="989900"/>
            <a:ext cx="7972189"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ea typeface="+mn-ea"/>
                <a:cs typeface="+mn-cs"/>
              </a:rPr>
              <a:t>Top-down approach</a:t>
            </a:r>
          </a:p>
          <a:p>
            <a:pPr marL="742950" lvl="1" indent="-285750" defTabSz="457200">
              <a:buFont typeface="Arial" panose="020B0604020202020204" pitchFamily="34" charset="0"/>
              <a:buChar char="•"/>
              <a:defRPr/>
            </a:pPr>
            <a:r>
              <a:rPr lang="en-US" dirty="0"/>
              <a:t>Forecasts of aggregate data are disaggregated to produce the forecasts for individual segments (at the disaggregate race/ethnicity level). </a:t>
            </a:r>
          </a:p>
          <a:p>
            <a:pPr marL="742950" lvl="1" indent="-285750" defTabSz="457200">
              <a:buFont typeface="Arial" panose="020B0604020202020204" pitchFamily="34" charset="0"/>
              <a:buChar char="•"/>
              <a:defRPr/>
            </a:pPr>
            <a:r>
              <a:rPr lang="en-US" dirty="0"/>
              <a:t>The top-down approach can overcome the problems encountered when using the disaggregate race/ethnicity data</a:t>
            </a:r>
          </a:p>
          <a:p>
            <a:pPr marL="742950" lvl="1" indent="-285750" defTabSz="457200">
              <a:buFont typeface="Arial" panose="020B0604020202020204" pitchFamily="34" charset="0"/>
              <a:buChar char="•"/>
              <a:defRPr/>
            </a:pPr>
            <a:r>
              <a:rPr lang="en-US" dirty="0">
                <a:solidFill>
                  <a:prstClr val="black"/>
                </a:solidFill>
              </a:rPr>
              <a:t>Forecasts of the aggregate may be relatively more accurate than forecasts of its individual components (</a:t>
            </a:r>
            <a:r>
              <a:rPr lang="en-US" dirty="0" err="1">
                <a:solidFill>
                  <a:prstClr val="black"/>
                </a:solidFill>
              </a:rPr>
              <a:t>Lapide</a:t>
            </a:r>
            <a:r>
              <a:rPr lang="en-US" dirty="0">
                <a:solidFill>
                  <a:prstClr val="black"/>
                </a:solidFill>
              </a:rPr>
              <a:t>, 2006)</a:t>
            </a:r>
          </a:p>
          <a:p>
            <a:pPr lvl="1" defTabSz="457200">
              <a:defRPr/>
            </a:pPr>
            <a:endParaRPr lang="en-US" dirty="0">
              <a:solidFill>
                <a:prstClr val="black"/>
              </a:solidFill>
            </a:endParaRPr>
          </a:p>
          <a:p>
            <a:pPr marL="285750" indent="-285750" defTabSz="457200">
              <a:buFont typeface="Arial" panose="020B0604020202020204" pitchFamily="34" charset="0"/>
              <a:buChar char="•"/>
              <a:defRPr/>
            </a:pPr>
            <a:r>
              <a:rPr lang="en-US" b="1" dirty="0"/>
              <a:t>A hierarchical structure combining both approaches </a:t>
            </a:r>
          </a:p>
          <a:p>
            <a:pPr marL="742950" lvl="1" indent="-285750" defTabSz="457200">
              <a:buFont typeface="Arial" panose="020B0604020202020204" pitchFamily="34" charset="0"/>
              <a:buChar char="•"/>
              <a:defRPr/>
            </a:pPr>
            <a:r>
              <a:rPr lang="en-US" dirty="0">
                <a:solidFill>
                  <a:prstClr val="black"/>
                </a:solidFill>
              </a:rPr>
              <a:t>Three levels: </a:t>
            </a:r>
            <a:r>
              <a:rPr lang="en-US" dirty="0"/>
              <a:t>total level, aggregate race/ethnicity level, and disaggregate race/ethnicity level.</a:t>
            </a:r>
          </a:p>
          <a:p>
            <a:pPr marL="742950" lvl="1" indent="-285750" defTabSz="457200">
              <a:buFont typeface="Arial" panose="020B0604020202020204" pitchFamily="34" charset="0"/>
              <a:buChar char="•"/>
              <a:defRPr/>
            </a:pPr>
            <a:r>
              <a:rPr lang="en-US" dirty="0"/>
              <a:t>Forecast at the aggregate race/ethnicity level and aggregate the forecasts to obtain the forecasts at the total level while assigning proportions to obtain the forecasts at the disaggregate race/ethnicity level.</a:t>
            </a:r>
          </a:p>
          <a:p>
            <a:pPr marL="742950" lvl="1" indent="-285750" defTabSz="457200">
              <a:buFont typeface="Arial" panose="020B0604020202020204" pitchFamily="34" charset="0"/>
              <a:buChar char="•"/>
              <a:defRPr/>
            </a:pPr>
            <a:r>
              <a:rPr lang="en-US" dirty="0"/>
              <a:t>Aggregate groups must include disaggregate with similar patterns to ensure the forecast performance (e.g., </a:t>
            </a:r>
            <a:r>
              <a:rPr lang="en-US" dirty="0" err="1"/>
              <a:t>Lapide</a:t>
            </a:r>
            <a:r>
              <a:rPr lang="en-US" dirty="0"/>
              <a:t>, 2006; </a:t>
            </a:r>
            <a:r>
              <a:rPr lang="en-US" dirty="0" err="1"/>
              <a:t>Zotteri</a:t>
            </a:r>
            <a:r>
              <a:rPr lang="en-US" dirty="0"/>
              <a:t> et al., 2005; </a:t>
            </a:r>
            <a:r>
              <a:rPr lang="en-US" dirty="0" err="1"/>
              <a:t>Goehry</a:t>
            </a:r>
            <a:r>
              <a:rPr lang="en-US" dirty="0"/>
              <a:t> et al., 2019)</a:t>
            </a:r>
          </a:p>
        </p:txBody>
      </p:sp>
      <p:sp>
        <p:nvSpPr>
          <p:cNvPr id="3" name="Rectangle: Rounded Corners 2">
            <a:extLst>
              <a:ext uri="{FF2B5EF4-FFF2-40B4-BE49-F238E27FC236}">
                <a16:creationId xmlns:a16="http://schemas.microsoft.com/office/drawing/2014/main" id="{D07D0276-FDD5-9B92-4A2B-2C0BBB8B65E9}"/>
              </a:ext>
            </a:extLst>
          </p:cNvPr>
          <p:cNvSpPr/>
          <p:nvPr/>
        </p:nvSpPr>
        <p:spPr>
          <a:xfrm>
            <a:off x="8882797" y="3024018"/>
            <a:ext cx="2204303" cy="7756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Aggregated race/ethnicity level</a:t>
            </a:r>
          </a:p>
        </p:txBody>
      </p:sp>
      <p:sp>
        <p:nvSpPr>
          <p:cNvPr id="4" name="Rectangle: Rounded Corners 3">
            <a:extLst>
              <a:ext uri="{FF2B5EF4-FFF2-40B4-BE49-F238E27FC236}">
                <a16:creationId xmlns:a16="http://schemas.microsoft.com/office/drawing/2014/main" id="{736CA398-78A3-2C9A-9EE8-FBBA28551D8C}"/>
              </a:ext>
            </a:extLst>
          </p:cNvPr>
          <p:cNvSpPr/>
          <p:nvPr/>
        </p:nvSpPr>
        <p:spPr>
          <a:xfrm>
            <a:off x="8882797" y="1795364"/>
            <a:ext cx="2204303" cy="67940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Total (Institutional level)</a:t>
            </a:r>
          </a:p>
        </p:txBody>
      </p:sp>
      <p:sp>
        <p:nvSpPr>
          <p:cNvPr id="5" name="Rectangle: Rounded Corners 4">
            <a:extLst>
              <a:ext uri="{FF2B5EF4-FFF2-40B4-BE49-F238E27FC236}">
                <a16:creationId xmlns:a16="http://schemas.microsoft.com/office/drawing/2014/main" id="{E20FF1B4-F62E-90AC-376B-3B047CE39BD3}"/>
              </a:ext>
            </a:extLst>
          </p:cNvPr>
          <p:cNvSpPr/>
          <p:nvPr/>
        </p:nvSpPr>
        <p:spPr>
          <a:xfrm>
            <a:off x="8882797" y="4366149"/>
            <a:ext cx="2204303" cy="6614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Disaggregated race/ethnicity level</a:t>
            </a:r>
          </a:p>
        </p:txBody>
      </p:sp>
      <p:cxnSp>
        <p:nvCxnSpPr>
          <p:cNvPr id="6" name="Straight Arrow Connector 5">
            <a:extLst>
              <a:ext uri="{FF2B5EF4-FFF2-40B4-BE49-F238E27FC236}">
                <a16:creationId xmlns:a16="http://schemas.microsoft.com/office/drawing/2014/main" id="{59127D04-24E4-860D-985F-ACB654ACA317}"/>
              </a:ext>
            </a:extLst>
          </p:cNvPr>
          <p:cNvCxnSpPr>
            <a:stCxn id="3" idx="0"/>
            <a:endCxn id="4" idx="2"/>
          </p:cNvCxnSpPr>
          <p:nvPr/>
        </p:nvCxnSpPr>
        <p:spPr>
          <a:xfrm flipV="1">
            <a:off x="9984949" y="2474770"/>
            <a:ext cx="0" cy="54924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2D8CCA02-E4DB-7411-FF4D-906E45233841}"/>
              </a:ext>
            </a:extLst>
          </p:cNvPr>
          <p:cNvCxnSpPr>
            <a:stCxn id="3" idx="2"/>
            <a:endCxn id="5" idx="0"/>
          </p:cNvCxnSpPr>
          <p:nvPr/>
        </p:nvCxnSpPr>
        <p:spPr>
          <a:xfrm>
            <a:off x="9984949" y="3799683"/>
            <a:ext cx="0" cy="5664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EF0184E7-450B-4526-F7C1-EFF7821B50AB}"/>
              </a:ext>
            </a:extLst>
          </p:cNvPr>
          <p:cNvSpPr txBox="1"/>
          <p:nvPr/>
        </p:nvSpPr>
        <p:spPr>
          <a:xfrm>
            <a:off x="10139906" y="2641368"/>
            <a:ext cx="1612894" cy="367919"/>
          </a:xfrm>
          <a:prstGeom prst="rect">
            <a:avLst/>
          </a:prstGeom>
          <a:noFill/>
        </p:spPr>
        <p:txBody>
          <a:bodyPr wrap="square" rtlCol="0">
            <a:spAutoFit/>
          </a:bodyPr>
          <a:lstStyle/>
          <a:p>
            <a:r>
              <a:rPr lang="en-US" dirty="0"/>
              <a:t>Bottom-up</a:t>
            </a:r>
          </a:p>
        </p:txBody>
      </p:sp>
      <p:sp>
        <p:nvSpPr>
          <p:cNvPr id="10" name="TextBox 9">
            <a:extLst>
              <a:ext uri="{FF2B5EF4-FFF2-40B4-BE49-F238E27FC236}">
                <a16:creationId xmlns:a16="http://schemas.microsoft.com/office/drawing/2014/main" id="{98E17E4A-9B2B-EB2E-1B1C-19B30239538E}"/>
              </a:ext>
            </a:extLst>
          </p:cNvPr>
          <p:cNvSpPr txBox="1"/>
          <p:nvPr/>
        </p:nvSpPr>
        <p:spPr>
          <a:xfrm>
            <a:off x="10139906" y="3974663"/>
            <a:ext cx="1612894" cy="367919"/>
          </a:xfrm>
          <a:prstGeom prst="rect">
            <a:avLst/>
          </a:prstGeom>
          <a:noFill/>
        </p:spPr>
        <p:txBody>
          <a:bodyPr wrap="square" rtlCol="0">
            <a:spAutoFit/>
          </a:bodyPr>
          <a:lstStyle/>
          <a:p>
            <a:r>
              <a:rPr lang="en-US" dirty="0"/>
              <a:t>Top-down</a:t>
            </a:r>
          </a:p>
        </p:txBody>
      </p:sp>
    </p:spTree>
    <p:extLst>
      <p:ext uri="{BB962C8B-B14F-4D97-AF65-F5344CB8AC3E}">
        <p14:creationId xmlns:p14="http://schemas.microsoft.com/office/powerpoint/2010/main" val="195772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Different approaches to aggregate/cluster time series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1175ED-8476-545E-6F2D-ACFDB0F5FAB7}"/>
                  </a:ext>
                </a:extLst>
              </p:cNvPr>
              <p:cNvSpPr txBox="1"/>
              <p:nvPr/>
            </p:nvSpPr>
            <p:spPr>
              <a:xfrm>
                <a:off x="1676400" y="919870"/>
                <a:ext cx="8839200"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Characteristic-based</a:t>
                </a:r>
              </a:p>
              <a:p>
                <a:pPr marL="742950" lvl="1" indent="-285750" defTabSz="457200">
                  <a:buFont typeface="Arial" panose="020B0604020202020204" pitchFamily="34" charset="0"/>
                  <a:buChar char="•"/>
                  <a:defRPr/>
                </a:pPr>
                <a:r>
                  <a:rPr lang="en-US" dirty="0"/>
                  <a:t>Most fundamental and intuitive approach.</a:t>
                </a:r>
              </a:p>
              <a:p>
                <a:pPr marL="742950" lvl="1" indent="-285750" defTabSz="457200">
                  <a:buFont typeface="Arial" panose="020B0604020202020204" pitchFamily="34" charset="0"/>
                  <a:buChar char="•"/>
                  <a:defRPr/>
                </a:pPr>
                <a:r>
                  <a:rPr lang="en-US" dirty="0"/>
                  <a:t>Aggregate stores at the chain level (</a:t>
                </a:r>
                <a:r>
                  <a:rPr lang="it-IT" dirty="0"/>
                  <a:t>Zotteri et al. (2005)</a:t>
                </a:r>
                <a:r>
                  <a:rPr lang="en-US" dirty="0"/>
                  <a:t>), aggregated households based on their locations and sections (</a:t>
                </a:r>
                <a:r>
                  <a:rPr lang="en-US" dirty="0" err="1"/>
                  <a:t>Mirowski</a:t>
                </a:r>
                <a:r>
                  <a:rPr lang="en-US" dirty="0"/>
                  <a:t> et al. (2014)).</a:t>
                </a:r>
              </a:p>
              <a:p>
                <a:pPr marL="742950" lvl="1" indent="-285750" defTabSz="457200">
                  <a:buFont typeface="Arial" panose="020B0604020202020204" pitchFamily="34" charset="0"/>
                  <a:buChar char="•"/>
                  <a:defRPr/>
                </a:pPr>
                <a:r>
                  <a:rPr lang="en-US" dirty="0"/>
                  <a:t>Disaggregate racial/ethnic groups can be grouped into broader categories based on common sense. </a:t>
                </a:r>
              </a:p>
              <a:p>
                <a:pPr lvl="1" defTabSz="457200">
                  <a:defRPr/>
                </a:pPr>
                <a:endParaRPr lang="en-US" dirty="0"/>
              </a:p>
              <a:p>
                <a:pPr marL="285750" indent="-285750" defTabSz="457200">
                  <a:buFont typeface="Arial" panose="020B0604020202020204" pitchFamily="34" charset="0"/>
                  <a:buChar char="•"/>
                  <a:defRPr/>
                </a:pPr>
                <a:r>
                  <a:rPr lang="en-US" altLang="zh-CN" b="1" dirty="0"/>
                  <a:t>More advanced approaches </a:t>
                </a:r>
                <a:r>
                  <a:rPr lang="en-US" dirty="0"/>
                  <a:t>(Liao, 2005; </a:t>
                </a:r>
                <a:r>
                  <a:rPr lang="en-US" dirty="0" err="1"/>
                  <a:t>Aghabozorgi</a:t>
                </a:r>
                <a:r>
                  <a:rPr lang="en-US" dirty="0"/>
                  <a:t> et al., 2015). </a:t>
                </a:r>
              </a:p>
              <a:p>
                <a:pPr marL="742950" lvl="1" indent="-285750" defTabSz="4572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Calibri"/>
                    <a:ea typeface="+mn-ea"/>
                    <a:cs typeface="+mn-cs"/>
                  </a:rPr>
                  <a:t>Model-based	</a:t>
                </a:r>
              </a:p>
              <a:p>
                <a:pPr marL="1200150" lvl="2" indent="-285750" defTabSz="457200">
                  <a:buFont typeface="Arial" panose="020B0604020202020204" pitchFamily="34" charset="0"/>
                  <a:buChar char="•"/>
                  <a:defRPr/>
                </a:pPr>
                <a:r>
                  <a:rPr kumimoji="0" lang="en-US" i="0" u="none" strike="noStrike" kern="1200" cap="none" spc="0" normalizeH="0" baseline="0" noProof="0" dirty="0">
                    <a:ln>
                      <a:noFill/>
                    </a:ln>
                    <a:solidFill>
                      <a:prstClr val="black"/>
                    </a:solidFill>
                    <a:effectLst/>
                    <a:uLnTx/>
                    <a:uFillTx/>
                    <a:latin typeface="Calibri"/>
                    <a:ea typeface="+mn-ea"/>
                    <a:cs typeface="+mn-cs"/>
                  </a:rPr>
                  <a:t>Require model fitting to transform the raw series into model parameters.</a:t>
                </a:r>
              </a:p>
              <a:p>
                <a:pPr marL="742950" lvl="1" indent="-285750" defTabSz="457200">
                  <a:buFont typeface="Arial" panose="020B0604020202020204" pitchFamily="34" charset="0"/>
                  <a:buChar char="•"/>
                  <a:defRPr/>
                </a:pPr>
                <a:r>
                  <a:rPr lang="en-US" b="1" dirty="0">
                    <a:solidFill>
                      <a:prstClr val="black"/>
                    </a:solidFill>
                    <a:latin typeface="Calibri"/>
                  </a:rPr>
                  <a:t>Feature-based</a:t>
                </a:r>
              </a:p>
              <a:p>
                <a:pPr marL="1200150" lvl="2" indent="-285750" defTabSz="457200">
                  <a:buFont typeface="Arial" panose="020B0604020202020204" pitchFamily="34" charset="0"/>
                  <a:buChar char="•"/>
                  <a:defRPr/>
                </a:pPr>
                <a:r>
                  <a:rPr lang="en-US" dirty="0"/>
                  <a:t>Involve dimensionality reductions or feature vector calculations.</a:t>
                </a:r>
                <a:endParaRPr lang="en-US" b="1" dirty="0">
                  <a:solidFill>
                    <a:prstClr val="black"/>
                  </a:solidFill>
                  <a:latin typeface="Calibri"/>
                </a:endParaRPr>
              </a:p>
              <a:p>
                <a:pPr marL="742950" lvl="1" indent="-285750" defTabSz="4572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Calibri"/>
                    <a:ea typeface="+mn-ea"/>
                    <a:cs typeface="+mn-cs"/>
                  </a:rPr>
                  <a:t>Raw-data-based </a:t>
                </a:r>
              </a:p>
              <a:p>
                <a:pPr marL="1200150" lvl="2" indent="-285750" defTabSz="457200">
                  <a:buFont typeface="Arial" panose="020B0604020202020204" pitchFamily="34" charset="0"/>
                  <a:buChar char="•"/>
                  <a:defRPr/>
                </a:pPr>
                <a:r>
                  <a:rPr kumimoji="0" lang="en-US" i="0" u="none" strike="noStrike" kern="1200" cap="none" spc="0" normalizeH="0" baseline="0" noProof="0" dirty="0">
                    <a:ln>
                      <a:noFill/>
                    </a:ln>
                    <a:solidFill>
                      <a:prstClr val="black"/>
                    </a:solidFill>
                    <a:effectLst/>
                    <a:uLnTx/>
                    <a:uFillTx/>
                    <a:latin typeface="Calibri"/>
                    <a:ea typeface="+mn-ea"/>
                    <a:cs typeface="+mn-cs"/>
                  </a:rPr>
                  <a:t>Need some similarity measures</a:t>
                </a:r>
                <a:r>
                  <a:rPr lang="en-US" dirty="0">
                    <a:solidFill>
                      <a:prstClr val="black"/>
                    </a:solidFill>
                    <a:latin typeface="Calibri"/>
                  </a:rPr>
                  <a:t> for the raw data as criteria for aggregation/clustering</a:t>
                </a:r>
              </a:p>
              <a:p>
                <a:pPr marL="1200150" lvl="2" indent="-285750" defTabSz="457200">
                  <a:buFont typeface="Arial" panose="020B0604020202020204" pitchFamily="34" charset="0"/>
                  <a:buChar char="•"/>
                  <a:defRPr/>
                </a:pPr>
                <a:r>
                  <a:rPr lang="en-US" dirty="0">
                    <a:solidFill>
                      <a:prstClr val="black"/>
                    </a:solidFill>
                    <a:latin typeface="Calibri"/>
                  </a:rPr>
                  <a:t>Preferred in our case since enrollment data is one-dimensional and usually very short (</a:t>
                </a:r>
                <a14:m>
                  <m:oMath xmlns:m="http://schemas.openxmlformats.org/officeDocument/2006/math">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30</m:t>
                    </m:r>
                  </m:oMath>
                </a14:m>
                <a:r>
                  <a:rPr lang="en-US" dirty="0">
                    <a:solidFill>
                      <a:prstClr val="black"/>
                    </a:solidFill>
                    <a:latin typeface="Calibri"/>
                  </a:rPr>
                  <a:t>) </a:t>
                </a:r>
                <a:endParaRPr kumimoji="0" lang="en-US"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2" name="TextBox 1">
                <a:extLst>
                  <a:ext uri="{FF2B5EF4-FFF2-40B4-BE49-F238E27FC236}">
                    <a16:creationId xmlns:a16="http://schemas.microsoft.com/office/drawing/2014/main" id="{E31175ED-8476-545E-6F2D-ACFDB0F5FAB7}"/>
                  </a:ext>
                </a:extLst>
              </p:cNvPr>
              <p:cNvSpPr txBox="1">
                <a:spLocks noRot="1" noChangeAspect="1" noMove="1" noResize="1" noEditPoints="1" noAdjustHandles="1" noChangeArrowheads="1" noChangeShapeType="1" noTextEdit="1"/>
              </p:cNvSpPr>
              <p:nvPr/>
            </p:nvSpPr>
            <p:spPr>
              <a:xfrm>
                <a:off x="1676400" y="919870"/>
                <a:ext cx="8839200" cy="4801314"/>
              </a:xfrm>
              <a:prstGeom prst="rect">
                <a:avLst/>
              </a:prstGeom>
              <a:blipFill>
                <a:blip r:embed="rId4"/>
                <a:stretch>
                  <a:fillRect l="-414" t="-761" r="-138" b="-1015"/>
                </a:stretch>
              </a:blipFill>
            </p:spPr>
            <p:txBody>
              <a:bodyPr/>
              <a:lstStyle/>
              <a:p>
                <a:r>
                  <a:rPr lang="en-US">
                    <a:noFill/>
                  </a:rPr>
                  <a:t> </a:t>
                </a:r>
              </a:p>
            </p:txBody>
          </p:sp>
        </mc:Fallback>
      </mc:AlternateContent>
    </p:spTree>
    <p:extLst>
      <p:ext uri="{BB962C8B-B14F-4D97-AF65-F5344CB8AC3E}">
        <p14:creationId xmlns:p14="http://schemas.microsoft.com/office/powerpoint/2010/main" val="202135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Calibri"/>
              </a:rPr>
              <a:t>(Dis)similarity metrics used in raw-data-based approaches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828800" y="1309401"/>
            <a:ext cx="8699500" cy="378565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Euclidean distance </a:t>
            </a:r>
            <a:r>
              <a:rPr lang="en-US" sz="2000" b="1" dirty="0">
                <a:solidFill>
                  <a:prstClr val="black"/>
                </a:solidFill>
                <a:latin typeface="Calibri"/>
              </a:rPr>
              <a:t>and its variants </a:t>
            </a:r>
          </a:p>
          <a:p>
            <a:pPr marL="742950" lvl="1" indent="-285750" defTabSz="457200">
              <a:buFont typeface="Arial" panose="020B0604020202020204" pitchFamily="34" charset="0"/>
              <a:buChar char="•"/>
              <a:defRPr/>
            </a:pPr>
            <a:r>
              <a:rPr kumimoji="0" lang="en-US" sz="2000" i="0" u="none" strike="noStrike" kern="1200" cap="none" spc="0" normalizeH="0" baseline="0" noProof="0" dirty="0">
                <a:ln>
                  <a:noFill/>
                </a:ln>
                <a:solidFill>
                  <a:prstClr val="black"/>
                </a:solidFill>
                <a:effectLst/>
                <a:uLnTx/>
                <a:uFillTx/>
                <a:latin typeface="Calibri"/>
                <a:ea typeface="+mn-ea"/>
                <a:cs typeface="+mn-cs"/>
              </a:rPr>
              <a:t>Most commonly-used </a:t>
            </a:r>
          </a:p>
          <a:p>
            <a:pPr marL="742950" lvl="1" indent="-285750" defTabSz="457200">
              <a:buFont typeface="Arial" panose="020B0604020202020204" pitchFamily="34" charset="0"/>
              <a:buChar char="•"/>
              <a:defRPr/>
            </a:pPr>
            <a:r>
              <a:rPr kumimoji="0" lang="en-US" sz="2000" i="0" u="none" strike="noStrike" kern="1200" cap="none" spc="0" normalizeH="0" baseline="0" noProof="0" dirty="0">
                <a:ln>
                  <a:noFill/>
                </a:ln>
                <a:solidFill>
                  <a:prstClr val="black"/>
                </a:solidFill>
                <a:effectLst/>
                <a:uLnTx/>
                <a:uFillTx/>
                <a:latin typeface="Calibri"/>
                <a:ea typeface="+mn-ea"/>
                <a:cs typeface="+mn-cs"/>
              </a:rPr>
              <a:t>Euclidean distance, M</a:t>
            </a:r>
            <a:r>
              <a:rPr lang="en-US" sz="2000" dirty="0" err="1">
                <a:solidFill>
                  <a:prstClr val="black"/>
                </a:solidFill>
                <a:latin typeface="Calibri"/>
              </a:rPr>
              <a:t>anhattan</a:t>
            </a:r>
            <a:r>
              <a:rPr lang="en-US" sz="2000" dirty="0">
                <a:solidFill>
                  <a:prstClr val="black"/>
                </a:solidFill>
                <a:latin typeface="Calibri"/>
              </a:rPr>
              <a:t> distance, etc. </a:t>
            </a:r>
          </a:p>
          <a:p>
            <a:pPr marL="742950" lvl="1" indent="-285750" defTabSz="457200">
              <a:buFont typeface="Arial" panose="020B0604020202020204" pitchFamily="34" charset="0"/>
              <a:buChar char="•"/>
              <a:defRPr/>
            </a:pPr>
            <a:r>
              <a:rPr lang="en-US" sz="2000" dirty="0">
                <a:solidFill>
                  <a:prstClr val="black"/>
                </a:solidFill>
                <a:latin typeface="Calibri"/>
              </a:rPr>
              <a:t>Dynamic version: dynamic time warping </a:t>
            </a:r>
            <a:r>
              <a:rPr lang="en-US" sz="2000" dirty="0"/>
              <a:t>(</a:t>
            </a:r>
            <a:r>
              <a:rPr lang="en-US" sz="2000" dirty="0" err="1"/>
              <a:t>Aghabozorgi</a:t>
            </a:r>
            <a:r>
              <a:rPr lang="en-US" sz="2000" dirty="0"/>
              <a:t> et al., 2015)</a:t>
            </a:r>
            <a:endParaRPr lang="en-US" sz="2000" dirty="0">
              <a:solidFill>
                <a:prstClr val="black"/>
              </a:solidFill>
              <a:latin typeface="Calibri"/>
            </a:endParaRPr>
          </a:p>
          <a:p>
            <a:pPr marL="742950" lvl="1" indent="-285750" defTabSz="457200">
              <a:buFont typeface="Arial" panose="020B0604020202020204" pitchFamily="34" charset="0"/>
              <a:buChar char="•"/>
              <a:defRPr/>
            </a:pPr>
            <a:r>
              <a:rPr lang="en-US" sz="2000" dirty="0">
                <a:solidFill>
                  <a:prstClr val="black"/>
                </a:solidFill>
                <a:latin typeface="Calibri"/>
              </a:rPr>
              <a:t>These metrics c</a:t>
            </a:r>
            <a:r>
              <a:rPr lang="en-US" sz="2000" dirty="0"/>
              <a:t>an capture only the differences between magnitudes, but not the patterns and shapes of a time series</a:t>
            </a:r>
            <a:r>
              <a:rPr lang="en-US" sz="2000" dirty="0">
                <a:solidFill>
                  <a:prstClr val="black"/>
                </a:solidFill>
                <a:latin typeface="Calibri"/>
              </a:rPr>
              <a:t>  </a:t>
            </a:r>
          </a:p>
          <a:p>
            <a:pPr marL="742950" lvl="1" indent="-285750" defTabSz="457200">
              <a:buFont typeface="Arial" panose="020B0604020202020204" pitchFamily="34" charset="0"/>
              <a:buChar char="•"/>
              <a:defRPr/>
            </a:pPr>
            <a:endParaRPr kumimoji="0" lang="en-US" sz="2000" i="0" u="none" strike="noStrike" kern="1200" cap="none" spc="0" normalizeH="0" baseline="0" noProof="0" dirty="0">
              <a:ln>
                <a:noFill/>
              </a:ln>
              <a:solidFill>
                <a:prstClr val="black"/>
              </a:solidFill>
              <a:effectLst/>
              <a:uLnTx/>
              <a:uFillTx/>
              <a:latin typeface="Calibri"/>
              <a:ea typeface="+mn-ea"/>
              <a:cs typeface="+mn-cs"/>
            </a:endParaRPr>
          </a:p>
          <a:p>
            <a:pPr marL="285750" indent="-285750" defTabSz="457200">
              <a:buFont typeface="Arial" panose="020B0604020202020204" pitchFamily="34" charset="0"/>
              <a:buChar char="•"/>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Short time series distance (STS) </a:t>
            </a:r>
            <a:r>
              <a:rPr kumimoji="0" lang="en-US" sz="2000" i="0" u="none" strike="noStrike" kern="1200" cap="none" spc="0" normalizeH="0" baseline="0" noProof="0" dirty="0">
                <a:ln>
                  <a:noFill/>
                </a:ln>
                <a:solidFill>
                  <a:prstClr val="black"/>
                </a:solidFill>
                <a:effectLst/>
                <a:uLnTx/>
                <a:uFillTx/>
                <a:latin typeface="Calibri"/>
                <a:ea typeface="+mn-ea"/>
                <a:cs typeface="+mn-cs"/>
              </a:rPr>
              <a:t>(Moller-</a:t>
            </a:r>
            <a:r>
              <a:rPr kumimoji="0" lang="en-US" sz="2000" i="0" u="none" strike="noStrike" kern="1200" cap="none" spc="0" normalizeH="0" baseline="0" noProof="0" dirty="0" err="1">
                <a:ln>
                  <a:noFill/>
                </a:ln>
                <a:solidFill>
                  <a:prstClr val="black"/>
                </a:solidFill>
                <a:effectLst/>
                <a:uLnTx/>
                <a:uFillTx/>
                <a:latin typeface="Calibri"/>
                <a:ea typeface="+mn-ea"/>
                <a:cs typeface="+mn-cs"/>
              </a:rPr>
              <a:t>Levet</a:t>
            </a:r>
            <a:r>
              <a:rPr kumimoji="0" lang="en-US" sz="2000" i="0" u="none" strike="noStrike" kern="1200" cap="none" spc="0" normalizeH="0" baseline="0" noProof="0" dirty="0">
                <a:ln>
                  <a:noFill/>
                </a:ln>
                <a:solidFill>
                  <a:prstClr val="black"/>
                </a:solidFill>
                <a:effectLst/>
                <a:uLnTx/>
                <a:uFillTx/>
                <a:latin typeface="Calibri"/>
                <a:ea typeface="+mn-ea"/>
                <a:cs typeface="+mn-cs"/>
              </a:rPr>
              <a:t> et al. (2003))</a:t>
            </a:r>
          </a:p>
          <a:p>
            <a:pPr marL="742950" lvl="1" indent="-285750" defTabSz="457200">
              <a:buFont typeface="Arial" panose="020B0604020202020204" pitchFamily="34" charset="0"/>
              <a:buChar char="•"/>
              <a:defRPr/>
            </a:pPr>
            <a:r>
              <a:rPr lang="en-US" sz="2000" dirty="0">
                <a:solidFill>
                  <a:prstClr val="black"/>
                </a:solidFill>
                <a:latin typeface="Calibri"/>
              </a:rPr>
              <a:t>STS </a:t>
            </a:r>
            <a:r>
              <a:rPr lang="en-US" sz="2000" dirty="0"/>
              <a:t>considers short time series as piecewise linear functions and calculates the difference between the slopes of the functions.</a:t>
            </a:r>
          </a:p>
          <a:p>
            <a:pPr marL="742950" lvl="1" indent="-285750" defTabSz="457200">
              <a:buFont typeface="Arial" panose="020B0604020202020204" pitchFamily="34" charset="0"/>
              <a:buChar char="•"/>
              <a:defRPr/>
            </a:pPr>
            <a:r>
              <a:rPr lang="en-US" sz="2000" dirty="0"/>
              <a:t>Information about the relative change of different racial/ethnic groups can be included.</a:t>
            </a:r>
            <a:endParaRPr kumimoji="0" lang="en-US" sz="200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247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Calibri"/>
              </a:rPr>
              <a:t>Clustering algorithms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860400" y="1084490"/>
            <a:ext cx="8699500"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Partitioning methods </a:t>
            </a:r>
            <a:r>
              <a:rPr lang="en-US" dirty="0"/>
              <a:t>(e.g., K-means, </a:t>
            </a:r>
            <a:r>
              <a:rPr lang="en-US" dirty="0" err="1"/>
              <a:t>Cmeans</a:t>
            </a:r>
            <a:r>
              <a:rPr lang="en-US" dirty="0"/>
              <a:t>) are widely used for clustering purposes</a:t>
            </a:r>
          </a:p>
          <a:p>
            <a:pPr marL="742950" lvl="1" indent="-285750" defTabSz="457200">
              <a:buFont typeface="Arial" panose="020B0604020202020204" pitchFamily="34" charset="0"/>
              <a:buChar char="•"/>
              <a:defRPr/>
            </a:pPr>
            <a:r>
              <a:rPr lang="en-US" dirty="0"/>
              <a:t>computationally efficient and easy to implement.</a:t>
            </a:r>
          </a:p>
          <a:p>
            <a:pPr marL="742950" lvl="1"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r>
              <a:rPr lang="en-US" b="1" dirty="0"/>
              <a:t>K-medoids algorithm</a:t>
            </a:r>
          </a:p>
          <a:p>
            <a:pPr marL="742950" lvl="1" indent="-285750" defTabSz="457200">
              <a:buFont typeface="Arial" panose="020B0604020202020204" pitchFamily="34" charset="0"/>
              <a:buChar char="•"/>
              <a:defRPr/>
            </a:pPr>
            <a:r>
              <a:rPr lang="en-US" dirty="0"/>
              <a:t>Iterates over two phases: </a:t>
            </a:r>
          </a:p>
          <a:p>
            <a:pPr lvl="1" defTabSz="457200">
              <a:defRPr/>
            </a:pPr>
            <a:r>
              <a:rPr lang="en-US" dirty="0"/>
              <a:t>	(1) finding a centroid for each cluster.</a:t>
            </a:r>
          </a:p>
          <a:p>
            <a:pPr lvl="1" defTabSz="457200">
              <a:defRPr/>
            </a:pPr>
            <a:r>
              <a:rPr lang="en-US" dirty="0"/>
              <a:t>	(2) assigning data points to their closest centroid until some termination 	condition is met.</a:t>
            </a:r>
          </a:p>
          <a:p>
            <a:pPr marL="800100" lvl="1" indent="-342900" defTabSz="457200">
              <a:buFont typeface="Arial" panose="020B0604020202020204" pitchFamily="34" charset="0"/>
              <a:buChar char="•"/>
              <a:defRPr/>
            </a:pPr>
            <a:r>
              <a:rPr lang="en-US" dirty="0">
                <a:solidFill>
                  <a:prstClr val="black"/>
                </a:solidFill>
                <a:latin typeface="Calibri"/>
              </a:rPr>
              <a:t>Allows usage of STS instead of Euclidean distance since it uses medoids (existing data points) as the centroids instead of means.</a:t>
            </a:r>
          </a:p>
          <a:p>
            <a:pPr marL="342900" indent="-342900" defTabSz="457200">
              <a:buFont typeface="Arial" panose="020B0604020202020204" pitchFamily="34" charset="0"/>
              <a:buChar char="•"/>
              <a:defRPr/>
            </a:pPr>
            <a:endParaRPr lang="en-US" b="1" dirty="0">
              <a:solidFill>
                <a:prstClr val="black"/>
              </a:solidFill>
              <a:latin typeface="Calibri"/>
            </a:endParaRPr>
          </a:p>
          <a:p>
            <a:pPr marL="342900" indent="-342900" defTabSz="457200">
              <a:buFont typeface="Arial" panose="020B0604020202020204" pitchFamily="34" charset="0"/>
              <a:buChar char="•"/>
              <a:defRPr/>
            </a:pPr>
            <a:r>
              <a:rPr lang="en-US" b="1" dirty="0">
                <a:solidFill>
                  <a:prstClr val="black"/>
                </a:solidFill>
                <a:latin typeface="Calibri"/>
              </a:rPr>
              <a:t>Drawbacks of hard K-medoids</a:t>
            </a:r>
          </a:p>
          <a:p>
            <a:pPr marL="800100" lvl="1" indent="-342900" defTabSz="457200">
              <a:buFont typeface="Arial" panose="020B0604020202020204" pitchFamily="34" charset="0"/>
              <a:buChar char="•"/>
              <a:defRPr/>
            </a:pPr>
            <a:r>
              <a:rPr lang="en-US" dirty="0"/>
              <a:t>It is challenging to predefine the number of clusters and initial partitions due to a lack of efficient and universal methods (Fei et al., 2009)</a:t>
            </a:r>
          </a:p>
          <a:p>
            <a:pPr marL="800100" lvl="1" indent="-342900" defTabSz="457200">
              <a:buFont typeface="Arial" panose="020B0604020202020204" pitchFamily="34" charset="0"/>
              <a:buChar char="•"/>
              <a:defRPr/>
            </a:pPr>
            <a:r>
              <a:rPr lang="en-US" dirty="0"/>
              <a:t>The algorithm might fail to recognize relatively small clusters (</a:t>
            </a:r>
            <a:r>
              <a:rPr lang="en-US" dirty="0" err="1"/>
              <a:t>Kashef</a:t>
            </a:r>
            <a:r>
              <a:rPr lang="en-US" dirty="0"/>
              <a:t> and Kamel, 2008). </a:t>
            </a:r>
            <a:endParaRPr lang="en-US" dirty="0">
              <a:solidFill>
                <a:prstClr val="black"/>
              </a:solidFill>
              <a:latin typeface="Calibri"/>
            </a:endParaRPr>
          </a:p>
        </p:txBody>
      </p:sp>
    </p:spTree>
    <p:extLst>
      <p:ext uri="{BB962C8B-B14F-4D97-AF65-F5344CB8AC3E}">
        <p14:creationId xmlns:p14="http://schemas.microsoft.com/office/powerpoint/2010/main" val="13807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Calibri"/>
              </a:rPr>
              <a:t>Clustering algorithms (</a:t>
            </a:r>
            <a:r>
              <a:rPr lang="en-US" sz="2400" dirty="0" err="1">
                <a:solidFill>
                  <a:prstClr val="white"/>
                </a:solidFill>
                <a:latin typeface="Calibri"/>
              </a:rPr>
              <a:t>cont</a:t>
            </a:r>
            <a:r>
              <a:rPr lang="en-US" sz="2400" dirty="0">
                <a:solidFill>
                  <a:prstClr val="white"/>
                </a:solidFill>
                <a:latin typeface="Calibri"/>
              </a:rPr>
              <a:t>’)</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860400" y="1102180"/>
            <a:ext cx="8699500" cy="406265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In the case of enrollment forecasting</a:t>
            </a:r>
          </a:p>
          <a:p>
            <a:pPr marL="742950" lvl="1" indent="-285750" defTabSz="457200">
              <a:buFont typeface="Arial" panose="020B0604020202020204" pitchFamily="34" charset="0"/>
              <a:buChar char="•"/>
              <a:defRPr/>
            </a:pPr>
            <a:r>
              <a:rPr lang="en-US" sz="2000" dirty="0"/>
              <a:t>STS distance is sensitive to the magnitude of the time series and some racial/ethnic groups have much greater magnitudes than others. </a:t>
            </a:r>
          </a:p>
          <a:p>
            <a:pPr marL="742950" lvl="1" indent="-285750" defTabSz="457200">
              <a:buFont typeface="Arial" panose="020B0604020202020204" pitchFamily="34" charset="0"/>
              <a:buChar char="•"/>
              <a:defRPr/>
            </a:pPr>
            <a:r>
              <a:rPr lang="en-US" sz="2000" dirty="0"/>
              <a:t>We want to avoid the case where the few racial/ethnic groups with large magnitudes are clustered together and the differences across groups with small magnitudes are ignored.</a:t>
            </a:r>
          </a:p>
          <a:p>
            <a:pPr lvl="1" defTabSz="457200">
              <a:defRPr/>
            </a:pPr>
            <a:endParaRPr lang="en-US" sz="2000" dirty="0"/>
          </a:p>
          <a:p>
            <a:pPr marL="285750" indent="-285750" defTabSz="457200">
              <a:buFont typeface="Arial" panose="020B0604020202020204" pitchFamily="34" charset="0"/>
              <a:buChar char="•"/>
              <a:defRPr/>
            </a:pPr>
            <a:r>
              <a:rPr lang="en-US" altLang="zh-CN" sz="2000" b="1" dirty="0"/>
              <a:t>Binary hierarchical K-medoids algorithm</a:t>
            </a:r>
          </a:p>
          <a:p>
            <a:pPr marL="742950" lvl="1" indent="-285750" defTabSz="457200">
              <a:buFont typeface="Arial" panose="020B0604020202020204" pitchFamily="34" charset="0"/>
              <a:buChar char="•"/>
              <a:defRPr/>
            </a:pPr>
            <a:r>
              <a:rPr lang="en-US" sz="2000" dirty="0"/>
              <a:t>Step 1: considers all the data in the same big cluster.</a:t>
            </a:r>
          </a:p>
          <a:p>
            <a:pPr marL="742950" lvl="1" indent="-285750" defTabSz="457200">
              <a:buFont typeface="Arial" panose="020B0604020202020204" pitchFamily="34" charset="0"/>
              <a:buChar char="•"/>
              <a:defRPr/>
            </a:pPr>
            <a:r>
              <a:rPr lang="en-US" sz="2000" dirty="0"/>
              <a:t>Step 2 (recursive step): separates one big cluster into two subclusters using K-medoids. Repeat the process at the sub-clusters until certain criteria are met.</a:t>
            </a:r>
          </a:p>
          <a:p>
            <a:pPr marL="742950" lvl="1" indent="-285750" defTabSz="457200">
              <a:buFont typeface="Arial" panose="020B0604020202020204" pitchFamily="34" charset="0"/>
              <a:buChar char="•"/>
              <a:defRPr/>
            </a:pPr>
            <a:r>
              <a:rPr lang="en-US" sz="2000" dirty="0"/>
              <a:t>Step 3: aggregate the disaggregate racial/ethnic groups in the same cluster</a:t>
            </a:r>
          </a:p>
        </p:txBody>
      </p:sp>
    </p:spTree>
    <p:extLst>
      <p:ext uri="{BB962C8B-B14F-4D97-AF65-F5344CB8AC3E}">
        <p14:creationId xmlns:p14="http://schemas.microsoft.com/office/powerpoint/2010/main" val="400600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Aggregation can affect not only forecast accuracy but also fairness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1175ED-8476-545E-6F2D-ACFDB0F5FAB7}"/>
                  </a:ext>
                </a:extLst>
              </p:cNvPr>
              <p:cNvSpPr txBox="1"/>
              <p:nvPr/>
            </p:nvSpPr>
            <p:spPr>
              <a:xfrm>
                <a:off x="1524000" y="1086799"/>
                <a:ext cx="9048900"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Simpson’s paradox</a:t>
                </a:r>
              </a:p>
              <a:p>
                <a:pPr marL="742950" lvl="1" indent="-285750" defTabSz="457200">
                  <a:buFont typeface="Arial" panose="020B0604020202020204" pitchFamily="34" charset="0"/>
                  <a:buChar char="•"/>
                  <a:defRPr/>
                </a:pPr>
                <a:r>
                  <a:rPr lang="en-US" dirty="0"/>
                  <a:t>Given Events X, Y, and Z, even if we have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 ) &lt;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 </m:t>
                    </m:r>
                  </m:oMath>
                </a14:m>
                <a:r>
                  <a:rPr lang="en-US" dirty="0"/>
                  <a:t>it is possible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𝑌𝑍</m:t>
                    </m:r>
                    <m:r>
                      <a:rPr lang="en-US" i="1" dirty="0" smtClean="0">
                        <a:latin typeface="Cambria Math" panose="02040503050406030204" pitchFamily="18" charset="0"/>
                      </a:rPr>
                      <m:t>) </m:t>
                    </m:r>
                  </m:oMath>
                </a14:m>
                <a:r>
                  <a:rPr lang="en-US" dirty="0"/>
                  <a:t>≥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a:rPr lang="en-US" i="1" dirty="0">
                            <a:latin typeface="Cambria Math" panose="02040503050406030204" pitchFamily="18" charset="0"/>
                          </a:rPr>
                          <m:t>𝑋</m:t>
                        </m:r>
                      </m:e>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𝑌</m:t>
                            </m:r>
                          </m:e>
                          <m:sup>
                            <m:r>
                              <a:rPr lang="en-US" b="0" i="1" dirty="0" smtClean="0">
                                <a:latin typeface="Cambria Math" panose="02040503050406030204" pitchFamily="18" charset="0"/>
                              </a:rPr>
                              <m:t>′</m:t>
                            </m:r>
                          </m:sup>
                        </m:sSup>
                        <m:r>
                          <a:rPr lang="en-US" i="1" dirty="0">
                            <a:latin typeface="Cambria Math" panose="02040503050406030204" pitchFamily="18" charset="0"/>
                          </a:rPr>
                          <m:t>𝑍</m:t>
                        </m:r>
                      </m:e>
                    </m:d>
                  </m:oMath>
                </a14:m>
                <a:r>
                  <a:rPr lang="en-US" dirty="0"/>
                  <a:t> (Simpson, 1951).</a:t>
                </a:r>
              </a:p>
              <a:p>
                <a:pPr marL="742950" lvl="1" indent="-285750" defTabSz="457200">
                  <a:buFont typeface="Arial" panose="020B0604020202020204" pitchFamily="34" charset="0"/>
                  <a:buChar char="•"/>
                  <a:defRPr/>
                </a:pPr>
                <a:r>
                  <a:rPr lang="en-US" dirty="0"/>
                  <a:t>UC Berkeley case (Bickel et al., 1975): </a:t>
                </a:r>
              </a:p>
              <a:p>
                <a:pPr marL="1200150" lvl="2" indent="-285750" defTabSz="457200">
                  <a:buFont typeface="Arial" panose="020B0604020202020204" pitchFamily="34" charset="0"/>
                  <a:buChar char="•"/>
                  <a:defRPr/>
                </a:pPr>
                <a:r>
                  <a:rPr lang="en-US" dirty="0"/>
                  <a:t>the aggregate data on graduate admission in the fall of 1973 show clear favoritism toward female applicants; however, the disaggregated data reveal that nearly as many departments favor male applicants as the ones that favor female applicants.</a:t>
                </a:r>
              </a:p>
              <a:p>
                <a:pPr marL="742950" lvl="1" indent="-285750" defTabSz="457200">
                  <a:buFont typeface="Arial" panose="020B0604020202020204" pitchFamily="34" charset="0"/>
                  <a:buChar char="•"/>
                  <a:defRPr/>
                </a:pPr>
                <a:r>
                  <a:rPr lang="en-US" dirty="0"/>
                  <a:t>College Factual website </a:t>
                </a:r>
              </a:p>
              <a:p>
                <a:pPr marL="1200150" lvl="2" indent="-285750" defTabSz="457200">
                  <a:buFont typeface="Arial" panose="020B0604020202020204" pitchFamily="34" charset="0"/>
                  <a:buChar char="•"/>
                  <a:defRPr/>
                </a:pPr>
                <a:r>
                  <a:rPr lang="en-US" dirty="0"/>
                  <a:t>At the institution level:</a:t>
                </a:r>
                <a:r>
                  <a:rPr lang="zh-CN" altLang="en-US" dirty="0"/>
                  <a:t> </a:t>
                </a:r>
                <a:r>
                  <a:rPr lang="en-US" dirty="0"/>
                  <a:t>Asian, White, Hispanic or Latino, Black or African American, and Other Races;</a:t>
                </a:r>
              </a:p>
              <a:p>
                <a:pPr marL="1200150" lvl="2" indent="-285750" defTabSz="457200">
                  <a:buFont typeface="Arial" panose="020B0604020202020204" pitchFamily="34" charset="0"/>
                  <a:buChar char="•"/>
                  <a:defRPr/>
                </a:pPr>
                <a:r>
                  <a:rPr lang="en-US" dirty="0"/>
                  <a:t>At the level of college majors in mathematics: Asian, White, Hispanic or Latino, Black or African American, Other Races, and </a:t>
                </a:r>
                <a:r>
                  <a:rPr lang="en-US" dirty="0">
                    <a:solidFill>
                      <a:schemeClr val="accent4">
                        <a:lumMod val="75000"/>
                      </a:schemeClr>
                    </a:solidFill>
                  </a:rPr>
                  <a:t>Nonresident Aliens (178 students)</a:t>
                </a:r>
              </a:p>
              <a:p>
                <a:pPr marL="1200150" lvl="2" indent="-285750" defTabSz="457200">
                  <a:buFont typeface="Arial" panose="020B0604020202020204" pitchFamily="34" charset="0"/>
                  <a:buChar char="•"/>
                  <a:defRPr/>
                </a:pPr>
                <a:r>
                  <a:rPr lang="en-US" dirty="0"/>
                  <a:t>The fairness picture may be different if the detailed information on “Nonresident Aliens” is known.</a:t>
                </a:r>
              </a:p>
              <a:p>
                <a:pPr lvl="2" defTabSz="457200">
                  <a:defRPr/>
                </a:pPr>
                <a:endParaRPr lang="en-US" dirty="0">
                  <a:solidFill>
                    <a:schemeClr val="accent4">
                      <a:lumMod val="75000"/>
                    </a:schemeClr>
                  </a:solidFill>
                </a:endParaRPr>
              </a:p>
              <a:p>
                <a:pPr marL="285750" indent="-285750" defTabSz="457200">
                  <a:buFont typeface="Arial" panose="020B0604020202020204" pitchFamily="34" charset="0"/>
                  <a:buChar char="•"/>
                  <a:defRPr/>
                </a:pPr>
                <a:r>
                  <a:rPr lang="en-US" altLang="zh-CN" b="1" dirty="0"/>
                  <a:t>H</a:t>
                </a:r>
                <a:r>
                  <a:rPr lang="en-US" b="1" dirty="0"/>
                  <a:t>ow would different race/ethnicity aggregation rules affect fairness? </a:t>
                </a:r>
              </a:p>
            </p:txBody>
          </p:sp>
        </mc:Choice>
        <mc:Fallback>
          <p:sp>
            <p:nvSpPr>
              <p:cNvPr id="2" name="TextBox 1">
                <a:extLst>
                  <a:ext uri="{FF2B5EF4-FFF2-40B4-BE49-F238E27FC236}">
                    <a16:creationId xmlns:a16="http://schemas.microsoft.com/office/drawing/2014/main" id="{E31175ED-8476-545E-6F2D-ACFDB0F5FAB7}"/>
                  </a:ext>
                </a:extLst>
              </p:cNvPr>
              <p:cNvSpPr txBox="1">
                <a:spLocks noRot="1" noChangeAspect="1" noMove="1" noResize="1" noEditPoints="1" noAdjustHandles="1" noChangeArrowheads="1" noChangeShapeType="1" noTextEdit="1"/>
              </p:cNvSpPr>
              <p:nvPr/>
            </p:nvSpPr>
            <p:spPr>
              <a:xfrm>
                <a:off x="1524000" y="1086799"/>
                <a:ext cx="9048900" cy="4524315"/>
              </a:xfrm>
              <a:prstGeom prst="rect">
                <a:avLst/>
              </a:prstGeom>
              <a:blipFill>
                <a:blip r:embed="rId4"/>
                <a:stretch>
                  <a:fillRect l="-404" t="-674" r="-606" b="-1213"/>
                </a:stretch>
              </a:blipFill>
            </p:spPr>
            <p:txBody>
              <a:bodyPr/>
              <a:lstStyle/>
              <a:p>
                <a:r>
                  <a:rPr lang="en-US">
                    <a:noFill/>
                  </a:rPr>
                  <a:t> </a:t>
                </a:r>
              </a:p>
            </p:txBody>
          </p:sp>
        </mc:Fallback>
      </mc:AlternateContent>
    </p:spTree>
    <p:extLst>
      <p:ext uri="{BB962C8B-B14F-4D97-AF65-F5344CB8AC3E}">
        <p14:creationId xmlns:p14="http://schemas.microsoft.com/office/powerpoint/2010/main" val="107011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Fairness metrics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1147521"/>
            <a:ext cx="8788550" cy="440120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Needs for fairness metrics</a:t>
            </a:r>
          </a:p>
          <a:p>
            <a:pPr marL="742950" lvl="1" indent="-285750" defTabSz="457200">
              <a:buFont typeface="Arial" panose="020B0604020202020204" pitchFamily="34" charset="0"/>
              <a:buChar char="•"/>
              <a:defRPr/>
            </a:pPr>
            <a:r>
              <a:rPr lang="en-US" sz="2000" dirty="0"/>
              <a:t>We can enhance fairness during modeling and analyze the fairness of the results to stratify fairness (Tsai et al., 2022). </a:t>
            </a:r>
          </a:p>
          <a:p>
            <a:pPr marL="742950" lvl="1" indent="-285750" defTabSz="457200">
              <a:buFont typeface="Arial" panose="020B0604020202020204" pitchFamily="34" charset="0"/>
              <a:buChar char="•"/>
              <a:defRPr/>
            </a:pPr>
            <a:r>
              <a:rPr lang="en-US" altLang="zh-CN" sz="2000" dirty="0"/>
              <a:t>I</a:t>
            </a:r>
            <a:r>
              <a:rPr lang="en-US" sz="2000" dirty="0"/>
              <a:t>t is important to present a quantitative fairness metric because both a forecast of a phenomenon and its accuracy alongside the forecasting for social good (FSG) metrics are important in the FSG context (Rostami-Tabar et al., 2022).</a:t>
            </a:r>
          </a:p>
          <a:p>
            <a:pPr marL="742950" lvl="1" indent="-285750" defTabSz="457200">
              <a:buFont typeface="Arial" panose="020B0604020202020204" pitchFamily="34" charset="0"/>
              <a:buChar char="•"/>
              <a:defRPr/>
            </a:pPr>
            <a:r>
              <a:rPr lang="en-US" sz="2000" dirty="0"/>
              <a:t>Different metrics may reveal different perspectives.</a:t>
            </a:r>
          </a:p>
          <a:p>
            <a:pPr marL="1200150" lvl="2" indent="-285750" defTabSz="457200">
              <a:buFont typeface="Arial" panose="020B0604020202020204" pitchFamily="34" charset="0"/>
              <a:buChar char="•"/>
              <a:defRPr/>
            </a:pPr>
            <a:r>
              <a:rPr lang="en-US" sz="2000" dirty="0" err="1"/>
              <a:t>Duchemin</a:t>
            </a:r>
            <a:r>
              <a:rPr lang="en-US" sz="2000" dirty="0"/>
              <a:t> and Matheus (2021) used multiple metrics for model comparisons, resulting in a different ranking of the model performance than using a single performance metric.</a:t>
            </a:r>
          </a:p>
          <a:p>
            <a:pPr marL="1200150" lvl="2" indent="-285750" defTabSz="457200">
              <a:buFont typeface="Arial" panose="020B0604020202020204" pitchFamily="34" charset="0"/>
              <a:buChar char="•"/>
              <a:defRPr/>
            </a:pPr>
            <a:r>
              <a:rPr lang="en-US" sz="2000" dirty="0"/>
              <a:t>Forecasting results evaluated using fairness metrics combined with forecast accuracy can provide critical and more complete insights to institutions than using only forecast accuracy metrics.</a:t>
            </a:r>
          </a:p>
        </p:txBody>
      </p:sp>
    </p:spTree>
    <p:extLst>
      <p:ext uri="{BB962C8B-B14F-4D97-AF65-F5344CB8AC3E}">
        <p14:creationId xmlns:p14="http://schemas.microsoft.com/office/powerpoint/2010/main" val="208892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Fairness metrics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1175ED-8476-545E-6F2D-ACFDB0F5FAB7}"/>
                  </a:ext>
                </a:extLst>
              </p:cNvPr>
              <p:cNvSpPr txBox="1"/>
              <p:nvPr/>
            </p:nvSpPr>
            <p:spPr>
              <a:xfrm>
                <a:off x="1638150" y="961336"/>
                <a:ext cx="8788550" cy="470898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Current fairness metrics </a:t>
                </a:r>
                <a:r>
                  <a:rPr lang="en-US" sz="2000" dirty="0"/>
                  <a:t>(</a:t>
                </a:r>
                <a:r>
                  <a:rPr lang="da-DK" sz="2000" dirty="0"/>
                  <a:t>Fu et al. (2020) and De-Arteaga et al. (2022)</a:t>
                </a:r>
                <a:r>
                  <a:rPr lang="en-US" sz="2000" dirty="0"/>
                  <a:t>):</a:t>
                </a:r>
              </a:p>
              <a:p>
                <a:pPr marL="742950" lvl="1" indent="-285750" defTabSz="457200">
                  <a:buFont typeface="Arial" panose="020B0604020202020204" pitchFamily="34" charset="0"/>
                  <a:buChar char="•"/>
                  <a:defRPr/>
                </a:pPr>
                <a:r>
                  <a:rPr lang="en-US" sz="2000" dirty="0"/>
                  <a:t>Individual metrics</a:t>
                </a:r>
              </a:p>
              <a:p>
                <a:pPr marL="742950" lvl="1" indent="-285750" defTabSz="457200">
                  <a:buFont typeface="Arial" panose="020B0604020202020204" pitchFamily="34" charset="0"/>
                  <a:buChar char="•"/>
                  <a:defRPr/>
                </a:pPr>
                <a:r>
                  <a:rPr lang="en-US" sz="2000" dirty="0"/>
                  <a:t>Group metrics </a:t>
                </a:r>
              </a:p>
              <a:p>
                <a:pPr marL="1200150" lvl="2" indent="-285750" defTabSz="457200">
                  <a:buFont typeface="Arial" panose="020B0604020202020204" pitchFamily="34" charset="0"/>
                  <a:buChar char="•"/>
                  <a:defRPr/>
                </a:pPr>
                <a:r>
                  <a:rPr lang="en-US" sz="2000" dirty="0"/>
                  <a:t>Statistical parity</a:t>
                </a:r>
              </a:p>
              <a:p>
                <a:pPr marL="1200150" lvl="2" indent="-285750" defTabSz="457200">
                  <a:buFont typeface="Arial" panose="020B0604020202020204" pitchFamily="34" charset="0"/>
                  <a:buChar char="•"/>
                  <a:defRPr/>
                </a:pPr>
                <a:r>
                  <a:rPr lang="en-US" sz="2000" dirty="0"/>
                  <a:t>Equal opportunity and equalized odds</a:t>
                </a:r>
              </a:p>
              <a:p>
                <a:pPr marL="1200150" lvl="2" indent="-285750" defTabSz="457200">
                  <a:buFont typeface="Arial" panose="020B0604020202020204" pitchFamily="34" charset="0"/>
                  <a:buChar char="•"/>
                  <a:defRPr/>
                </a:pPr>
                <a:r>
                  <a:rPr lang="en-US" sz="2000" dirty="0"/>
                  <a:t>Balance for positive class and negative class</a:t>
                </a:r>
              </a:p>
              <a:p>
                <a:pPr marL="1200150" lvl="2" indent="-285750" defTabSz="457200">
                  <a:buFont typeface="Arial" panose="020B0604020202020204" pitchFamily="34" charset="0"/>
                  <a:buChar char="•"/>
                  <a:defRPr/>
                </a:pPr>
                <a:r>
                  <a:rPr lang="en-US" sz="2000" dirty="0"/>
                  <a:t>Predictive parity and calibration</a:t>
                </a:r>
              </a:p>
              <a:p>
                <a:pPr marL="742950" lvl="1" indent="-285750" defTabSz="457200">
                  <a:buFont typeface="Arial" panose="020B0604020202020204" pitchFamily="34" charset="0"/>
                  <a:buChar char="•"/>
                  <a:defRPr/>
                </a:pPr>
                <a:r>
                  <a:rPr lang="en-US" sz="2000" dirty="0"/>
                  <a:t>Are designed for binary machine learning prediction problems only. </a:t>
                </a:r>
              </a:p>
              <a:p>
                <a:pPr marL="742950" lvl="1" indent="-285750" defTabSz="457200">
                  <a:buFont typeface="Arial" panose="020B0604020202020204" pitchFamily="34" charset="0"/>
                  <a:buChar char="•"/>
                  <a:defRPr/>
                </a:pPr>
                <a:r>
                  <a:rPr lang="en-US" sz="2000" dirty="0"/>
                  <a:t>The use case across multiple groups instead of two groups remained ambiguous.</a:t>
                </a:r>
              </a:p>
              <a:p>
                <a:pPr lvl="1" defTabSz="457200">
                  <a:defRPr/>
                </a:pPr>
                <a:endParaRPr lang="en-US" sz="2000" dirty="0"/>
              </a:p>
              <a:p>
                <a:pPr marL="285750" indent="-285750" defTabSz="457200">
                  <a:buFont typeface="Arial" panose="020B0604020202020204" pitchFamily="34" charset="0"/>
                  <a:buChar char="•"/>
                  <a:defRPr/>
                </a:pPr>
                <a:r>
                  <a:rPr lang="en-US" sz="2000" b="1" dirty="0"/>
                  <a:t>Fundamental concepts</a:t>
                </a:r>
              </a:p>
              <a:p>
                <a:pPr marL="742950" lvl="1" indent="-285750" defTabSz="457200">
                  <a:buFont typeface="Arial" panose="020B0604020202020204" pitchFamily="34" charset="0"/>
                  <a:buChar char="•"/>
                  <a:defRPr/>
                </a:pPr>
                <a:r>
                  <a:rPr lang="en-US" sz="2000" dirty="0"/>
                  <a:t>Generalized form of conditional disparity (</a:t>
                </a:r>
                <a:r>
                  <a:rPr lang="en-US" sz="2000" dirty="0" err="1"/>
                  <a:t>Ritov</a:t>
                </a:r>
                <a:r>
                  <a:rPr lang="en-US" sz="2000" dirty="0"/>
                  <a:t> et al., 2017)</a:t>
                </a:r>
              </a:p>
              <a:p>
                <a:pPr lvl="1" defTabSz="457200">
                  <a:defRPr/>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𝑃</m:t>
                      </m:r>
                      <m:r>
                        <a:rPr lang="pl-PL" sz="2000" i="1" dirty="0" smtClean="0">
                          <a:latin typeface="Cambria Math" panose="02040503050406030204" pitchFamily="18" charset="0"/>
                        </a:rPr>
                        <m:t>(</m:t>
                      </m:r>
                      <m:r>
                        <a:rPr lang="pl-PL" sz="2000" i="1" dirty="0" smtClean="0">
                          <a:latin typeface="Cambria Math" panose="02040503050406030204" pitchFamily="18" charset="0"/>
                        </a:rPr>
                        <m:t>𝑥</m:t>
                      </m:r>
                      <m:r>
                        <a:rPr lang="pl-PL" sz="2000" i="1" dirty="0" smtClean="0">
                          <a:latin typeface="Cambria Math" panose="02040503050406030204" pitchFamily="18" charset="0"/>
                        </a:rPr>
                        <m:t> | </m:t>
                      </m:r>
                      <m:r>
                        <a:rPr lang="pl-PL" sz="2000" b="1" i="1" dirty="0" smtClean="0">
                          <a:latin typeface="Cambria Math" panose="02040503050406030204" pitchFamily="18" charset="0"/>
                        </a:rPr>
                        <m:t>𝒂</m:t>
                      </m:r>
                      <m:r>
                        <a:rPr lang="pl-PL" sz="2000" i="1" dirty="0" smtClean="0">
                          <a:latin typeface="Cambria Math" panose="02040503050406030204" pitchFamily="18" charset="0"/>
                        </a:rPr>
                        <m:t> = </m:t>
                      </m:r>
                      <m:r>
                        <a:rPr lang="pl-PL" sz="2000" i="1" dirty="0" smtClean="0">
                          <a:latin typeface="Cambria Math" panose="02040503050406030204" pitchFamily="18" charset="0"/>
                        </a:rPr>
                        <m:t>𝑎</m:t>
                      </m:r>
                      <m:r>
                        <a:rPr lang="pl-PL" sz="2000" i="1" dirty="0" smtClean="0">
                          <a:latin typeface="Cambria Math" panose="02040503050406030204" pitchFamily="18" charset="0"/>
                        </a:rPr>
                        <m:t>, </m:t>
                      </m:r>
                      <m:r>
                        <a:rPr lang="pl-PL" sz="2000" b="1" i="1" dirty="0" smtClean="0">
                          <a:latin typeface="Cambria Math" panose="02040503050406030204" pitchFamily="18" charset="0"/>
                        </a:rPr>
                        <m:t>𝒛</m:t>
                      </m:r>
                      <m:r>
                        <a:rPr lang="pl-PL" sz="2000" i="1" dirty="0" smtClean="0">
                          <a:latin typeface="Cambria Math" panose="02040503050406030204" pitchFamily="18" charset="0"/>
                        </a:rPr>
                        <m:t> = </m:t>
                      </m:r>
                      <m:r>
                        <a:rPr lang="pl-PL" sz="2000" i="1" dirty="0" smtClean="0">
                          <a:latin typeface="Cambria Math" panose="02040503050406030204" pitchFamily="18" charset="0"/>
                        </a:rPr>
                        <m:t>𝑧</m:t>
                      </m:r>
                      <m:r>
                        <a:rPr lang="pl-PL" sz="2000" i="1" dirty="0" smtClean="0">
                          <a:latin typeface="Cambria Math" panose="02040503050406030204" pitchFamily="18" charset="0"/>
                        </a:rPr>
                        <m:t>) − </m:t>
                      </m:r>
                      <m:r>
                        <a:rPr lang="pl-PL" sz="2000" i="1" dirty="0" smtClean="0">
                          <a:latin typeface="Cambria Math" panose="02040503050406030204" pitchFamily="18" charset="0"/>
                        </a:rPr>
                        <m:t>𝑃</m:t>
                      </m:r>
                      <m:r>
                        <a:rPr lang="pl-PL" sz="2000" i="1" dirty="0" smtClean="0">
                          <a:latin typeface="Cambria Math" panose="02040503050406030204" pitchFamily="18" charset="0"/>
                        </a:rPr>
                        <m:t>(</m:t>
                      </m:r>
                      <m:r>
                        <a:rPr lang="pl-PL" sz="2000" i="1" dirty="0" smtClean="0">
                          <a:latin typeface="Cambria Math" panose="02040503050406030204" pitchFamily="18" charset="0"/>
                        </a:rPr>
                        <m:t>𝑥</m:t>
                      </m:r>
                      <m:r>
                        <a:rPr lang="pl-PL" sz="2000" i="1" dirty="0" smtClean="0">
                          <a:latin typeface="Cambria Math" panose="02040503050406030204" pitchFamily="18" charset="0"/>
                        </a:rPr>
                        <m:t> | </m:t>
                      </m:r>
                      <m:r>
                        <a:rPr lang="pl-PL" sz="2000" b="1" i="1" dirty="0" smtClean="0">
                          <a:latin typeface="Cambria Math" panose="02040503050406030204" pitchFamily="18" charset="0"/>
                        </a:rPr>
                        <m:t>𝒂</m:t>
                      </m:r>
                      <m:r>
                        <a:rPr lang="pl-PL" sz="2000" i="1" dirty="0" smtClean="0">
                          <a:latin typeface="Cambria Math" panose="02040503050406030204" pitchFamily="18" charset="0"/>
                        </a:rPr>
                        <m:t> = </m:t>
                      </m:r>
                      <m:r>
                        <a:rPr lang="pl-PL" sz="2000" i="1" dirty="0" smtClean="0">
                          <a:latin typeface="Cambria Math" panose="02040503050406030204" pitchFamily="18" charset="0"/>
                        </a:rPr>
                        <m:t>𝑎</m:t>
                      </m:r>
                      <m:r>
                        <a:rPr lang="pl-PL" sz="2000" i="1" dirty="0" smtClean="0">
                          <a:latin typeface="Cambria Math" panose="02040503050406030204" pitchFamily="18" charset="0"/>
                        </a:rPr>
                        <m:t>′ , </m:t>
                      </m:r>
                      <m:r>
                        <a:rPr lang="pl-PL" sz="2000" b="1" i="1" dirty="0" smtClean="0">
                          <a:latin typeface="Cambria Math" panose="02040503050406030204" pitchFamily="18" charset="0"/>
                        </a:rPr>
                        <m:t>𝒛</m:t>
                      </m:r>
                      <m:r>
                        <a:rPr lang="pl-PL" sz="2000" i="1" dirty="0" smtClean="0">
                          <a:latin typeface="Cambria Math" panose="02040503050406030204" pitchFamily="18" charset="0"/>
                        </a:rPr>
                        <m:t> = </m:t>
                      </m:r>
                      <m:r>
                        <a:rPr lang="pl-PL" sz="2000" i="1" dirty="0" smtClean="0">
                          <a:latin typeface="Cambria Math" panose="02040503050406030204" pitchFamily="18" charset="0"/>
                        </a:rPr>
                        <m:t>𝑧</m:t>
                      </m:r>
                      <m:r>
                        <a:rPr lang="pl-PL" sz="2000" i="1" dirty="0" smtClean="0">
                          <a:latin typeface="Cambria Math" panose="02040503050406030204" pitchFamily="18" charset="0"/>
                        </a:rPr>
                        <m:t>)</m:t>
                      </m:r>
                    </m:oMath>
                  </m:oMathPara>
                </a14:m>
                <a:endParaRPr lang="en-US" sz="2000" dirty="0"/>
              </a:p>
              <a:p>
                <a:pPr marL="742950" lvl="1" indent="-285750" defTabSz="457200">
                  <a:buFont typeface="Arial" panose="020B0604020202020204" pitchFamily="34" charset="0"/>
                  <a:buChar char="•"/>
                  <a:defRPr/>
                </a:pPr>
                <a:r>
                  <a:rPr lang="en-US" sz="2000" dirty="0"/>
                  <a:t>Compare the model performance across groups. </a:t>
                </a:r>
                <a:endParaRPr lang="en-US" sz="2000" b="1" dirty="0"/>
              </a:p>
            </p:txBody>
          </p:sp>
        </mc:Choice>
        <mc:Fallback>
          <p:sp>
            <p:nvSpPr>
              <p:cNvPr id="2" name="TextBox 1">
                <a:extLst>
                  <a:ext uri="{FF2B5EF4-FFF2-40B4-BE49-F238E27FC236}">
                    <a16:creationId xmlns:a16="http://schemas.microsoft.com/office/drawing/2014/main" id="{E31175ED-8476-545E-6F2D-ACFDB0F5FAB7}"/>
                  </a:ext>
                </a:extLst>
              </p:cNvPr>
              <p:cNvSpPr txBox="1">
                <a:spLocks noRot="1" noChangeAspect="1" noMove="1" noResize="1" noEditPoints="1" noAdjustHandles="1" noChangeArrowheads="1" noChangeShapeType="1" noTextEdit="1"/>
              </p:cNvSpPr>
              <p:nvPr/>
            </p:nvSpPr>
            <p:spPr>
              <a:xfrm>
                <a:off x="1638150" y="961336"/>
                <a:ext cx="8788550" cy="4708981"/>
              </a:xfrm>
              <a:prstGeom prst="rect">
                <a:avLst/>
              </a:prstGeom>
              <a:blipFill>
                <a:blip r:embed="rId4"/>
                <a:stretch>
                  <a:fillRect l="-625" t="-777" b="-1425"/>
                </a:stretch>
              </a:blipFill>
            </p:spPr>
            <p:txBody>
              <a:bodyPr/>
              <a:lstStyle/>
              <a:p>
                <a:r>
                  <a:rPr lang="en-US">
                    <a:noFill/>
                  </a:rPr>
                  <a:t> </a:t>
                </a:r>
              </a:p>
            </p:txBody>
          </p:sp>
        </mc:Fallback>
      </mc:AlternateContent>
    </p:spTree>
    <p:extLst>
      <p:ext uri="{BB962C8B-B14F-4D97-AF65-F5344CB8AC3E}">
        <p14:creationId xmlns:p14="http://schemas.microsoft.com/office/powerpoint/2010/main" val="342799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Fairness metrics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1175ED-8476-545E-6F2D-ACFDB0F5FAB7}"/>
                  </a:ext>
                </a:extLst>
              </p:cNvPr>
              <p:cNvSpPr txBox="1"/>
              <p:nvPr/>
            </p:nvSpPr>
            <p:spPr>
              <a:xfrm>
                <a:off x="1638150" y="961336"/>
                <a:ext cx="8788550" cy="470898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Current fairness metrics </a:t>
                </a:r>
                <a:r>
                  <a:rPr lang="en-US" sz="2000" dirty="0"/>
                  <a:t>(</a:t>
                </a:r>
                <a:r>
                  <a:rPr lang="da-DK" sz="2000" dirty="0"/>
                  <a:t>Fu et al. (2020) and De-Arteaga et al. (2022)</a:t>
                </a:r>
                <a:r>
                  <a:rPr lang="en-US" sz="2000" dirty="0"/>
                  <a:t>):</a:t>
                </a:r>
              </a:p>
              <a:p>
                <a:pPr marL="742950" lvl="1" indent="-285750" defTabSz="457200">
                  <a:buFont typeface="Arial" panose="020B0604020202020204" pitchFamily="34" charset="0"/>
                  <a:buChar char="•"/>
                  <a:defRPr/>
                </a:pPr>
                <a:r>
                  <a:rPr lang="en-US" sz="2000" dirty="0"/>
                  <a:t>Individual metrics</a:t>
                </a:r>
              </a:p>
              <a:p>
                <a:pPr marL="742950" lvl="1" indent="-285750" defTabSz="457200">
                  <a:buFont typeface="Arial" panose="020B0604020202020204" pitchFamily="34" charset="0"/>
                  <a:buChar char="•"/>
                  <a:defRPr/>
                </a:pPr>
                <a:r>
                  <a:rPr lang="en-US" sz="2000" dirty="0"/>
                  <a:t>Group metrics </a:t>
                </a:r>
              </a:p>
              <a:p>
                <a:pPr marL="1200150" lvl="2" indent="-285750" defTabSz="457200">
                  <a:buFont typeface="Arial" panose="020B0604020202020204" pitchFamily="34" charset="0"/>
                  <a:buChar char="•"/>
                  <a:defRPr/>
                </a:pPr>
                <a:r>
                  <a:rPr lang="en-US" sz="2000" dirty="0"/>
                  <a:t>Statistical parity</a:t>
                </a:r>
              </a:p>
              <a:p>
                <a:pPr marL="1200150" lvl="2" indent="-285750" defTabSz="457200">
                  <a:buFont typeface="Arial" panose="020B0604020202020204" pitchFamily="34" charset="0"/>
                  <a:buChar char="•"/>
                  <a:defRPr/>
                </a:pPr>
                <a:r>
                  <a:rPr lang="en-US" sz="2000" dirty="0"/>
                  <a:t>Equal opportunity and equalized odds</a:t>
                </a:r>
              </a:p>
              <a:p>
                <a:pPr marL="1200150" lvl="2" indent="-285750" defTabSz="457200">
                  <a:buFont typeface="Arial" panose="020B0604020202020204" pitchFamily="34" charset="0"/>
                  <a:buChar char="•"/>
                  <a:defRPr/>
                </a:pPr>
                <a:r>
                  <a:rPr lang="en-US" sz="2000" dirty="0"/>
                  <a:t>Balance for positive class and negative class</a:t>
                </a:r>
              </a:p>
              <a:p>
                <a:pPr marL="1200150" lvl="2" indent="-285750" defTabSz="457200">
                  <a:buFont typeface="Arial" panose="020B0604020202020204" pitchFamily="34" charset="0"/>
                  <a:buChar char="•"/>
                  <a:defRPr/>
                </a:pPr>
                <a:r>
                  <a:rPr lang="en-US" sz="2000" dirty="0"/>
                  <a:t>Predictive parity and calibration</a:t>
                </a:r>
              </a:p>
              <a:p>
                <a:pPr marL="742950" lvl="1" indent="-285750" defTabSz="457200">
                  <a:buFont typeface="Arial" panose="020B0604020202020204" pitchFamily="34" charset="0"/>
                  <a:buChar char="•"/>
                  <a:defRPr/>
                </a:pPr>
                <a:r>
                  <a:rPr lang="en-US" sz="2000" dirty="0"/>
                  <a:t>Are designed for binary machine learning prediction problems only. </a:t>
                </a:r>
              </a:p>
              <a:p>
                <a:pPr marL="742950" lvl="1" indent="-285750" defTabSz="457200">
                  <a:buFont typeface="Arial" panose="020B0604020202020204" pitchFamily="34" charset="0"/>
                  <a:buChar char="•"/>
                  <a:defRPr/>
                </a:pPr>
                <a:r>
                  <a:rPr lang="en-US" sz="2000" dirty="0"/>
                  <a:t>The use case across multiple groups instead of two groups remained ambiguous.</a:t>
                </a:r>
              </a:p>
              <a:p>
                <a:pPr lvl="1" defTabSz="457200">
                  <a:defRPr/>
                </a:pPr>
                <a:endParaRPr lang="en-US" sz="2000" dirty="0"/>
              </a:p>
              <a:p>
                <a:pPr marL="285750" indent="-285750" defTabSz="457200">
                  <a:buFont typeface="Arial" panose="020B0604020202020204" pitchFamily="34" charset="0"/>
                  <a:buChar char="•"/>
                  <a:defRPr/>
                </a:pPr>
                <a:r>
                  <a:rPr lang="en-US" sz="2000" b="1" dirty="0"/>
                  <a:t>Fundamental concepts</a:t>
                </a:r>
              </a:p>
              <a:p>
                <a:pPr marL="742950" lvl="1" indent="-285750" defTabSz="457200">
                  <a:buFont typeface="Arial" panose="020B0604020202020204" pitchFamily="34" charset="0"/>
                  <a:buChar char="•"/>
                  <a:defRPr/>
                </a:pPr>
                <a:r>
                  <a:rPr lang="en-US" sz="2000" dirty="0"/>
                  <a:t>Generalized form of conditional disparity (</a:t>
                </a:r>
                <a:r>
                  <a:rPr lang="en-US" sz="2000" dirty="0" err="1"/>
                  <a:t>Ritov</a:t>
                </a:r>
                <a:r>
                  <a:rPr lang="en-US" sz="2000" dirty="0"/>
                  <a:t> et al., 2017)</a:t>
                </a:r>
              </a:p>
              <a:p>
                <a:pPr lvl="1" defTabSz="457200">
                  <a:defRPr/>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𝑃</m:t>
                      </m:r>
                      <m:r>
                        <a:rPr lang="pl-PL" sz="2000" i="1" dirty="0" smtClean="0">
                          <a:latin typeface="Cambria Math" panose="02040503050406030204" pitchFamily="18" charset="0"/>
                        </a:rPr>
                        <m:t>(</m:t>
                      </m:r>
                      <m:r>
                        <a:rPr lang="pl-PL" sz="2000" i="1" dirty="0" smtClean="0">
                          <a:latin typeface="Cambria Math" panose="02040503050406030204" pitchFamily="18" charset="0"/>
                        </a:rPr>
                        <m:t>𝑥</m:t>
                      </m:r>
                      <m:r>
                        <a:rPr lang="pl-PL" sz="2000" i="1" dirty="0" smtClean="0">
                          <a:latin typeface="Cambria Math" panose="02040503050406030204" pitchFamily="18" charset="0"/>
                        </a:rPr>
                        <m:t> | </m:t>
                      </m:r>
                      <m:r>
                        <a:rPr lang="pl-PL" sz="2000" b="1" i="1" dirty="0" smtClean="0">
                          <a:latin typeface="Cambria Math" panose="02040503050406030204" pitchFamily="18" charset="0"/>
                        </a:rPr>
                        <m:t>𝒂</m:t>
                      </m:r>
                      <m:r>
                        <a:rPr lang="pl-PL" sz="2000" i="1" dirty="0" smtClean="0">
                          <a:latin typeface="Cambria Math" panose="02040503050406030204" pitchFamily="18" charset="0"/>
                        </a:rPr>
                        <m:t> = </m:t>
                      </m:r>
                      <m:r>
                        <a:rPr lang="pl-PL" sz="2000" i="1" dirty="0" smtClean="0">
                          <a:latin typeface="Cambria Math" panose="02040503050406030204" pitchFamily="18" charset="0"/>
                        </a:rPr>
                        <m:t>𝑎</m:t>
                      </m:r>
                      <m:r>
                        <a:rPr lang="pl-PL" sz="2000" i="1" dirty="0" smtClean="0">
                          <a:latin typeface="Cambria Math" panose="02040503050406030204" pitchFamily="18" charset="0"/>
                        </a:rPr>
                        <m:t>, </m:t>
                      </m:r>
                      <m:r>
                        <a:rPr lang="pl-PL" sz="2000" b="1" i="1" dirty="0" smtClean="0">
                          <a:latin typeface="Cambria Math" panose="02040503050406030204" pitchFamily="18" charset="0"/>
                        </a:rPr>
                        <m:t>𝒛</m:t>
                      </m:r>
                      <m:r>
                        <a:rPr lang="pl-PL" sz="2000" i="1" dirty="0" smtClean="0">
                          <a:latin typeface="Cambria Math" panose="02040503050406030204" pitchFamily="18" charset="0"/>
                        </a:rPr>
                        <m:t> = </m:t>
                      </m:r>
                      <m:r>
                        <a:rPr lang="pl-PL" sz="2000" i="1" dirty="0" smtClean="0">
                          <a:latin typeface="Cambria Math" panose="02040503050406030204" pitchFamily="18" charset="0"/>
                        </a:rPr>
                        <m:t>𝑧</m:t>
                      </m:r>
                      <m:r>
                        <a:rPr lang="pl-PL" sz="2000" i="1" dirty="0" smtClean="0">
                          <a:latin typeface="Cambria Math" panose="02040503050406030204" pitchFamily="18" charset="0"/>
                        </a:rPr>
                        <m:t>) − </m:t>
                      </m:r>
                      <m:r>
                        <a:rPr lang="pl-PL" sz="2000" i="1" dirty="0" smtClean="0">
                          <a:latin typeface="Cambria Math" panose="02040503050406030204" pitchFamily="18" charset="0"/>
                        </a:rPr>
                        <m:t>𝑃</m:t>
                      </m:r>
                      <m:r>
                        <a:rPr lang="pl-PL" sz="2000" i="1" dirty="0" smtClean="0">
                          <a:latin typeface="Cambria Math" panose="02040503050406030204" pitchFamily="18" charset="0"/>
                        </a:rPr>
                        <m:t>(</m:t>
                      </m:r>
                      <m:r>
                        <a:rPr lang="pl-PL" sz="2000" i="1" dirty="0" smtClean="0">
                          <a:latin typeface="Cambria Math" panose="02040503050406030204" pitchFamily="18" charset="0"/>
                        </a:rPr>
                        <m:t>𝑥</m:t>
                      </m:r>
                      <m:r>
                        <a:rPr lang="pl-PL" sz="2000" i="1" dirty="0" smtClean="0">
                          <a:latin typeface="Cambria Math" panose="02040503050406030204" pitchFamily="18" charset="0"/>
                        </a:rPr>
                        <m:t> | </m:t>
                      </m:r>
                      <m:r>
                        <a:rPr lang="pl-PL" sz="2000" b="1" i="1" dirty="0" smtClean="0">
                          <a:latin typeface="Cambria Math" panose="02040503050406030204" pitchFamily="18" charset="0"/>
                        </a:rPr>
                        <m:t>𝒂</m:t>
                      </m:r>
                      <m:r>
                        <a:rPr lang="pl-PL" sz="2000" i="1" dirty="0" smtClean="0">
                          <a:latin typeface="Cambria Math" panose="02040503050406030204" pitchFamily="18" charset="0"/>
                        </a:rPr>
                        <m:t> = </m:t>
                      </m:r>
                      <m:r>
                        <a:rPr lang="pl-PL" sz="2000" i="1" dirty="0" smtClean="0">
                          <a:latin typeface="Cambria Math" panose="02040503050406030204" pitchFamily="18" charset="0"/>
                        </a:rPr>
                        <m:t>𝑎</m:t>
                      </m:r>
                      <m:r>
                        <a:rPr lang="pl-PL" sz="2000" i="1" dirty="0" smtClean="0">
                          <a:latin typeface="Cambria Math" panose="02040503050406030204" pitchFamily="18" charset="0"/>
                        </a:rPr>
                        <m:t>′ , </m:t>
                      </m:r>
                      <m:r>
                        <a:rPr lang="pl-PL" sz="2000" b="1" i="1" dirty="0" smtClean="0">
                          <a:latin typeface="Cambria Math" panose="02040503050406030204" pitchFamily="18" charset="0"/>
                        </a:rPr>
                        <m:t>𝒛</m:t>
                      </m:r>
                      <m:r>
                        <a:rPr lang="pl-PL" sz="2000" i="1" dirty="0" smtClean="0">
                          <a:latin typeface="Cambria Math" panose="02040503050406030204" pitchFamily="18" charset="0"/>
                        </a:rPr>
                        <m:t> = </m:t>
                      </m:r>
                      <m:r>
                        <a:rPr lang="pl-PL" sz="2000" i="1" dirty="0" smtClean="0">
                          <a:latin typeface="Cambria Math" panose="02040503050406030204" pitchFamily="18" charset="0"/>
                        </a:rPr>
                        <m:t>𝑧</m:t>
                      </m:r>
                      <m:r>
                        <a:rPr lang="pl-PL" sz="2000" i="1" dirty="0" smtClean="0">
                          <a:latin typeface="Cambria Math" panose="02040503050406030204" pitchFamily="18" charset="0"/>
                        </a:rPr>
                        <m:t>)</m:t>
                      </m:r>
                    </m:oMath>
                  </m:oMathPara>
                </a14:m>
                <a:endParaRPr lang="en-US" sz="2000" dirty="0"/>
              </a:p>
              <a:p>
                <a:pPr marL="742950" lvl="1" indent="-285750" defTabSz="457200">
                  <a:buFont typeface="Arial" panose="020B0604020202020204" pitchFamily="34" charset="0"/>
                  <a:buChar char="•"/>
                  <a:defRPr/>
                </a:pPr>
                <a:r>
                  <a:rPr lang="en-US" sz="2000" dirty="0"/>
                  <a:t>Compare the model performance across groups. </a:t>
                </a:r>
                <a:endParaRPr lang="en-US" sz="2000" b="1" dirty="0"/>
              </a:p>
            </p:txBody>
          </p:sp>
        </mc:Choice>
        <mc:Fallback>
          <p:sp>
            <p:nvSpPr>
              <p:cNvPr id="2" name="TextBox 1">
                <a:extLst>
                  <a:ext uri="{FF2B5EF4-FFF2-40B4-BE49-F238E27FC236}">
                    <a16:creationId xmlns:a16="http://schemas.microsoft.com/office/drawing/2014/main" id="{E31175ED-8476-545E-6F2D-ACFDB0F5FAB7}"/>
                  </a:ext>
                </a:extLst>
              </p:cNvPr>
              <p:cNvSpPr txBox="1">
                <a:spLocks noRot="1" noChangeAspect="1" noMove="1" noResize="1" noEditPoints="1" noAdjustHandles="1" noChangeArrowheads="1" noChangeShapeType="1" noTextEdit="1"/>
              </p:cNvSpPr>
              <p:nvPr/>
            </p:nvSpPr>
            <p:spPr>
              <a:xfrm>
                <a:off x="1638150" y="961336"/>
                <a:ext cx="8788550" cy="4708981"/>
              </a:xfrm>
              <a:prstGeom prst="rect">
                <a:avLst/>
              </a:prstGeom>
              <a:blipFill>
                <a:blip r:embed="rId4"/>
                <a:stretch>
                  <a:fillRect l="-625" t="-777" b="-1425"/>
                </a:stretch>
              </a:blipFill>
            </p:spPr>
            <p:txBody>
              <a:bodyPr/>
              <a:lstStyle/>
              <a:p>
                <a:r>
                  <a:rPr lang="en-US">
                    <a:noFill/>
                  </a:rPr>
                  <a:t> </a:t>
                </a:r>
              </a:p>
            </p:txBody>
          </p:sp>
        </mc:Fallback>
      </mc:AlternateContent>
    </p:spTree>
    <p:extLst>
      <p:ext uri="{BB962C8B-B14F-4D97-AF65-F5344CB8AC3E}">
        <p14:creationId xmlns:p14="http://schemas.microsoft.com/office/powerpoint/2010/main" val="59535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Research Gaps and questions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187375" y="951758"/>
            <a:ext cx="9817250"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Research gaps</a:t>
            </a:r>
          </a:p>
          <a:p>
            <a:pPr marL="742950" lvl="1" indent="-285750" defTabSz="457200">
              <a:buFont typeface="Arial" panose="020B0604020202020204" pitchFamily="34" charset="0"/>
              <a:buChar char="•"/>
              <a:defRPr/>
            </a:pPr>
            <a:r>
              <a:rPr lang="en-US" dirty="0"/>
              <a:t>The bottom-up approach with respect to race/ethnicity has never been used in college enrollment forecasting.  </a:t>
            </a:r>
          </a:p>
          <a:p>
            <a:pPr marL="742950" lvl="1" indent="-285750" defTabSz="457200">
              <a:buFont typeface="Arial" panose="020B0604020202020204" pitchFamily="34" charset="0"/>
              <a:buChar char="•"/>
              <a:defRPr/>
            </a:pPr>
            <a:r>
              <a:rPr lang="en-US" dirty="0"/>
              <a:t>Although race/ethnicity has been considered in enrollment forecasting, the issue has not been investigated with an eye toward fairness. </a:t>
            </a:r>
          </a:p>
          <a:p>
            <a:pPr marL="742950" lvl="1" indent="-285750" defTabSz="457200">
              <a:buFont typeface="Arial" panose="020B0604020202020204" pitchFamily="34" charset="0"/>
              <a:buChar char="•"/>
              <a:defRPr/>
            </a:pPr>
            <a:r>
              <a:rPr lang="en-US" dirty="0"/>
              <a:t>Previous studies only forecast enrollment at the aggregate race/ethnicity level. There is a lack of forecasting application for disaggregate races/ethnicities.</a:t>
            </a:r>
          </a:p>
          <a:p>
            <a:pPr marL="742950" lvl="1" indent="-285750" defTabSz="457200">
              <a:buFont typeface="Arial" panose="020B0604020202020204" pitchFamily="34" charset="0"/>
              <a:buChar char="•"/>
              <a:defRPr/>
            </a:pPr>
            <a:r>
              <a:rPr lang="en-US" dirty="0"/>
              <a:t>The aggregation rules of race/ethnicity have been inconsistent. There is no existing literature that discusses the aggregation rules for race/ethnicity with respect to either fairness or forecast accuracy.</a:t>
            </a:r>
          </a:p>
          <a:p>
            <a:pPr marL="285750" indent="-285750" defTabSz="457200">
              <a:buFont typeface="Arial" panose="020B0604020202020204" pitchFamily="34" charset="0"/>
              <a:buChar char="•"/>
              <a:defRPr/>
            </a:pPr>
            <a:endParaRPr lang="en-US" b="1" dirty="0"/>
          </a:p>
          <a:p>
            <a:pPr marL="285750" indent="-285750" defTabSz="457200">
              <a:buFont typeface="Arial" panose="020B0604020202020204" pitchFamily="34" charset="0"/>
              <a:buChar char="•"/>
              <a:defRPr/>
            </a:pPr>
            <a:r>
              <a:rPr lang="en-US" b="1" dirty="0"/>
              <a:t>Research questions</a:t>
            </a:r>
          </a:p>
          <a:p>
            <a:pPr marL="742950" lvl="1" indent="-285750" defTabSz="457200">
              <a:buFont typeface="Arial" panose="020B0604020202020204" pitchFamily="34" charset="0"/>
              <a:buChar char="•"/>
              <a:defRPr/>
            </a:pPr>
            <a:r>
              <a:rPr lang="en-US" dirty="0"/>
              <a:t>Will the hierarchical forecasting approach with respect to race/ethnicity increase the forecast accuracy for both total and disaggregate levels in the case of enrollment forecasting?</a:t>
            </a:r>
          </a:p>
          <a:p>
            <a:pPr marL="742950" lvl="1" indent="-285750" defTabSz="457200">
              <a:buFont typeface="Arial" panose="020B0604020202020204" pitchFamily="34" charset="0"/>
              <a:buChar char="•"/>
              <a:defRPr/>
            </a:pPr>
            <a:r>
              <a:rPr lang="en-US" dirty="0"/>
              <a:t>How would the aggregation rules affect forecast accuracy and fairness? </a:t>
            </a:r>
          </a:p>
          <a:p>
            <a:pPr marL="742950" lvl="1" indent="-285750" defTabSz="457200">
              <a:buFont typeface="Arial" panose="020B0604020202020204" pitchFamily="34" charset="0"/>
              <a:buChar char="•"/>
              <a:defRPr/>
            </a:pPr>
            <a:r>
              <a:rPr lang="en-US" dirty="0"/>
              <a:t>Can institutions modify the picture of fairness regarding both statistical disparity and forecast accuracy across groups?  </a:t>
            </a:r>
          </a:p>
        </p:txBody>
      </p:sp>
    </p:spTree>
    <p:extLst>
      <p:ext uri="{BB962C8B-B14F-4D97-AF65-F5344CB8AC3E}">
        <p14:creationId xmlns:p14="http://schemas.microsoft.com/office/powerpoint/2010/main" val="181926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2035308" y="1298570"/>
            <a:ext cx="7656801" cy="707886"/>
          </a:xfrm>
          <a:prstGeom prst="rect">
            <a:avLst/>
          </a:prstGeom>
          <a:noFill/>
        </p:spPr>
        <p:txBody>
          <a:bodyPr wrap="square" rtlCol="0">
            <a:spAutoFit/>
          </a:bodyPr>
          <a:lstStyle/>
          <a:p>
            <a:pPr defTabSz="457200"/>
            <a:r>
              <a:rPr kumimoji="0" lang="en-US" sz="20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rPr>
              <a:t>Introduction &amp; l</a:t>
            </a:r>
            <a:r>
              <a:rPr lang="en-US" sz="2000" b="1" dirty="0" err="1">
                <a:solidFill>
                  <a:srgbClr val="003478"/>
                </a:solidFill>
                <a:latin typeface="Calibri"/>
                <a:cs typeface="Times New Roman" panose="02020603050405020304" pitchFamily="18" charset="0"/>
              </a:rPr>
              <a:t>iterature</a:t>
            </a:r>
            <a:r>
              <a:rPr lang="en-US" sz="2000" b="1" dirty="0">
                <a:solidFill>
                  <a:srgbClr val="003478"/>
                </a:solidFill>
                <a:latin typeface="Calibri"/>
                <a:cs typeface="Times New Roman" panose="02020603050405020304" pitchFamily="18" charset="0"/>
              </a:rPr>
              <a:t> review</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9" name="TextBox 8">
            <a:extLst>
              <a:ext uri="{FF2B5EF4-FFF2-40B4-BE49-F238E27FC236}">
                <a16:creationId xmlns:a16="http://schemas.microsoft.com/office/drawing/2014/main" id="{A47B854F-DC2F-4C86-5D58-6E3EC234E74C}"/>
              </a:ext>
            </a:extLst>
          </p:cNvPr>
          <p:cNvSpPr txBox="1"/>
          <p:nvPr/>
        </p:nvSpPr>
        <p:spPr>
          <a:xfrm>
            <a:off x="2035307" y="3850081"/>
            <a:ext cx="7656801"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rPr>
              <a:t>Analysis of results</a:t>
            </a:r>
          </a:p>
        </p:txBody>
      </p:sp>
      <p:sp>
        <p:nvSpPr>
          <p:cNvPr id="13" name="TextBox 12">
            <a:extLst>
              <a:ext uri="{FF2B5EF4-FFF2-40B4-BE49-F238E27FC236}">
                <a16:creationId xmlns:a16="http://schemas.microsoft.com/office/drawing/2014/main" id="{02B50855-B5E7-744A-B87E-30E844E84B12}"/>
              </a:ext>
            </a:extLst>
          </p:cNvPr>
          <p:cNvSpPr txBox="1"/>
          <p:nvPr/>
        </p:nvSpPr>
        <p:spPr>
          <a:xfrm>
            <a:off x="2035307" y="5092352"/>
            <a:ext cx="7656801"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rPr>
              <a:t>Conclusions &amp; future work</a:t>
            </a:r>
          </a:p>
        </p:txBody>
      </p:sp>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libri"/>
                <a:ea typeface="+mn-ea"/>
                <a:cs typeface="Times New Roman" panose="02020603050405020304" pitchFamily="18" charset="0"/>
              </a:rPr>
              <a:t>Outline</a:t>
            </a:r>
          </a:p>
        </p:txBody>
      </p:sp>
      <p:sp>
        <p:nvSpPr>
          <p:cNvPr id="2" name="TextBox 1">
            <a:extLst>
              <a:ext uri="{FF2B5EF4-FFF2-40B4-BE49-F238E27FC236}">
                <a16:creationId xmlns:a16="http://schemas.microsoft.com/office/drawing/2014/main" id="{EC1EE524-21DE-0D85-C91B-43D7C42A1B4B}"/>
              </a:ext>
            </a:extLst>
          </p:cNvPr>
          <p:cNvSpPr txBox="1"/>
          <p:nvPr/>
        </p:nvSpPr>
        <p:spPr>
          <a:xfrm>
            <a:off x="2035307" y="2565536"/>
            <a:ext cx="7656801" cy="400110"/>
          </a:xfrm>
          <a:prstGeom prst="rect">
            <a:avLst/>
          </a:prstGeom>
          <a:noFill/>
        </p:spPr>
        <p:txBody>
          <a:bodyPr wrap="square" rtlCol="0">
            <a:spAutoFit/>
          </a:bodyPr>
          <a:lstStyle/>
          <a:p>
            <a:pPr defTabSz="457200"/>
            <a:r>
              <a:rPr kumimoji="0" lang="en-US" sz="20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rPr>
              <a:t>Methodology &amp; Empirical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305637" y="2386008"/>
            <a:ext cx="914400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t>Empirical application</a:t>
            </a:r>
            <a:endParaRPr kumimoji="0" lang="en-US" sz="48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2"/>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161616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Data description</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876311" y="1124799"/>
            <a:ext cx="8667677" cy="424731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dataset was originally published by UC, Berkeley (University of California, 2021).</a:t>
            </a:r>
          </a:p>
          <a:p>
            <a:pPr marR="0" lvl="0" algn="l" defTabSz="457200" rtl="0" eaLnBrk="1" fontAlgn="auto" latinLnBrk="0" hangingPunct="1">
              <a:lnSpc>
                <a:spcPct val="100000"/>
              </a:lnSpc>
              <a:spcBef>
                <a:spcPts val="0"/>
              </a:spcBef>
              <a:spcAft>
                <a:spcPts val="0"/>
              </a:spcAft>
              <a:buClrTx/>
              <a:buSzTx/>
              <a:tabLst/>
              <a:defRPr/>
            </a:pPr>
            <a:endParaRPr lang="en-US"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includes the yearly undergraduate student enrollment counts in the fall semester for 68 disaggregate racial/ethnic groups from 2010 to 2019.</a:t>
            </a:r>
          </a:p>
          <a:p>
            <a:pPr marR="0" lvl="0" algn="l" defTabSz="457200" rtl="0" eaLnBrk="1" fontAlgn="auto" latinLnBrk="0" hangingPunct="1">
              <a:lnSpc>
                <a:spcPct val="100000"/>
              </a:lnSpc>
              <a:spcBef>
                <a:spcPts val="0"/>
              </a:spcBef>
              <a:spcAft>
                <a:spcPts val="0"/>
              </a:spcAft>
              <a:buClrTx/>
              <a:buSzTx/>
              <a:tabLst/>
              <a:defRPr/>
            </a:pPr>
            <a:endParaRPr lang="en-US"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disaggregate groups are categorized in aggregate categories as </a:t>
            </a:r>
          </a:p>
          <a:p>
            <a:pPr marR="0" lvl="0" algn="l" defTabSz="457200" rtl="0" eaLnBrk="1" fontAlgn="auto" latinLnBrk="0" hangingPunct="1">
              <a:lnSpc>
                <a:spcPct val="100000"/>
              </a:lnSpc>
              <a:spcBef>
                <a:spcPts val="0"/>
              </a:spcBef>
              <a:spcAft>
                <a:spcPts val="0"/>
              </a:spcAft>
              <a:buClrTx/>
              <a:buSzTx/>
              <a:tabLst/>
              <a:defRPr/>
            </a:pPr>
            <a:r>
              <a:rPr lang="en-US" dirty="0"/>
              <a:t>	“African American, American Indian/Alaska Native, Asian, Hispanic Latinx, 		</a:t>
            </a:r>
          </a:p>
          <a:p>
            <a:pPr marR="0" lvl="0" algn="l" defTabSz="457200" rtl="0" eaLnBrk="1" fontAlgn="auto" latinLnBrk="0" hangingPunct="1">
              <a:lnSpc>
                <a:spcPct val="100000"/>
              </a:lnSpc>
              <a:spcBef>
                <a:spcPts val="0"/>
              </a:spcBef>
              <a:spcAft>
                <a:spcPts val="0"/>
              </a:spcAft>
              <a:buClrTx/>
              <a:buSzTx/>
              <a:tabLst/>
              <a:defRPr/>
            </a:pPr>
            <a:r>
              <a:rPr lang="en-US" dirty="0"/>
              <a:t>	Native Hawaiian Pacific Islander, Southwest Asian North African, and White”.</a:t>
            </a:r>
          </a:p>
          <a:p>
            <a:pPr marR="0" lvl="0" algn="l" defTabSz="457200" rtl="0" eaLnBrk="1" fontAlgn="auto" latinLnBrk="0" hangingPunct="1">
              <a:lnSpc>
                <a:spcPct val="100000"/>
              </a:lnSpc>
              <a:spcBef>
                <a:spcPts val="0"/>
              </a:spcBef>
              <a:spcAft>
                <a:spcPts val="0"/>
              </a:spcAft>
              <a:buClrTx/>
              <a:buSzTx/>
              <a:tabLst/>
              <a:defRPr/>
            </a:pPr>
            <a:endParaRPr lang="en-US" b="1"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generated synthetic time series with the same format and statistical properties with 25 observations using the synthetic data vault (SDV) (</a:t>
            </a:r>
            <a:r>
              <a:rPr lang="en-US" dirty="0" err="1"/>
              <a:t>Patki</a:t>
            </a:r>
            <a:r>
              <a:rPr lang="en-US" dirty="0"/>
              <a:t> et al., 2016)</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will be classified into total (institution), aggregate race/ethnicity, and disaggregate race/ethnicity levels, with the most disaggregate level consisting of 68 time series. </a:t>
            </a:r>
            <a:endParaRPr lang="en-US" b="1" dirty="0"/>
          </a:p>
        </p:txBody>
      </p:sp>
    </p:spTree>
    <p:extLst>
      <p:ext uri="{BB962C8B-B14F-4D97-AF65-F5344CB8AC3E}">
        <p14:creationId xmlns:p14="http://schemas.microsoft.com/office/powerpoint/2010/main" val="368977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Data description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A8B85DC0-430E-5EC8-8857-5C457AEF5915}"/>
              </a:ext>
            </a:extLst>
          </p:cNvPr>
          <p:cNvPicPr>
            <a:picLocks noChangeAspect="1"/>
          </p:cNvPicPr>
          <p:nvPr/>
        </p:nvPicPr>
        <p:blipFill>
          <a:blip r:embed="rId4"/>
          <a:stretch>
            <a:fillRect/>
          </a:stretch>
        </p:blipFill>
        <p:spPr>
          <a:xfrm>
            <a:off x="232560" y="2120900"/>
            <a:ext cx="11498280" cy="3483160"/>
          </a:xfrm>
          <a:prstGeom prst="rect">
            <a:avLst/>
          </a:prstGeom>
        </p:spPr>
      </p:pic>
      <p:sp>
        <p:nvSpPr>
          <p:cNvPr id="6" name="TextBox 5">
            <a:extLst>
              <a:ext uri="{FF2B5EF4-FFF2-40B4-BE49-F238E27FC236}">
                <a16:creationId xmlns:a16="http://schemas.microsoft.com/office/drawing/2014/main" id="{7DC74937-C0C5-717C-1681-02AA4E71AB19}"/>
              </a:ext>
            </a:extLst>
          </p:cNvPr>
          <p:cNvSpPr txBox="1"/>
          <p:nvPr/>
        </p:nvSpPr>
        <p:spPr>
          <a:xfrm>
            <a:off x="3078330" y="5385897"/>
            <a:ext cx="8128000" cy="369332"/>
          </a:xfrm>
          <a:prstGeom prst="rect">
            <a:avLst/>
          </a:prstGeom>
          <a:noFill/>
        </p:spPr>
        <p:txBody>
          <a:bodyPr wrap="square">
            <a:spAutoFit/>
          </a:bodyPr>
          <a:lstStyle/>
          <a:p>
            <a:r>
              <a:rPr lang="en-US" dirty="0"/>
              <a:t>Figure 2: The hierarchical structure with UC aggregation rule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A33FC9D-40EA-66C7-D001-0C4DD54C713E}"/>
                  </a:ext>
                </a:extLst>
              </p:cNvPr>
              <p:cNvSpPr txBox="1"/>
              <p:nvPr/>
            </p:nvSpPr>
            <p:spPr>
              <a:xfrm>
                <a:off x="1054511" y="876424"/>
                <a:ext cx="10082978" cy="190924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Denote the disaggregate race/ethnicity, aggregate race/ethnicity, and total levels as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𝑙</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𝑙</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𝑙</m:t>
                        </m:r>
                      </m:e>
                      <m:sub>
                        <m:r>
                          <a:rPr lang="en-US" b="0" i="1" dirty="0" smtClean="0">
                            <a:latin typeface="Cambria Math" panose="02040503050406030204" pitchFamily="18" charset="0"/>
                          </a:rPr>
                          <m:t>0</m:t>
                        </m:r>
                      </m:sub>
                    </m:sSub>
                  </m:oMath>
                </a14:m>
                <a:r>
                  <a:rPr lang="en-US" dirty="0"/>
                  <a:t>, respectively. </a:t>
                </a:r>
              </a:p>
              <a:p>
                <a:pPr marL="285750" indent="-285750" defTabSz="457200">
                  <a:buFont typeface="Arial" panose="020B0604020202020204" pitchFamily="34" charset="0"/>
                  <a:buChar char="•"/>
                  <a:defRPr/>
                </a:pPr>
                <a:r>
                  <a:rPr lang="en-US" dirty="0"/>
                  <a:t>Let vectors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𝑎</m:t>
                            </m:r>
                          </m:sub>
                        </m:sSub>
                      </m:sup>
                    </m:sSubSup>
                  </m:oMath>
                </a14:m>
                <a:r>
                  <a:rPr lang="en-US" dirty="0"/>
                  <a:t>represent the </a:t>
                </a:r>
                <a14:m>
                  <m:oMath xmlns:m="http://schemas.openxmlformats.org/officeDocument/2006/math">
                    <m:r>
                      <a:rPr lang="en-US" b="0" i="1" smtClean="0">
                        <a:latin typeface="Cambria Math" panose="02040503050406030204" pitchFamily="18" charset="0"/>
                      </a:rPr>
                      <m:t>𝑖</m:t>
                    </m:r>
                  </m:oMath>
                </a14:m>
                <a:r>
                  <a:rPr lang="en-US" dirty="0"/>
                  <a:t> </a:t>
                </a:r>
                <a:r>
                  <a:rPr lang="en-US" dirty="0" err="1"/>
                  <a:t>th</a:t>
                </a:r>
                <a:r>
                  <a:rPr lang="en-US" dirty="0"/>
                  <a:t> time series of enrollment at level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is an integer group index and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is the level index,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oMath>
                </a14:m>
                <a:r>
                  <a:rPr lang="en-US"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0,1,2</m:t>
                    </m:r>
                  </m:oMath>
                </a14:m>
                <a:r>
                  <a:rPr lang="en-US" dirty="0"/>
                  <a:t>, assuming that there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r>
                      <a:rPr lang="en-US" b="0" i="1" smtClean="0">
                        <a:latin typeface="Cambria Math" panose="02040503050406030204" pitchFamily="18" charset="0"/>
                      </a:rPr>
                      <m:t> </m:t>
                    </m:r>
                  </m:oMath>
                </a14:m>
                <a:r>
                  <a:rPr lang="en-US" dirty="0"/>
                  <a:t>groups at level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Each vector has the entries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up>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𝑎</m:t>
                            </m:r>
                          </m:sub>
                        </m:sSub>
                      </m:sup>
                    </m:sSubSup>
                    <m:r>
                      <a:rPr lang="en-US" i="1">
                        <a:latin typeface="Cambria Math" panose="02040503050406030204" pitchFamily="18" charset="0"/>
                      </a:rPr>
                      <m:t> </m:t>
                    </m:r>
                  </m:oMath>
                </a14:m>
                <a:r>
                  <a:rPr lang="en-US" dirty="0"/>
                  <a:t>where </a:t>
                </a:r>
                <a14:m>
                  <m:oMath xmlns:m="http://schemas.openxmlformats.org/officeDocument/2006/math">
                    <m:r>
                      <a:rPr lang="en-US" b="0" i="1" smtClean="0">
                        <a:latin typeface="Cambria Math" panose="02040503050406030204" pitchFamily="18" charset="0"/>
                      </a:rPr>
                      <m:t>𝑡</m:t>
                    </m:r>
                  </m:oMath>
                </a14:m>
                <a:r>
                  <a:rPr lang="en-US" dirty="0"/>
                  <a:t> is the year index.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mc:Choice>
        <mc:Fallback>
          <p:sp>
            <p:nvSpPr>
              <p:cNvPr id="7" name="TextBox 6">
                <a:extLst>
                  <a:ext uri="{FF2B5EF4-FFF2-40B4-BE49-F238E27FC236}">
                    <a16:creationId xmlns:a16="http://schemas.microsoft.com/office/drawing/2014/main" id="{EA33FC9D-40EA-66C7-D001-0C4DD54C713E}"/>
                  </a:ext>
                </a:extLst>
              </p:cNvPr>
              <p:cNvSpPr txBox="1">
                <a:spLocks noRot="1" noChangeAspect="1" noMove="1" noResize="1" noEditPoints="1" noAdjustHandles="1" noChangeArrowheads="1" noChangeShapeType="1" noTextEdit="1"/>
              </p:cNvSpPr>
              <p:nvPr/>
            </p:nvSpPr>
            <p:spPr>
              <a:xfrm>
                <a:off x="1054511" y="876424"/>
                <a:ext cx="10082978" cy="1909241"/>
              </a:xfrm>
              <a:prstGeom prst="rect">
                <a:avLst/>
              </a:prstGeom>
              <a:blipFill>
                <a:blip r:embed="rId5"/>
                <a:stretch>
                  <a:fillRect l="-423" t="-1917"/>
                </a:stretch>
              </a:blipFill>
            </p:spPr>
            <p:txBody>
              <a:bodyPr/>
              <a:lstStyle/>
              <a:p>
                <a:r>
                  <a:rPr lang="en-US">
                    <a:noFill/>
                  </a:rPr>
                  <a:t> </a:t>
                </a:r>
              </a:p>
            </p:txBody>
          </p:sp>
        </mc:Fallback>
      </mc:AlternateContent>
    </p:spTree>
    <p:extLst>
      <p:ext uri="{BB962C8B-B14F-4D97-AF65-F5344CB8AC3E}">
        <p14:creationId xmlns:p14="http://schemas.microsoft.com/office/powerpoint/2010/main" val="427754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Forecasting models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885852"/>
            <a:ext cx="8667677"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Double exponential smoothing </a:t>
            </a:r>
          </a:p>
          <a:p>
            <a:pPr marL="742950" lvl="1" indent="-285750" defTabSz="457200">
              <a:buFont typeface="Arial" panose="020B0604020202020204" pitchFamily="34" charset="0"/>
              <a:buChar char="•"/>
              <a:defRPr/>
            </a:pPr>
            <a:r>
              <a:rPr lang="en-US" dirty="0"/>
              <a:t>Relatively simple algorithm since we focus on the impact of aggregation levels rather than forecasting algorithms.</a:t>
            </a:r>
          </a:p>
          <a:p>
            <a:pPr marL="742950" lvl="1" indent="-285750" defTabSz="457200">
              <a:buFont typeface="Arial" panose="020B0604020202020204" pitchFamily="34" charset="0"/>
              <a:buChar char="•"/>
              <a:defRPr/>
            </a:pPr>
            <a:r>
              <a:rPr lang="en-US" dirty="0"/>
              <a:t>One of the most basic methods used in enrollment forecasting (for example, Hussar and Bailey, 2020; </a:t>
            </a:r>
            <a:r>
              <a:rPr lang="en-US" dirty="0" err="1"/>
              <a:t>Bousnguar</a:t>
            </a:r>
            <a:r>
              <a:rPr lang="en-US" dirty="0"/>
              <a:t> et al., 2022).</a:t>
            </a:r>
          </a:p>
          <a:p>
            <a:pPr marL="742950" lvl="1" indent="-285750" defTabSz="457200">
              <a:buFont typeface="Arial" panose="020B0604020202020204" pitchFamily="34" charset="0"/>
              <a:buChar char="•"/>
              <a:defRPr/>
            </a:pPr>
            <a:r>
              <a:rPr lang="en-US" dirty="0"/>
              <a:t>It implies that recent observations have the most significant impact on the forecasts and considers the trend of historical data. </a:t>
            </a:r>
          </a:p>
          <a:p>
            <a:pPr marL="742950" lvl="1" indent="-285750" defTabSz="457200">
              <a:buFont typeface="Arial" panose="020B0604020202020204" pitchFamily="34" charset="0"/>
              <a:buChar char="•"/>
              <a:defRPr/>
            </a:pPr>
            <a:r>
              <a:rPr lang="en-US" dirty="0"/>
              <a:t>The parameters α and β between 0 and 1 that generate the least mean absolute percentage error (MAPE) of the forecasting result are chosen as smoothing parameters for the forecasted series.</a:t>
            </a:r>
          </a:p>
          <a:p>
            <a:pPr marL="742950" lvl="1" indent="-285750" defTabSz="457200">
              <a:buFont typeface="Arial" panose="020B0604020202020204" pitchFamily="34" charset="0"/>
              <a:buChar char="•"/>
              <a:defRPr/>
            </a:pPr>
            <a:r>
              <a:rPr lang="en-US" dirty="0"/>
              <a:t>Forecast horizon: 5 years </a:t>
            </a:r>
          </a:p>
          <a:p>
            <a:pPr marL="742950" lvl="1" indent="-285750" defTabSz="457200">
              <a:buFont typeface="Arial" panose="020B0604020202020204" pitchFamily="34" charset="0"/>
              <a:buChar char="•"/>
              <a:defRPr/>
            </a:pPr>
            <a:endParaRPr lang="en-US" dirty="0"/>
          </a:p>
        </p:txBody>
      </p:sp>
      <p:cxnSp>
        <p:nvCxnSpPr>
          <p:cNvPr id="12" name="Straight Connector 11">
            <a:extLst>
              <a:ext uri="{FF2B5EF4-FFF2-40B4-BE49-F238E27FC236}">
                <a16:creationId xmlns:a16="http://schemas.microsoft.com/office/drawing/2014/main" id="{8D445F0F-9EA9-5B42-5981-1CA14AE38DC8}"/>
              </a:ext>
            </a:extLst>
          </p:cNvPr>
          <p:cNvCxnSpPr/>
          <p:nvPr/>
        </p:nvCxnSpPr>
        <p:spPr>
          <a:xfrm>
            <a:off x="1257300" y="4048036"/>
            <a:ext cx="952485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3D1B53D-91C5-DA65-9E2C-3FB83B4FBC56}"/>
                  </a:ext>
                </a:extLst>
              </p:cNvPr>
              <p:cNvSpPr txBox="1"/>
              <p:nvPr/>
            </p:nvSpPr>
            <p:spPr>
              <a:xfrm>
                <a:off x="1257300" y="4124744"/>
                <a:ext cx="9880600" cy="642035"/>
              </a:xfrm>
              <a:prstGeom prst="rect">
                <a:avLst/>
              </a:prstGeom>
              <a:noFill/>
            </p:spPr>
            <p:txBody>
              <a:bodyPr wrap="square" lIns="0" tIns="0" rIns="0" bIns="0" rtlCol="0">
                <a:spAutoFit/>
              </a:bodyPr>
              <a:lstStyle/>
              <a:p>
                <a:r>
                  <a:rPr lang="en-US" b="0" dirty="0"/>
                  <a:t>Let </a:t>
                </a:r>
                <a14:m>
                  <m:oMath xmlns:m="http://schemas.openxmlformats.org/officeDocument/2006/math">
                    <m:r>
                      <a:rPr lang="en-US" b="0" i="1" smtClean="0">
                        <a:latin typeface="Cambria Math" panose="02040503050406030204" pitchFamily="18" charset="0"/>
                      </a:rPr>
                      <m:t> </m:t>
                    </m:r>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h</m:t>
                        </m:r>
                      </m:sub>
                      <m:sup>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𝑎</m:t>
                            </m:r>
                          </m:sub>
                        </m:sSub>
                      </m:sup>
                    </m:sSubSup>
                    <m:r>
                      <m:rPr>
                        <m:nor/>
                      </m:rPr>
                      <a:rPr lang="en-US" b="0" i="0" smtClean="0">
                        <a:latin typeface="Cambria Math" panose="02040503050406030204" pitchFamily="18" charset="0"/>
                      </a:rPr>
                      <m:t> </m:t>
                    </m:r>
                    <m:r>
                      <m:rPr>
                        <m:nor/>
                      </m:rPr>
                      <a:rPr lang="en-US" smtClean="0"/>
                      <m:t>represents</m:t>
                    </m:r>
                    <m:r>
                      <m:rPr>
                        <m:nor/>
                      </m:rPr>
                      <a:rPr lang="en-US" smtClean="0"/>
                      <m:t> </m:t>
                    </m:r>
                    <m:r>
                      <m:rPr>
                        <m:nor/>
                      </m:rPr>
                      <a:rPr lang="en-US" smtClean="0"/>
                      <m:t>the</m:t>
                    </m:r>
                    <m:r>
                      <m:rPr>
                        <m:nor/>
                      </m:rPr>
                      <a:rPr lang="en-US" smtClean="0"/>
                      <m:t> </m:t>
                    </m:r>
                    <m:r>
                      <m:rPr>
                        <m:nor/>
                      </m:rPr>
                      <a:rPr lang="en-US" smtClean="0"/>
                      <m:t>h</m:t>
                    </m:r>
                    <m:r>
                      <m:rPr>
                        <m:nor/>
                      </m:rPr>
                      <a:rPr lang="en-US" smtClean="0"/>
                      <m:t>-</m:t>
                    </m:r>
                    <m:r>
                      <m:rPr>
                        <m:nor/>
                      </m:rPr>
                      <a:rPr lang="en-US" smtClean="0"/>
                      <m:t>step</m:t>
                    </m:r>
                    <m:r>
                      <m:rPr>
                        <m:nor/>
                      </m:rPr>
                      <a:rPr lang="en-US" smtClean="0"/>
                      <m:t> </m:t>
                    </m:r>
                    <m:r>
                      <m:rPr>
                        <m:nor/>
                      </m:rPr>
                      <a:rPr lang="en-US" smtClean="0"/>
                      <m:t>ahead</m:t>
                    </m:r>
                    <m:r>
                      <m:rPr>
                        <m:nor/>
                      </m:rPr>
                      <a:rPr lang="en-US" smtClean="0"/>
                      <m:t> </m:t>
                    </m:r>
                    <m:r>
                      <m:rPr>
                        <m:nor/>
                      </m:rPr>
                      <a:rPr lang="en-US" smtClean="0"/>
                      <m:t>forecast</m:t>
                    </m:r>
                    <m:r>
                      <m:rPr>
                        <m:nor/>
                      </m:rPr>
                      <a:rPr lang="en-US" smtClean="0"/>
                      <m:t> </m:t>
                    </m:r>
                    <m:r>
                      <m:rPr>
                        <m:nor/>
                      </m:rPr>
                      <a:rPr lang="en-US" smtClean="0"/>
                      <m:t>of</m:t>
                    </m:r>
                    <m:r>
                      <m:rPr>
                        <m:nor/>
                      </m:rPr>
                      <a:rPr lang="en-US" smtClean="0"/>
                      <m:t> </m:t>
                    </m:r>
                    <m:r>
                      <m:rPr>
                        <m:nor/>
                      </m:rPr>
                      <a:rPr lang="en-US" smtClean="0"/>
                      <m:t>the</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m:rPr>
                        <m:nor/>
                      </m:rPr>
                      <a:rPr lang="en-US" dirty="0" err="1"/>
                      <m:t>th</m:t>
                    </m:r>
                    <m:r>
                      <m:rPr>
                        <m:nor/>
                      </m:rPr>
                      <a:rPr lang="en-US" b="0" i="0" dirty="0" smtClean="0"/>
                      <m:t> </m:t>
                    </m:r>
                    <m:r>
                      <m:rPr>
                        <m:nor/>
                      </m:rPr>
                      <a:rPr lang="en-US" b="0" i="0" dirty="0" smtClean="0"/>
                      <m:t>series</m:t>
                    </m:r>
                    <m:r>
                      <m:rPr>
                        <m:nor/>
                      </m:rPr>
                      <a:rPr lang="en-US" b="0" i="0" dirty="0" smtClean="0"/>
                      <m:t> </m:t>
                    </m:r>
                    <m:r>
                      <m:rPr>
                        <m:nor/>
                      </m:rPr>
                      <a:rPr lang="en-US" smtClean="0"/>
                      <m:t>at</m:t>
                    </m:r>
                    <m:r>
                      <m:rPr>
                        <m:nor/>
                      </m:rPr>
                      <a:rPr lang="en-US" smtClean="0"/>
                      <m:t> </m:t>
                    </m:r>
                    <m:r>
                      <m:rPr>
                        <m:nor/>
                      </m:rPr>
                      <a:rPr lang="en-US" smtClean="0"/>
                      <m:t>level</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m:rPr>
                        <m:nor/>
                      </m:rPr>
                      <a:rPr lang="en-US" b="0" i="0" smtClean="0">
                        <a:latin typeface="Cambria Math" panose="02040503050406030204" pitchFamily="18" charset="0"/>
                      </a:rPr>
                      <m:t>                          </m:t>
                    </m:r>
                    <m:r>
                      <m:rPr>
                        <m:nor/>
                      </m:rPr>
                      <a:rPr lang="en-US" smtClean="0"/>
                      <m:t>be</m:t>
                    </m:r>
                    <m:r>
                      <m:rPr>
                        <m:nor/>
                      </m:rPr>
                      <a:rPr lang="en-US" smtClean="0"/>
                      <m:t> </m:t>
                    </m:r>
                    <m:r>
                      <m:rPr>
                        <m:nor/>
                      </m:rPr>
                      <a:rPr lang="en-US" smtClean="0"/>
                      <m:t>the</m:t>
                    </m:r>
                    <m:r>
                      <m:rPr>
                        <m:nor/>
                      </m:rPr>
                      <a:rPr lang="en-US" smtClean="0"/>
                      <m:t> </m:t>
                    </m:r>
                    <m:r>
                      <m:rPr>
                        <m:nor/>
                      </m:rPr>
                      <a:rPr lang="en-US" smtClean="0"/>
                      <m:t>double</m:t>
                    </m:r>
                    <m:r>
                      <m:rPr>
                        <m:nor/>
                      </m:rPr>
                      <a:rPr lang="en-US" smtClean="0"/>
                      <m:t> </m:t>
                    </m:r>
                    <m:r>
                      <m:rPr>
                        <m:nor/>
                      </m:rPr>
                      <a:rPr lang="en-US" smtClean="0"/>
                      <m:t>exponential</m:t>
                    </m:r>
                    <m:r>
                      <m:rPr>
                        <m:nor/>
                      </m:rPr>
                      <a:rPr lang="en-US" smtClean="0"/>
                      <m:t> </m:t>
                    </m:r>
                    <m:r>
                      <m:rPr>
                        <m:nor/>
                      </m:rPr>
                      <a:rPr lang="en-US" smtClean="0"/>
                      <m:t>smoothing</m:t>
                    </m:r>
                    <m:r>
                      <m:rPr>
                        <m:nor/>
                      </m:rPr>
                      <a:rPr lang="en-US" smtClean="0"/>
                      <m:t> </m:t>
                    </m:r>
                    <m:r>
                      <m:rPr>
                        <m:nor/>
                      </m:rPr>
                      <a:rPr lang="en-US" smtClean="0"/>
                      <m:t>function</m:t>
                    </m:r>
                  </m:oMath>
                </a14:m>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oMath>
                </a14:m>
                <a:r>
                  <a:rPr lang="en-US" dirty="0"/>
                  <a:t> are smoothing parameters, then </a:t>
                </a:r>
              </a:p>
            </p:txBody>
          </p:sp>
        </mc:Choice>
        <mc:Fallback>
          <p:sp>
            <p:nvSpPr>
              <p:cNvPr id="13" name="TextBox 12">
                <a:extLst>
                  <a:ext uri="{FF2B5EF4-FFF2-40B4-BE49-F238E27FC236}">
                    <a16:creationId xmlns:a16="http://schemas.microsoft.com/office/drawing/2014/main" id="{43D1B53D-91C5-DA65-9E2C-3FB83B4FBC56}"/>
                  </a:ext>
                </a:extLst>
              </p:cNvPr>
              <p:cNvSpPr txBox="1">
                <a:spLocks noRot="1" noChangeAspect="1" noMove="1" noResize="1" noEditPoints="1" noAdjustHandles="1" noChangeArrowheads="1" noChangeShapeType="1" noTextEdit="1"/>
              </p:cNvSpPr>
              <p:nvPr/>
            </p:nvSpPr>
            <p:spPr>
              <a:xfrm>
                <a:off x="1257300" y="4124744"/>
                <a:ext cx="9880600" cy="642035"/>
              </a:xfrm>
              <a:prstGeom prst="rect">
                <a:avLst/>
              </a:prstGeom>
              <a:blipFill>
                <a:blip r:embed="rId4"/>
                <a:stretch>
                  <a:fillRect l="-1419" t="-3810" b="-21905"/>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8C445AAB-DDFF-51AB-5B0D-754B44D761EC}"/>
              </a:ext>
            </a:extLst>
          </p:cNvPr>
          <p:cNvPicPr>
            <a:picLocks noChangeAspect="1"/>
          </p:cNvPicPr>
          <p:nvPr/>
        </p:nvPicPr>
        <p:blipFill>
          <a:blip r:embed="rId5"/>
          <a:stretch>
            <a:fillRect/>
          </a:stretch>
        </p:blipFill>
        <p:spPr>
          <a:xfrm>
            <a:off x="8305800" y="4183476"/>
            <a:ext cx="1326927" cy="289634"/>
          </a:xfrm>
          <a:prstGeom prst="rect">
            <a:avLst/>
          </a:prstGeom>
        </p:spPr>
      </p:pic>
      <p:pic>
        <p:nvPicPr>
          <p:cNvPr id="19" name="Picture 18">
            <a:extLst>
              <a:ext uri="{FF2B5EF4-FFF2-40B4-BE49-F238E27FC236}">
                <a16:creationId xmlns:a16="http://schemas.microsoft.com/office/drawing/2014/main" id="{BF40D94D-20CA-12C1-A966-3D561A55A0D8}"/>
              </a:ext>
            </a:extLst>
          </p:cNvPr>
          <p:cNvPicPr>
            <a:picLocks noChangeAspect="1"/>
          </p:cNvPicPr>
          <p:nvPr/>
        </p:nvPicPr>
        <p:blipFill>
          <a:blip r:embed="rId6"/>
          <a:stretch>
            <a:fillRect/>
          </a:stretch>
        </p:blipFill>
        <p:spPr>
          <a:xfrm>
            <a:off x="1516012" y="5115412"/>
            <a:ext cx="3124636" cy="409632"/>
          </a:xfrm>
          <a:prstGeom prst="rect">
            <a:avLst/>
          </a:prstGeom>
        </p:spPr>
      </p:pic>
      <p:sp>
        <p:nvSpPr>
          <p:cNvPr id="20" name="TextBox 19">
            <a:extLst>
              <a:ext uri="{FF2B5EF4-FFF2-40B4-BE49-F238E27FC236}">
                <a16:creationId xmlns:a16="http://schemas.microsoft.com/office/drawing/2014/main" id="{1AF5CAC9-AEDF-54FA-45F5-7FEAAE7E9F72}"/>
              </a:ext>
            </a:extLst>
          </p:cNvPr>
          <p:cNvSpPr txBox="1"/>
          <p:nvPr/>
        </p:nvSpPr>
        <p:spPr>
          <a:xfrm>
            <a:off x="4737100" y="5115412"/>
            <a:ext cx="914400" cy="369332"/>
          </a:xfrm>
          <a:prstGeom prst="rect">
            <a:avLst/>
          </a:prstGeom>
          <a:noFill/>
        </p:spPr>
        <p:txBody>
          <a:bodyPr wrap="square" rtlCol="0">
            <a:spAutoFit/>
          </a:bodyPr>
          <a:lstStyle/>
          <a:p>
            <a:r>
              <a:rPr lang="en-US" dirty="0"/>
              <a:t>where</a:t>
            </a:r>
          </a:p>
        </p:txBody>
      </p:sp>
      <p:pic>
        <p:nvPicPr>
          <p:cNvPr id="22" name="Picture 21">
            <a:extLst>
              <a:ext uri="{FF2B5EF4-FFF2-40B4-BE49-F238E27FC236}">
                <a16:creationId xmlns:a16="http://schemas.microsoft.com/office/drawing/2014/main" id="{15709321-98B1-B882-F19E-04A35420FB5B}"/>
              </a:ext>
            </a:extLst>
          </p:cNvPr>
          <p:cNvPicPr>
            <a:picLocks noChangeAspect="1"/>
          </p:cNvPicPr>
          <p:nvPr/>
        </p:nvPicPr>
        <p:blipFill>
          <a:blip r:embed="rId7"/>
          <a:stretch>
            <a:fillRect/>
          </a:stretch>
        </p:blipFill>
        <p:spPr>
          <a:xfrm>
            <a:off x="5506652" y="4777204"/>
            <a:ext cx="3736090" cy="455201"/>
          </a:xfrm>
          <a:prstGeom prst="rect">
            <a:avLst/>
          </a:prstGeom>
        </p:spPr>
      </p:pic>
      <p:pic>
        <p:nvPicPr>
          <p:cNvPr id="24" name="Picture 23">
            <a:extLst>
              <a:ext uri="{FF2B5EF4-FFF2-40B4-BE49-F238E27FC236}">
                <a16:creationId xmlns:a16="http://schemas.microsoft.com/office/drawing/2014/main" id="{8A67E0BC-1D34-E00C-B5C5-998D7C0B18FB}"/>
              </a:ext>
            </a:extLst>
          </p:cNvPr>
          <p:cNvPicPr>
            <a:picLocks noChangeAspect="1"/>
          </p:cNvPicPr>
          <p:nvPr/>
        </p:nvPicPr>
        <p:blipFill>
          <a:blip r:embed="rId8"/>
          <a:stretch>
            <a:fillRect/>
          </a:stretch>
        </p:blipFill>
        <p:spPr>
          <a:xfrm>
            <a:off x="5506652" y="5274563"/>
            <a:ext cx="3745920" cy="455201"/>
          </a:xfrm>
          <a:prstGeom prst="rect">
            <a:avLst/>
          </a:prstGeom>
        </p:spPr>
      </p:pic>
      <p:sp>
        <p:nvSpPr>
          <p:cNvPr id="25" name="TextBox 24">
            <a:extLst>
              <a:ext uri="{FF2B5EF4-FFF2-40B4-BE49-F238E27FC236}">
                <a16:creationId xmlns:a16="http://schemas.microsoft.com/office/drawing/2014/main" id="{70B4C28A-1D8D-BBAC-237E-A23EB75F1C20}"/>
              </a:ext>
            </a:extLst>
          </p:cNvPr>
          <p:cNvSpPr txBox="1"/>
          <p:nvPr/>
        </p:nvSpPr>
        <p:spPr>
          <a:xfrm>
            <a:off x="9252572" y="4818819"/>
            <a:ext cx="1657120" cy="369332"/>
          </a:xfrm>
          <a:prstGeom prst="rect">
            <a:avLst/>
          </a:prstGeom>
          <a:noFill/>
        </p:spPr>
        <p:txBody>
          <a:bodyPr wrap="none" rtlCol="0">
            <a:spAutoFit/>
          </a:bodyPr>
          <a:lstStyle/>
          <a:p>
            <a:r>
              <a:rPr lang="en-US" dirty="0"/>
              <a:t>(level equation)</a:t>
            </a:r>
          </a:p>
        </p:txBody>
      </p:sp>
      <p:sp>
        <p:nvSpPr>
          <p:cNvPr id="28" name="TextBox 27">
            <a:extLst>
              <a:ext uri="{FF2B5EF4-FFF2-40B4-BE49-F238E27FC236}">
                <a16:creationId xmlns:a16="http://schemas.microsoft.com/office/drawing/2014/main" id="{C3C68679-AC71-6668-7119-DD2737B27502}"/>
              </a:ext>
            </a:extLst>
          </p:cNvPr>
          <p:cNvSpPr txBox="1"/>
          <p:nvPr/>
        </p:nvSpPr>
        <p:spPr>
          <a:xfrm>
            <a:off x="9252572" y="5340378"/>
            <a:ext cx="1732847" cy="369332"/>
          </a:xfrm>
          <a:prstGeom prst="rect">
            <a:avLst/>
          </a:prstGeom>
          <a:noFill/>
        </p:spPr>
        <p:txBody>
          <a:bodyPr wrap="none" rtlCol="0">
            <a:spAutoFit/>
          </a:bodyPr>
          <a:lstStyle/>
          <a:p>
            <a:r>
              <a:rPr lang="en-US" dirty="0"/>
              <a:t>(trend equation)</a:t>
            </a:r>
          </a:p>
        </p:txBody>
      </p:sp>
    </p:spTree>
    <p:extLst>
      <p:ext uri="{BB962C8B-B14F-4D97-AF65-F5344CB8AC3E}">
        <p14:creationId xmlns:p14="http://schemas.microsoft.com/office/powerpoint/2010/main" val="292925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t>Forecasting models</a:t>
            </a:r>
            <a:r>
              <a:rPr lang="en-US" sz="2400" dirty="0">
                <a:solidFill>
                  <a:prstClr val="white"/>
                </a:solidFill>
                <a:latin typeface="Calibri"/>
              </a:rPr>
              <a:t> </a:t>
            </a:r>
            <a:r>
              <a:rPr lang="en-US" sz="2400">
                <a:solidFill>
                  <a:prstClr val="white"/>
                </a:solidFill>
                <a:latin typeface="Calibri"/>
              </a:rPr>
              <a:t>– disaggregation </a:t>
            </a:r>
            <a:r>
              <a:rPr lang="en-US" sz="2400" dirty="0">
                <a:solidFill>
                  <a:prstClr val="white"/>
                </a:solidFill>
                <a:latin typeface="Calibri"/>
              </a:rPr>
              <a:t>model</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1173759"/>
            <a:ext cx="8667677" cy="2554545"/>
          </a:xfrm>
          <a:prstGeom prst="rect">
            <a:avLst/>
          </a:prstGeom>
          <a:noFill/>
        </p:spPr>
        <p:txBody>
          <a:bodyPr wrap="square" rtlCol="0">
            <a:spAutoFit/>
          </a:bodyPr>
          <a:lstStyle/>
          <a:p>
            <a:pPr marL="285750" marR="0" lvl="0" indent="-285750" algn="l" defTabSz="457200" rtl="0" eaLnBrk="1" fontAlgn="auto" latinLnBrk="0" hangingPunct="1">
              <a:spcBef>
                <a:spcPts val="0"/>
              </a:spcBef>
              <a:spcAft>
                <a:spcPts val="0"/>
              </a:spcAft>
              <a:buClrTx/>
              <a:buSzTx/>
              <a:buFont typeface="Arial" panose="020B0604020202020204" pitchFamily="34" charset="0"/>
              <a:buChar char="•"/>
              <a:tabLst/>
              <a:defRPr/>
            </a:pPr>
            <a:r>
              <a:rPr lang="en-US" sz="2000" b="1" dirty="0"/>
              <a:t>Disaggregation model </a:t>
            </a:r>
          </a:p>
          <a:p>
            <a:pPr marL="742950" lvl="1" indent="-285750" defTabSz="457200">
              <a:buFont typeface="Arial" panose="020B0604020202020204" pitchFamily="34" charset="0"/>
              <a:buChar char="•"/>
              <a:defRPr/>
            </a:pPr>
            <a:r>
              <a:rPr lang="en-US" sz="2000" dirty="0"/>
              <a:t>Use only the data at the total and disaggregate levels.</a:t>
            </a:r>
          </a:p>
          <a:p>
            <a:pPr marL="742950" lvl="1" indent="-285750" defTabSz="457200">
              <a:buFont typeface="Arial" panose="020B0604020202020204" pitchFamily="34" charset="0"/>
              <a:buChar char="•"/>
              <a:defRPr/>
            </a:pPr>
            <a:r>
              <a:rPr lang="en-US" sz="2000" dirty="0"/>
              <a:t>Apply exponential smoothing at the total level and disaggregate level.</a:t>
            </a:r>
          </a:p>
          <a:p>
            <a:pPr marL="742950" lvl="1" indent="-285750" defTabSz="457200">
              <a:buFont typeface="Arial" panose="020B0604020202020204" pitchFamily="34" charset="0"/>
              <a:buChar char="•"/>
              <a:defRPr/>
            </a:pPr>
            <a:r>
              <a:rPr lang="en-US" sz="2000" dirty="0"/>
              <a:t>At the disaggregate level, the forecasting algorithm is applied separately for each racial/ethnic group. The smoothing parameters are chosen individually for each group</a:t>
            </a:r>
          </a:p>
          <a:p>
            <a:pPr marL="742950" lvl="1" indent="-285750" defTabSz="457200">
              <a:buFont typeface="Arial" panose="020B0604020202020204" pitchFamily="34" charset="0"/>
              <a:buChar char="•"/>
              <a:defRPr/>
            </a:pPr>
            <a:r>
              <a:rPr lang="en-US" sz="2000" dirty="0"/>
              <a:t>The forecast at the total level does not cohere with the forecasts at the disaggregate level</a:t>
            </a:r>
          </a:p>
        </p:txBody>
      </p:sp>
      <p:cxnSp>
        <p:nvCxnSpPr>
          <p:cNvPr id="12" name="Straight Connector 11">
            <a:extLst>
              <a:ext uri="{FF2B5EF4-FFF2-40B4-BE49-F238E27FC236}">
                <a16:creationId xmlns:a16="http://schemas.microsoft.com/office/drawing/2014/main" id="{8D445F0F-9EA9-5B42-5981-1CA14AE38DC8}"/>
              </a:ext>
            </a:extLst>
          </p:cNvPr>
          <p:cNvCxnSpPr/>
          <p:nvPr/>
        </p:nvCxnSpPr>
        <p:spPr>
          <a:xfrm>
            <a:off x="1257300" y="4162336"/>
            <a:ext cx="952485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3D1B53D-91C5-DA65-9E2C-3FB83B4FBC56}"/>
              </a:ext>
            </a:extLst>
          </p:cNvPr>
          <p:cNvSpPr txBox="1"/>
          <p:nvPr/>
        </p:nvSpPr>
        <p:spPr>
          <a:xfrm>
            <a:off x="2654150" y="4337689"/>
            <a:ext cx="9880600" cy="307777"/>
          </a:xfrm>
          <a:prstGeom prst="rect">
            <a:avLst/>
          </a:prstGeom>
          <a:noFill/>
        </p:spPr>
        <p:txBody>
          <a:bodyPr wrap="square" lIns="0" tIns="0" rIns="0" bIns="0" rtlCol="0">
            <a:spAutoFit/>
          </a:bodyPr>
          <a:lstStyle/>
          <a:p>
            <a:r>
              <a:rPr lang="en-US" sz="2000" dirty="0"/>
              <a:t>For the forecasts at the total level, </a:t>
            </a:r>
          </a:p>
        </p:txBody>
      </p:sp>
      <p:sp>
        <p:nvSpPr>
          <p:cNvPr id="3" name="TextBox 2">
            <a:extLst>
              <a:ext uri="{FF2B5EF4-FFF2-40B4-BE49-F238E27FC236}">
                <a16:creationId xmlns:a16="http://schemas.microsoft.com/office/drawing/2014/main" id="{9FE3821C-514F-1DB7-A554-041716D1AB22}"/>
              </a:ext>
            </a:extLst>
          </p:cNvPr>
          <p:cNvSpPr txBox="1"/>
          <p:nvPr/>
        </p:nvSpPr>
        <p:spPr>
          <a:xfrm>
            <a:off x="2044550" y="4827856"/>
            <a:ext cx="9880600" cy="307777"/>
          </a:xfrm>
          <a:prstGeom prst="rect">
            <a:avLst/>
          </a:prstGeom>
          <a:noFill/>
        </p:spPr>
        <p:txBody>
          <a:bodyPr wrap="square" lIns="0" tIns="0" rIns="0" bIns="0" rtlCol="0">
            <a:spAutoFit/>
          </a:bodyPr>
          <a:lstStyle/>
          <a:p>
            <a:r>
              <a:rPr lang="en-US" sz="2000" dirty="0"/>
              <a:t>For the forecasts at the disaggregate level, </a:t>
            </a:r>
          </a:p>
        </p:txBody>
      </p:sp>
      <p:pic>
        <p:nvPicPr>
          <p:cNvPr id="5" name="Picture 4">
            <a:extLst>
              <a:ext uri="{FF2B5EF4-FFF2-40B4-BE49-F238E27FC236}">
                <a16:creationId xmlns:a16="http://schemas.microsoft.com/office/drawing/2014/main" id="{63B74E73-A290-C26F-6DD9-2A03642F7B56}"/>
              </a:ext>
            </a:extLst>
          </p:cNvPr>
          <p:cNvPicPr>
            <a:picLocks noChangeAspect="1"/>
          </p:cNvPicPr>
          <p:nvPr/>
        </p:nvPicPr>
        <p:blipFill>
          <a:blip r:embed="rId4"/>
          <a:stretch>
            <a:fillRect/>
          </a:stretch>
        </p:blipFill>
        <p:spPr>
          <a:xfrm>
            <a:off x="6519740" y="4267071"/>
            <a:ext cx="2331091" cy="420361"/>
          </a:xfrm>
          <a:prstGeom prst="rect">
            <a:avLst/>
          </a:prstGeom>
        </p:spPr>
      </p:pic>
      <p:pic>
        <p:nvPicPr>
          <p:cNvPr id="7" name="Picture 6">
            <a:extLst>
              <a:ext uri="{FF2B5EF4-FFF2-40B4-BE49-F238E27FC236}">
                <a16:creationId xmlns:a16="http://schemas.microsoft.com/office/drawing/2014/main" id="{7F87CC86-9D31-564D-C8A5-25CC4C246BD2}"/>
              </a:ext>
            </a:extLst>
          </p:cNvPr>
          <p:cNvPicPr>
            <a:picLocks noChangeAspect="1"/>
          </p:cNvPicPr>
          <p:nvPr/>
        </p:nvPicPr>
        <p:blipFill>
          <a:blip r:embed="rId5"/>
          <a:stretch>
            <a:fillRect/>
          </a:stretch>
        </p:blipFill>
        <p:spPr>
          <a:xfrm>
            <a:off x="6743700" y="4699471"/>
            <a:ext cx="2367734" cy="436162"/>
          </a:xfrm>
          <a:prstGeom prst="rect">
            <a:avLst/>
          </a:prstGeom>
        </p:spPr>
      </p:pic>
    </p:spTree>
    <p:extLst>
      <p:ext uri="{BB962C8B-B14F-4D97-AF65-F5344CB8AC3E}">
        <p14:creationId xmlns:p14="http://schemas.microsoft.com/office/powerpoint/2010/main" val="1346710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t>Forecasting models</a:t>
            </a:r>
            <a:r>
              <a:rPr lang="en-US" sz="2400" dirty="0">
                <a:solidFill>
                  <a:prstClr val="white"/>
                </a:solidFill>
                <a:latin typeface="Calibri"/>
              </a:rPr>
              <a:t> – s</a:t>
            </a:r>
            <a:r>
              <a:rPr lang="en-US" sz="2400" dirty="0"/>
              <a:t>tandard aggregation model</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1084490"/>
            <a:ext cx="8667677" cy="2862322"/>
          </a:xfrm>
          <a:prstGeom prst="rect">
            <a:avLst/>
          </a:prstGeom>
          <a:noFill/>
        </p:spPr>
        <p:txBody>
          <a:bodyPr wrap="square" rtlCol="0">
            <a:spAutoFit/>
          </a:bodyPr>
          <a:lstStyle/>
          <a:p>
            <a:pPr marL="285750" marR="0" lvl="0" indent="-285750" algn="l" defTabSz="457200" rtl="0" eaLnBrk="1" fontAlgn="auto" latinLnBrk="0" hangingPunct="1">
              <a:spcBef>
                <a:spcPts val="0"/>
              </a:spcBef>
              <a:spcAft>
                <a:spcPts val="0"/>
              </a:spcAft>
              <a:buClrTx/>
              <a:buSzTx/>
              <a:buFont typeface="Arial" panose="020B0604020202020204" pitchFamily="34" charset="0"/>
              <a:buChar char="•"/>
              <a:tabLst/>
              <a:defRPr/>
            </a:pPr>
            <a:r>
              <a:rPr lang="en-US" sz="2000" b="1" dirty="0"/>
              <a:t>Standard aggregation model </a:t>
            </a:r>
          </a:p>
          <a:p>
            <a:pPr marL="742950" lvl="1" indent="-285750" defTabSz="457200">
              <a:buFont typeface="Arial" panose="020B0604020202020204" pitchFamily="34" charset="0"/>
              <a:buChar char="•"/>
              <a:defRPr/>
            </a:pPr>
            <a:r>
              <a:rPr lang="en-US" sz="2000" dirty="0"/>
              <a:t>Aggregate the disaggregate data into seven groups according to the standard categorization rule provided by UC.</a:t>
            </a:r>
          </a:p>
          <a:p>
            <a:pPr marL="742950" lvl="1" indent="-285750" defTabSz="457200">
              <a:buFont typeface="Arial" panose="020B0604020202020204" pitchFamily="34" charset="0"/>
              <a:buChar char="•"/>
              <a:defRPr/>
            </a:pPr>
            <a:r>
              <a:rPr lang="en-US" sz="2000" dirty="0"/>
              <a:t>Step 1: apply double exponential smoothing on the aggregate level. </a:t>
            </a:r>
          </a:p>
          <a:p>
            <a:pPr marL="742950" lvl="1" indent="-285750" defTabSz="457200">
              <a:buFont typeface="Arial" panose="020B0604020202020204" pitchFamily="34" charset="0"/>
              <a:buChar char="•"/>
              <a:defRPr/>
            </a:pPr>
            <a:r>
              <a:rPr lang="en-US" sz="2000" dirty="0"/>
              <a:t>Step 2: sum the forecasts to obtain the forecast at the total level. </a:t>
            </a:r>
          </a:p>
          <a:p>
            <a:pPr marL="742950" lvl="1" indent="-285750" defTabSz="457200">
              <a:buFont typeface="Arial" panose="020B0604020202020204" pitchFamily="34" charset="0"/>
              <a:buChar char="•"/>
              <a:defRPr/>
            </a:pPr>
            <a:r>
              <a:rPr lang="en-US" sz="2000" dirty="0"/>
              <a:t>Step 3: distribute the forecasts at the aggregate level to the forecasts at the disaggregate level. </a:t>
            </a:r>
          </a:p>
          <a:p>
            <a:pPr marL="1200150" lvl="2" indent="-285750" defTabSz="457200">
              <a:buFont typeface="Arial" panose="020B0604020202020204" pitchFamily="34" charset="0"/>
              <a:buChar char="•"/>
              <a:defRPr/>
            </a:pPr>
            <a:r>
              <a:rPr lang="en-US" sz="2000" dirty="0"/>
              <a:t>Based on the average historical proportions of the disaggregate series in the corresponding aggregate group. </a:t>
            </a:r>
          </a:p>
        </p:txBody>
      </p:sp>
      <p:cxnSp>
        <p:nvCxnSpPr>
          <p:cNvPr id="12" name="Straight Connector 11">
            <a:extLst>
              <a:ext uri="{FF2B5EF4-FFF2-40B4-BE49-F238E27FC236}">
                <a16:creationId xmlns:a16="http://schemas.microsoft.com/office/drawing/2014/main" id="{8D445F0F-9EA9-5B42-5981-1CA14AE38DC8}"/>
              </a:ext>
            </a:extLst>
          </p:cNvPr>
          <p:cNvCxnSpPr/>
          <p:nvPr/>
        </p:nvCxnSpPr>
        <p:spPr>
          <a:xfrm>
            <a:off x="1257300" y="4058962"/>
            <a:ext cx="952485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3D1B53D-91C5-DA65-9E2C-3FB83B4FBC56}"/>
                  </a:ext>
                </a:extLst>
              </p:cNvPr>
              <p:cNvSpPr txBox="1"/>
              <p:nvPr/>
            </p:nvSpPr>
            <p:spPr>
              <a:xfrm>
                <a:off x="1257300" y="4369716"/>
                <a:ext cx="11445465" cy="341760"/>
              </a:xfrm>
              <a:prstGeom prst="rect">
                <a:avLst/>
              </a:prstGeom>
              <a:noFill/>
            </p:spPr>
            <p:txBody>
              <a:bodyPr wrap="square" lIns="0" tIns="0" rIns="0" bIns="0" rtlCol="0">
                <a:spAutoFit/>
              </a:bodyPr>
              <a:lstStyle/>
              <a:p>
                <a:r>
                  <a:rPr lang="en-US" dirty="0"/>
                  <a:t>Denote the proportion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 in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𝑘</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sup>
                    </m:sSubSup>
                  </m:oMath>
                </a14:m>
                <a:r>
                  <a:rPr lang="en-US" dirty="0"/>
                  <a:t>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(giving </a:t>
                </a:r>
                <a14:m>
                  <m:oMath xmlns:m="http://schemas.openxmlformats.org/officeDocument/2006/math">
                    <m:r>
                      <m:rPr>
                        <m:sty m:val="p"/>
                      </m:rPr>
                      <a:rPr lang="en-US" b="0" i="0" smtClean="0">
                        <a:latin typeface="Cambria Math" panose="02040503050406030204" pitchFamily="18" charset="0"/>
                      </a:rPr>
                      <m:t>that</m:t>
                    </m:r>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 belongs to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𝑘</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sup>
                    </m:sSubSup>
                    <m:r>
                      <a:rPr lang="en-US" b="0" i="1" smtClean="0">
                        <a:latin typeface="Cambria Math" panose="02040503050406030204" pitchFamily="18" charset="0"/>
                      </a:rPr>
                      <m:t> </m:t>
                    </m:r>
                  </m:oMath>
                </a14:m>
                <a:r>
                  <a:rPr lang="en-US" dirty="0"/>
                  <a:t>),                         </a:t>
                </a:r>
              </a:p>
            </p:txBody>
          </p:sp>
        </mc:Choice>
        <mc:Fallback>
          <p:sp>
            <p:nvSpPr>
              <p:cNvPr id="13" name="TextBox 12">
                <a:extLst>
                  <a:ext uri="{FF2B5EF4-FFF2-40B4-BE49-F238E27FC236}">
                    <a16:creationId xmlns:a16="http://schemas.microsoft.com/office/drawing/2014/main" id="{43D1B53D-91C5-DA65-9E2C-3FB83B4FBC56}"/>
                  </a:ext>
                </a:extLst>
              </p:cNvPr>
              <p:cNvSpPr txBox="1">
                <a:spLocks noRot="1" noChangeAspect="1" noMove="1" noResize="1" noEditPoints="1" noAdjustHandles="1" noChangeArrowheads="1" noChangeShapeType="1" noTextEdit="1"/>
              </p:cNvSpPr>
              <p:nvPr/>
            </p:nvSpPr>
            <p:spPr>
              <a:xfrm>
                <a:off x="1257300" y="4369716"/>
                <a:ext cx="11445465" cy="341760"/>
              </a:xfrm>
              <a:prstGeom prst="rect">
                <a:avLst/>
              </a:prstGeom>
              <a:blipFill>
                <a:blip r:embed="rId4"/>
                <a:stretch>
                  <a:fillRect l="-1225" t="-8929" b="-35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FE3821C-514F-1DB7-A554-041716D1AB22}"/>
              </a:ext>
            </a:extLst>
          </p:cNvPr>
          <p:cNvSpPr txBox="1"/>
          <p:nvPr/>
        </p:nvSpPr>
        <p:spPr>
          <a:xfrm>
            <a:off x="1079499" y="4824722"/>
            <a:ext cx="3530601" cy="276999"/>
          </a:xfrm>
          <a:prstGeom prst="rect">
            <a:avLst/>
          </a:prstGeom>
          <a:noFill/>
        </p:spPr>
        <p:txBody>
          <a:bodyPr wrap="square" lIns="0" tIns="0" rIns="0" bIns="0" rtlCol="0">
            <a:spAutoFit/>
          </a:bodyPr>
          <a:lstStyle/>
          <a:p>
            <a:r>
              <a:rPr lang="en-US" dirty="0"/>
              <a:t>   The forecasts at the total level is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2DE2DF7-63C5-77EF-DFD0-11EA800C0823}"/>
                  </a:ext>
                </a:extLst>
              </p:cNvPr>
              <p:cNvSpPr txBox="1"/>
              <p:nvPr/>
            </p:nvSpPr>
            <p:spPr>
              <a:xfrm>
                <a:off x="1208478" y="5219062"/>
                <a:ext cx="5217722" cy="276999"/>
              </a:xfrm>
              <a:prstGeom prst="rect">
                <a:avLst/>
              </a:prstGeom>
              <a:noFill/>
            </p:spPr>
            <p:txBody>
              <a:bodyPr wrap="square" lIns="0" tIns="0" rIns="0" bIns="0" rtlCol="0">
                <a:spAutoFit/>
              </a:bodyPr>
              <a:lstStyle/>
              <a:p>
                <a:r>
                  <a:rPr lang="en-US" dirty="0"/>
                  <a:t>The forecast of group</a:t>
                </a:r>
                <a:r>
                  <a:rPr lang="en-US" b="0"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at the disaggregate level is  </a:t>
                </a:r>
              </a:p>
            </p:txBody>
          </p:sp>
        </mc:Choice>
        <mc:Fallback>
          <p:sp>
            <p:nvSpPr>
              <p:cNvPr id="9" name="TextBox 8">
                <a:extLst>
                  <a:ext uri="{FF2B5EF4-FFF2-40B4-BE49-F238E27FC236}">
                    <a16:creationId xmlns:a16="http://schemas.microsoft.com/office/drawing/2014/main" id="{42DE2DF7-63C5-77EF-DFD0-11EA800C0823}"/>
                  </a:ext>
                </a:extLst>
              </p:cNvPr>
              <p:cNvSpPr txBox="1">
                <a:spLocks noRot="1" noChangeAspect="1" noMove="1" noResize="1" noEditPoints="1" noAdjustHandles="1" noChangeArrowheads="1" noChangeShapeType="1" noTextEdit="1"/>
              </p:cNvSpPr>
              <p:nvPr/>
            </p:nvSpPr>
            <p:spPr>
              <a:xfrm>
                <a:off x="1208478" y="5219062"/>
                <a:ext cx="5217722" cy="276999"/>
              </a:xfrm>
              <a:prstGeom prst="rect">
                <a:avLst/>
              </a:prstGeom>
              <a:blipFill>
                <a:blip r:embed="rId5"/>
                <a:stretch>
                  <a:fillRect l="-2687" t="-28261" b="-50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731DD942-382C-8934-059A-9645FE1A8F03}"/>
              </a:ext>
            </a:extLst>
          </p:cNvPr>
          <p:cNvPicPr>
            <a:picLocks noChangeAspect="1"/>
          </p:cNvPicPr>
          <p:nvPr/>
        </p:nvPicPr>
        <p:blipFill>
          <a:blip r:embed="rId6"/>
          <a:stretch>
            <a:fillRect/>
          </a:stretch>
        </p:blipFill>
        <p:spPr>
          <a:xfrm>
            <a:off x="8361344" y="4206803"/>
            <a:ext cx="2205056" cy="667586"/>
          </a:xfrm>
          <a:prstGeom prst="rect">
            <a:avLst/>
          </a:prstGeom>
        </p:spPr>
      </p:pic>
      <p:pic>
        <p:nvPicPr>
          <p:cNvPr id="15" name="Picture 14">
            <a:extLst>
              <a:ext uri="{FF2B5EF4-FFF2-40B4-BE49-F238E27FC236}">
                <a16:creationId xmlns:a16="http://schemas.microsoft.com/office/drawing/2014/main" id="{5A1E935C-D233-01EE-68E4-3A4624DDA941}"/>
              </a:ext>
            </a:extLst>
          </p:cNvPr>
          <p:cNvPicPr>
            <a:picLocks noChangeAspect="1"/>
          </p:cNvPicPr>
          <p:nvPr/>
        </p:nvPicPr>
        <p:blipFill>
          <a:blip r:embed="rId7"/>
          <a:stretch>
            <a:fillRect/>
          </a:stretch>
        </p:blipFill>
        <p:spPr>
          <a:xfrm>
            <a:off x="4392527" y="4764097"/>
            <a:ext cx="2550069" cy="486321"/>
          </a:xfrm>
          <a:prstGeom prst="rect">
            <a:avLst/>
          </a:prstGeom>
        </p:spPr>
      </p:pic>
      <p:pic>
        <p:nvPicPr>
          <p:cNvPr id="19" name="Picture 18">
            <a:extLst>
              <a:ext uri="{FF2B5EF4-FFF2-40B4-BE49-F238E27FC236}">
                <a16:creationId xmlns:a16="http://schemas.microsoft.com/office/drawing/2014/main" id="{54148F8A-5D67-BF1A-E613-BCDD6CBB7AC8}"/>
              </a:ext>
            </a:extLst>
          </p:cNvPr>
          <p:cNvPicPr>
            <a:picLocks noChangeAspect="1"/>
          </p:cNvPicPr>
          <p:nvPr/>
        </p:nvPicPr>
        <p:blipFill>
          <a:blip r:embed="rId8"/>
          <a:stretch>
            <a:fillRect/>
          </a:stretch>
        </p:blipFill>
        <p:spPr>
          <a:xfrm>
            <a:off x="5971988" y="5098682"/>
            <a:ext cx="2719765" cy="494502"/>
          </a:xfrm>
          <a:prstGeom prst="rect">
            <a:avLst/>
          </a:prstGeom>
        </p:spPr>
      </p:pic>
    </p:spTree>
    <p:extLst>
      <p:ext uri="{BB962C8B-B14F-4D97-AF65-F5344CB8AC3E}">
        <p14:creationId xmlns:p14="http://schemas.microsoft.com/office/powerpoint/2010/main" val="95092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t>Forecasting models</a:t>
            </a:r>
            <a:r>
              <a:rPr lang="en-US" sz="2400" dirty="0">
                <a:solidFill>
                  <a:prstClr val="white"/>
                </a:solidFill>
                <a:latin typeface="Calibri"/>
              </a:rPr>
              <a:t> – fair</a:t>
            </a:r>
            <a:r>
              <a:rPr lang="en-US" sz="2400" dirty="0"/>
              <a:t> aggregation models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1386524"/>
            <a:ext cx="8667677" cy="4295791"/>
          </a:xfrm>
          <a:prstGeom prst="rect">
            <a:avLst/>
          </a:prstGeom>
          <a:noFill/>
        </p:spPr>
        <p:txBody>
          <a:bodyPr wrap="square" rtlCol="0">
            <a:spAutoFit/>
          </a:bodyPr>
          <a:lstStyle/>
          <a:p>
            <a:pPr marL="285750" marR="0" lvl="0" indent="-285750" algn="l" defTabSz="457200" rtl="0" eaLnBrk="1" fontAlgn="auto" latinLnBrk="0" hangingPunct="1">
              <a:lnSpc>
                <a:spcPct val="125000"/>
              </a:lnSpc>
              <a:spcBef>
                <a:spcPts val="0"/>
              </a:spcBef>
              <a:spcAft>
                <a:spcPts val="0"/>
              </a:spcAft>
              <a:buClrTx/>
              <a:buSzTx/>
              <a:buFont typeface="Arial" panose="020B0604020202020204" pitchFamily="34" charset="0"/>
              <a:buChar char="•"/>
              <a:tabLst/>
              <a:defRPr/>
            </a:pPr>
            <a:r>
              <a:rPr lang="en-US" sz="2000" b="1" dirty="0"/>
              <a:t>Fair aggregation models </a:t>
            </a:r>
          </a:p>
          <a:p>
            <a:pPr marL="742950" lvl="1" indent="-285750" defTabSz="457200">
              <a:lnSpc>
                <a:spcPct val="125000"/>
              </a:lnSpc>
              <a:buFont typeface="Arial" panose="020B0604020202020204" pitchFamily="34" charset="0"/>
              <a:buChar char="•"/>
              <a:defRPr/>
            </a:pPr>
            <a:r>
              <a:rPr lang="en-US" sz="2000" dirty="0"/>
              <a:t>The forecasting process is similar to the standard aggregation model.</a:t>
            </a:r>
          </a:p>
          <a:p>
            <a:pPr marL="742950" lvl="1" indent="-285750" defTabSz="457200">
              <a:lnSpc>
                <a:spcPct val="125000"/>
              </a:lnSpc>
              <a:buFont typeface="Arial" panose="020B0604020202020204" pitchFamily="34" charset="0"/>
              <a:buChar char="•"/>
              <a:defRPr/>
            </a:pPr>
            <a:r>
              <a:rPr lang="en-US" sz="2000" dirty="0"/>
              <a:t>The aggregate level is defined based on different criteria.</a:t>
            </a:r>
          </a:p>
          <a:p>
            <a:pPr marL="1200150" lvl="2" indent="-285750" defTabSz="457200">
              <a:lnSpc>
                <a:spcPct val="125000"/>
              </a:lnSpc>
              <a:buFont typeface="Arial" panose="020B0604020202020204" pitchFamily="34" charset="0"/>
              <a:buChar char="•"/>
              <a:defRPr/>
            </a:pPr>
            <a:r>
              <a:rPr lang="en-US" sz="2000" dirty="0"/>
              <a:t>(Dis)similarity: STS</a:t>
            </a:r>
          </a:p>
          <a:p>
            <a:pPr marL="1200150" lvl="2" indent="-285750" defTabSz="457200">
              <a:lnSpc>
                <a:spcPct val="125000"/>
              </a:lnSpc>
              <a:buFont typeface="Arial" panose="020B0604020202020204" pitchFamily="34" charset="0"/>
              <a:buChar char="•"/>
              <a:defRPr/>
            </a:pPr>
            <a:r>
              <a:rPr lang="en-US" sz="2000" dirty="0"/>
              <a:t>Fairness: statistical disparity</a:t>
            </a:r>
          </a:p>
          <a:p>
            <a:pPr marL="742950" lvl="1" indent="-285750" defTabSz="457200">
              <a:lnSpc>
                <a:spcPct val="125000"/>
              </a:lnSpc>
              <a:buFont typeface="Arial" panose="020B0604020202020204" pitchFamily="34" charset="0"/>
              <a:buChar char="•"/>
              <a:defRPr/>
            </a:pPr>
            <a:r>
              <a:rPr lang="en-US" sz="2000" dirty="0"/>
              <a:t>Perform binary hierarchical K-medoids clustering and aggregate the disaggregate groups within each cluster.</a:t>
            </a:r>
          </a:p>
          <a:p>
            <a:pPr marL="1200150" lvl="2" indent="-285750" defTabSz="457200">
              <a:lnSpc>
                <a:spcPct val="125000"/>
              </a:lnSpc>
              <a:buFont typeface="Arial" panose="020B0604020202020204" pitchFamily="34" charset="0"/>
              <a:buChar char="•"/>
              <a:defRPr/>
            </a:pPr>
            <a:r>
              <a:rPr lang="en-US" sz="2000" dirty="0"/>
              <a:t>Use a weighted linear combination of STS and statistical disparity as the pairwise distance between the disaggregate groups. </a:t>
            </a:r>
          </a:p>
          <a:p>
            <a:pPr defTabSz="457200">
              <a:lnSpc>
                <a:spcPct val="125000"/>
              </a:lnSpc>
              <a:defRPr/>
            </a:pPr>
            <a:r>
              <a:rPr lang="en-US" sz="2000" b="1" dirty="0"/>
              <a:t> </a:t>
            </a:r>
          </a:p>
          <a:p>
            <a:pPr marL="742950" lvl="1" indent="-285750" defTabSz="457200">
              <a:lnSpc>
                <a:spcPct val="125000"/>
              </a:lnSpc>
              <a:buFont typeface="Arial" panose="020B0604020202020204" pitchFamily="34" charset="0"/>
              <a:buChar char="•"/>
              <a:defRPr/>
            </a:pPr>
            <a:endParaRPr lang="en-US" sz="2000" b="1" dirty="0"/>
          </a:p>
        </p:txBody>
      </p:sp>
    </p:spTree>
    <p:extLst>
      <p:ext uri="{BB962C8B-B14F-4D97-AF65-F5344CB8AC3E}">
        <p14:creationId xmlns:p14="http://schemas.microsoft.com/office/powerpoint/2010/main" val="36728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Fair</a:t>
            </a:r>
            <a:r>
              <a:rPr lang="en-US" sz="2400" dirty="0"/>
              <a:t> aggregation models – STS and statistical disparity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638150" y="848563"/>
            <a:ext cx="8801250" cy="3416320"/>
          </a:xfrm>
          <a:prstGeom prst="rect">
            <a:avLst/>
          </a:prstGeom>
          <a:noFill/>
        </p:spPr>
        <p:txBody>
          <a:bodyPr wrap="square" rtlCol="0">
            <a:spAutoFit/>
          </a:bodyPr>
          <a:lstStyle/>
          <a:p>
            <a:pPr marL="285750" marR="0" lvl="0" indent="-285750" algn="l" defTabSz="457200" rtl="0" eaLnBrk="1" fontAlgn="auto" latinLnBrk="0" hangingPunct="1">
              <a:spcBef>
                <a:spcPts val="0"/>
              </a:spcBef>
              <a:spcAft>
                <a:spcPts val="0"/>
              </a:spcAft>
              <a:buClrTx/>
              <a:buSzTx/>
              <a:buFont typeface="Arial" panose="020B0604020202020204" pitchFamily="34" charset="0"/>
              <a:buChar char="•"/>
              <a:tabLst/>
              <a:defRPr/>
            </a:pPr>
            <a:r>
              <a:rPr lang="en-US" b="1" dirty="0"/>
              <a:t>STS</a:t>
            </a:r>
          </a:p>
          <a:p>
            <a:pPr marL="742950" lvl="1" indent="-285750" defTabSz="457200">
              <a:buFont typeface="Arial" panose="020B0604020202020204" pitchFamily="34" charset="0"/>
              <a:buChar char="•"/>
              <a:defRPr/>
            </a:pPr>
            <a:r>
              <a:rPr lang="en-US" dirty="0"/>
              <a:t>Considers the short time series as piecewise linear functions.</a:t>
            </a:r>
          </a:p>
          <a:p>
            <a:pPr marL="742950" lvl="1" indent="-285750" defTabSz="457200">
              <a:buFont typeface="Arial" panose="020B0604020202020204" pitchFamily="34" charset="0"/>
              <a:buChar char="•"/>
              <a:defRPr/>
            </a:pPr>
            <a:r>
              <a:rPr lang="en-US" dirty="0"/>
              <a:t>Calculates the difference between the slopes of the functions in the same period. </a:t>
            </a:r>
          </a:p>
          <a:p>
            <a:pPr lvl="1" defTabSz="457200">
              <a:defRPr/>
            </a:pPr>
            <a:endParaRPr lang="en-US" dirty="0"/>
          </a:p>
          <a:p>
            <a:pPr marL="285750" indent="-285750" defTabSz="457200">
              <a:buFont typeface="Arial" panose="020B0604020202020204" pitchFamily="34" charset="0"/>
              <a:buChar char="•"/>
              <a:defRPr/>
            </a:pPr>
            <a:r>
              <a:rPr lang="en-US" b="1" dirty="0"/>
              <a:t>Statistical disparity</a:t>
            </a:r>
          </a:p>
          <a:p>
            <a:pPr marL="742950" lvl="1" indent="-285750" defTabSz="457200">
              <a:buFont typeface="Arial" panose="020B0604020202020204" pitchFamily="34" charset="0"/>
              <a:buChar char="•"/>
              <a:defRPr/>
            </a:pPr>
            <a:r>
              <a:rPr lang="en-US" dirty="0"/>
              <a:t>It makes little sense to consider only the difference between enrollment counts of different groups because such a difference can be perfectly valid because of differences in application numbers. </a:t>
            </a:r>
          </a:p>
          <a:p>
            <a:pPr marL="742950" lvl="1" indent="-285750" defTabSz="457200">
              <a:buFont typeface="Arial" panose="020B0604020202020204" pitchFamily="34" charset="0"/>
              <a:buChar char="•"/>
              <a:defRPr/>
            </a:pPr>
            <a:r>
              <a:rPr lang="en-US" altLang="zh-CN" dirty="0"/>
              <a:t>C</a:t>
            </a:r>
            <a:r>
              <a:rPr lang="en-US" dirty="0"/>
              <a:t>onsider gender as the additional attribute for fairness. </a:t>
            </a:r>
          </a:p>
          <a:p>
            <a:pPr marL="1200150" lvl="2" indent="-285750" defTabSz="457200">
              <a:buFont typeface="Arial" panose="020B0604020202020204" pitchFamily="34" charset="0"/>
              <a:buChar char="•"/>
              <a:defRPr/>
            </a:pPr>
            <a:r>
              <a:rPr lang="en-US" dirty="0"/>
              <a:t>Measure the difference in the proportion of female students enrolled between the two disaggregate racial/ethnic groups</a:t>
            </a:r>
          </a:p>
          <a:p>
            <a:pPr marL="1200150" lvl="2" indent="-285750" defTabSz="457200">
              <a:buFont typeface="Arial" panose="020B0604020202020204" pitchFamily="34" charset="0"/>
              <a:buChar char="•"/>
              <a:defRPr/>
            </a:pPr>
            <a:r>
              <a:rPr lang="en-US" dirty="0"/>
              <a:t>Use the most recent observation to calculate fairness</a:t>
            </a:r>
            <a:endParaRPr lang="en-US" b="1" dirty="0"/>
          </a:p>
        </p:txBody>
      </p:sp>
      <p:cxnSp>
        <p:nvCxnSpPr>
          <p:cNvPr id="12" name="Straight Connector 11">
            <a:extLst>
              <a:ext uri="{FF2B5EF4-FFF2-40B4-BE49-F238E27FC236}">
                <a16:creationId xmlns:a16="http://schemas.microsoft.com/office/drawing/2014/main" id="{8D445F0F-9EA9-5B42-5981-1CA14AE38DC8}"/>
              </a:ext>
            </a:extLst>
          </p:cNvPr>
          <p:cNvCxnSpPr/>
          <p:nvPr/>
        </p:nvCxnSpPr>
        <p:spPr>
          <a:xfrm>
            <a:off x="1257300" y="4264883"/>
            <a:ext cx="952485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3D1B53D-91C5-DA65-9E2C-3FB83B4FBC56}"/>
                  </a:ext>
                </a:extLst>
              </p:cNvPr>
              <p:cNvSpPr txBox="1"/>
              <p:nvPr/>
            </p:nvSpPr>
            <p:spPr>
              <a:xfrm>
                <a:off x="1257300" y="4469279"/>
                <a:ext cx="11445465" cy="373051"/>
              </a:xfrm>
              <a:prstGeom prst="rect">
                <a:avLst/>
              </a:prstGeom>
              <a:noFill/>
            </p:spPr>
            <p:txBody>
              <a:bodyPr wrap="square" lIns="0" tIns="0" rIns="0" bIns="0" rtlCol="0">
                <a:spAutoFit/>
              </a:bodyPr>
              <a:lstStyle/>
              <a:p>
                <a:r>
                  <a:rPr lang="en-US" dirty="0"/>
                  <a:t>Denote the STS between two series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a:t>
                </a:r>
              </a:p>
            </p:txBody>
          </p:sp>
        </mc:Choice>
        <mc:Fallback>
          <p:sp>
            <p:nvSpPr>
              <p:cNvPr id="13" name="TextBox 12">
                <a:extLst>
                  <a:ext uri="{FF2B5EF4-FFF2-40B4-BE49-F238E27FC236}">
                    <a16:creationId xmlns:a16="http://schemas.microsoft.com/office/drawing/2014/main" id="{43D1B53D-91C5-DA65-9E2C-3FB83B4FBC56}"/>
                  </a:ext>
                </a:extLst>
              </p:cNvPr>
              <p:cNvSpPr txBox="1">
                <a:spLocks noRot="1" noChangeAspect="1" noMove="1" noResize="1" noEditPoints="1" noAdjustHandles="1" noChangeArrowheads="1" noChangeShapeType="1" noTextEdit="1"/>
              </p:cNvSpPr>
              <p:nvPr/>
            </p:nvSpPr>
            <p:spPr>
              <a:xfrm>
                <a:off x="1257300" y="4469279"/>
                <a:ext cx="11445465" cy="373051"/>
              </a:xfrm>
              <a:prstGeom prst="rect">
                <a:avLst/>
              </a:prstGeom>
              <a:blipFill>
                <a:blip r:embed="rId4"/>
                <a:stretch>
                  <a:fillRect l="-1225" t="-8197" b="-262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FE3821C-514F-1DB7-A554-041716D1AB22}"/>
                  </a:ext>
                </a:extLst>
              </p:cNvPr>
              <p:cNvSpPr txBox="1"/>
              <p:nvPr/>
            </p:nvSpPr>
            <p:spPr>
              <a:xfrm>
                <a:off x="1257300" y="4940131"/>
                <a:ext cx="9410700" cy="991810"/>
              </a:xfrm>
              <a:prstGeom prst="rect">
                <a:avLst/>
              </a:prstGeom>
              <a:noFill/>
            </p:spPr>
            <p:txBody>
              <a:bodyPr wrap="square" lIns="0" tIns="0" rIns="0" bIns="0" rtlCol="0">
                <a:spAutoFit/>
              </a:bodyPr>
              <a:lstStyle/>
              <a:p>
                <a:r>
                  <a:rPr lang="en-US" dirty="0"/>
                  <a:t>We denote being female as an attribute </a:t>
                </a:r>
                <a14:m>
                  <m:oMath xmlns:m="http://schemas.openxmlformats.org/officeDocument/2006/math">
                    <m:r>
                      <a:rPr lang="en-US" b="0" i="1" smtClean="0">
                        <a:latin typeface="Cambria Math" panose="02040503050406030204" pitchFamily="18" charset="0"/>
                      </a:rPr>
                      <m:t>𝐴</m:t>
                    </m:r>
                  </m:oMath>
                </a14:m>
                <a:r>
                  <a:rPr lang="en-US" dirty="0"/>
                  <a:t>, and the statistical disparity between two series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up>
                    </m:sSubSup>
                  </m:oMath>
                </a14:m>
                <a:r>
                  <a:rPr lang="en-US" dirty="0"/>
                  <a:t>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 </a:t>
                </a:r>
              </a:p>
              <a:p>
                <a:endParaRPr lang="en-US" dirty="0"/>
              </a:p>
            </p:txBody>
          </p:sp>
        </mc:Choice>
        <mc:Fallback>
          <p:sp>
            <p:nvSpPr>
              <p:cNvPr id="3" name="TextBox 2">
                <a:extLst>
                  <a:ext uri="{FF2B5EF4-FFF2-40B4-BE49-F238E27FC236}">
                    <a16:creationId xmlns:a16="http://schemas.microsoft.com/office/drawing/2014/main" id="{9FE3821C-514F-1DB7-A554-041716D1AB22}"/>
                  </a:ext>
                </a:extLst>
              </p:cNvPr>
              <p:cNvSpPr txBox="1">
                <a:spLocks noRot="1" noChangeAspect="1" noMove="1" noResize="1" noEditPoints="1" noAdjustHandles="1" noChangeArrowheads="1" noChangeShapeType="1" noTextEdit="1"/>
              </p:cNvSpPr>
              <p:nvPr/>
            </p:nvSpPr>
            <p:spPr>
              <a:xfrm>
                <a:off x="1257300" y="4940131"/>
                <a:ext cx="9410700" cy="991810"/>
              </a:xfrm>
              <a:prstGeom prst="rect">
                <a:avLst/>
              </a:prstGeom>
              <a:blipFill>
                <a:blip r:embed="rId5"/>
                <a:stretch>
                  <a:fillRect l="-1490" t="-3067" r="-161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94360AA-56A6-C88A-5EFF-AC6E6A367246}"/>
              </a:ext>
            </a:extLst>
          </p:cNvPr>
          <p:cNvPicPr>
            <a:picLocks noChangeAspect="1"/>
          </p:cNvPicPr>
          <p:nvPr/>
        </p:nvPicPr>
        <p:blipFill>
          <a:blip r:embed="rId6"/>
          <a:stretch>
            <a:fillRect/>
          </a:stretch>
        </p:blipFill>
        <p:spPr>
          <a:xfrm>
            <a:off x="6527649" y="4338449"/>
            <a:ext cx="3354609" cy="634710"/>
          </a:xfrm>
          <a:prstGeom prst="rect">
            <a:avLst/>
          </a:prstGeom>
        </p:spPr>
      </p:pic>
      <p:pic>
        <p:nvPicPr>
          <p:cNvPr id="21" name="Picture 20">
            <a:extLst>
              <a:ext uri="{FF2B5EF4-FFF2-40B4-BE49-F238E27FC236}">
                <a16:creationId xmlns:a16="http://schemas.microsoft.com/office/drawing/2014/main" id="{FEC93E7C-72B2-AE6D-8E23-5A208AA842B9}"/>
              </a:ext>
            </a:extLst>
          </p:cNvPr>
          <p:cNvPicPr>
            <a:picLocks noChangeAspect="1"/>
          </p:cNvPicPr>
          <p:nvPr/>
        </p:nvPicPr>
        <p:blipFill>
          <a:blip r:embed="rId7"/>
          <a:stretch>
            <a:fillRect/>
          </a:stretch>
        </p:blipFill>
        <p:spPr>
          <a:xfrm>
            <a:off x="2371224" y="5321300"/>
            <a:ext cx="4454272" cy="330821"/>
          </a:xfrm>
          <a:prstGeom prst="rect">
            <a:avLst/>
          </a:prstGeom>
        </p:spPr>
      </p:pic>
    </p:spTree>
    <p:extLst>
      <p:ext uri="{BB962C8B-B14F-4D97-AF65-F5344CB8AC3E}">
        <p14:creationId xmlns:p14="http://schemas.microsoft.com/office/powerpoint/2010/main" val="2111698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Fair</a:t>
            </a:r>
            <a:r>
              <a:rPr lang="en-US" sz="2400" dirty="0"/>
              <a:t> aggregation models – weighted linear combination</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1175ED-8476-545E-6F2D-ACFDB0F5FAB7}"/>
                  </a:ext>
                </a:extLst>
              </p:cNvPr>
              <p:cNvSpPr txBox="1"/>
              <p:nvPr/>
            </p:nvSpPr>
            <p:spPr>
              <a:xfrm>
                <a:off x="1638150" y="1348836"/>
                <a:ext cx="8801250" cy="3884397"/>
              </a:xfrm>
              <a:prstGeom prst="rect">
                <a:avLst/>
              </a:prstGeom>
              <a:noFill/>
            </p:spPr>
            <p:txBody>
              <a:bodyPr wrap="square" rtlCol="0">
                <a:spAutoFit/>
              </a:bodyPr>
              <a:lstStyle/>
              <a:p>
                <a:pPr marL="285750" lvl="0" indent="-285750" defTabSz="457200">
                  <a:buFont typeface="Arial" panose="020B0604020202020204" pitchFamily="34" charset="0"/>
                  <a:buChar char="•"/>
                  <a:defRPr/>
                </a:pPr>
                <a:r>
                  <a:rPr lang="en-US" sz="2000" dirty="0"/>
                  <a:t>We then combine the STS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 </m:t>
                    </m:r>
                  </m:oMath>
                </a14:m>
                <a:r>
                  <a:rPr lang="en-US" sz="2000" dirty="0"/>
                  <a:t>and statistical disparity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with a weight </a:t>
                </a:r>
                <a:r>
                  <a:rPr lang="el-GR" sz="2000" dirty="0">
                    <a:latin typeface="Cambria Math" panose="02040503050406030204" pitchFamily="18" charset="0"/>
                    <a:ea typeface="Cambria Math" panose="02040503050406030204" pitchFamily="18" charset="0"/>
                  </a:rPr>
                  <a:t>μ</a:t>
                </a:r>
                <a:r>
                  <a:rPr lang="en-US" sz="2000" dirty="0">
                    <a:latin typeface="Cambria Math" panose="02040503050406030204" pitchFamily="18" charset="0"/>
                    <a:ea typeface="Cambria Math" panose="02040503050406030204" pitchFamily="18" charset="0"/>
                  </a:rPr>
                  <a:t>.</a:t>
                </a:r>
              </a:p>
              <a:p>
                <a:pPr lvl="0" defTabSz="457200">
                  <a:defRPr/>
                </a:pPr>
                <a:endParaRPr lang="en-US" sz="2000" dirty="0">
                  <a:latin typeface="Cambria Math" panose="02040503050406030204" pitchFamily="18" charset="0"/>
                  <a:ea typeface="Cambria Math" panose="02040503050406030204" pitchFamily="18" charset="0"/>
                </a:endParaRPr>
              </a:p>
              <a:p>
                <a:pPr marL="285750" lvl="0" indent="-285750" defTabSz="457200">
                  <a:buFont typeface="Arial" panose="020B0604020202020204" pitchFamily="34" charset="0"/>
                  <a:buChar char="•"/>
                  <a:defRPr/>
                </a:pPr>
                <a:r>
                  <a:rPr lang="en-US" sz="2000" dirty="0">
                    <a:ea typeface="Cambria Math" panose="02040503050406030204" pitchFamily="18" charset="0"/>
                  </a:rPr>
                  <a:t>Objective: </a:t>
                </a:r>
                <a:r>
                  <a:rPr lang="en-US" sz="2000" dirty="0"/>
                  <a:t>aggregate the disaggregate race/ethnicity groups that are similar in terms of distance and fairness</a:t>
                </a:r>
                <a:r>
                  <a:rPr lang="en-US" sz="2000" b="1" dirty="0"/>
                  <a:t> </a:t>
                </a:r>
                <a:r>
                  <a:rPr lang="en-US" sz="2000" dirty="0"/>
                  <a:t>(corresponding to small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r>
                  <a:rPr lang="en-US" sz="2000" dirty="0"/>
                  <a:t>and small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a:t>
                </a:r>
              </a:p>
              <a:p>
                <a:pPr lvl="0" defTabSz="457200">
                  <a:defRPr/>
                </a:pPr>
                <a:endParaRPr lang="en-US" sz="2000" dirty="0"/>
              </a:p>
              <a:p>
                <a:pPr marL="285750" lvl="0" indent="-285750" defTabSz="457200">
                  <a:buFont typeface="Arial" panose="020B0604020202020204" pitchFamily="34" charset="0"/>
                  <a:buChar char="•"/>
                  <a:defRPr/>
                </a:pPr>
                <a:r>
                  <a:rPr lang="en-US" sz="2000" dirty="0"/>
                  <a:t>Let </a:t>
                </a:r>
                <a14:m>
                  <m:oMath xmlns:m="http://schemas.openxmlformats.org/officeDocument/2006/math">
                    <m:r>
                      <a:rPr lang="en-US" sz="2000" b="0" i="1" smtClean="0">
                        <a:latin typeface="Cambria Math" panose="02040503050406030204" pitchFamily="18" charset="0"/>
                      </a:rPr>
                      <m:t>𝑊</m:t>
                    </m:r>
                  </m:oMath>
                </a14:m>
                <a:r>
                  <a:rPr lang="en-US" sz="2000" dirty="0"/>
                  <a:t> be the dissimilarity matrix for the series whose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oMath>
                </a14:m>
                <a:r>
                  <a:rPr lang="en-US" sz="2000" dirty="0" err="1"/>
                  <a:t>th</a:t>
                </a:r>
                <a:r>
                  <a:rPr lang="en-US" sz="2000" dirty="0"/>
                  <a:t> entry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i="1">
                        <a:latin typeface="Cambria Math" panose="02040503050406030204" pitchFamily="18" charset="0"/>
                      </a:rPr>
                      <m:t> </m:t>
                    </m:r>
                  </m:oMath>
                </a14:m>
                <a:r>
                  <a:rPr lang="en-US" sz="2000" dirty="0"/>
                  <a:t>is the clustering criteria between</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0" smtClean="0">
                        <a:latin typeface="Cambria Math" panose="02040503050406030204" pitchFamily="18" charset="0"/>
                      </a:rPr>
                      <m:t>. </m:t>
                    </m:r>
                  </m:oMath>
                </a14:m>
                <a:endParaRPr lang="en-US" sz="2000" dirty="0">
                  <a:ea typeface="Cambria Math" panose="02040503050406030204" pitchFamily="18" charset="0"/>
                </a:endParaRPr>
              </a:p>
              <a:p>
                <a:pPr marL="285750" lvl="0" indent="-285750" defTabSz="457200">
                  <a:buFont typeface="Arial" panose="020B0604020202020204" pitchFamily="34" charset="0"/>
                  <a:buChar char="•"/>
                  <a:defRPr/>
                </a:pPr>
                <a:endParaRPr lang="en-US" sz="2000" dirty="0">
                  <a:ea typeface="Cambria Math" panose="02040503050406030204" pitchFamily="18" charset="0"/>
                </a:endParaRPr>
              </a:p>
              <a:p>
                <a:pPr lvl="5" defTabSz="457200">
                  <a:defRPr/>
                </a:pP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ea typeface="Cambria Math" panose="02040503050406030204" pitchFamily="18" charset="0"/>
                  </a:rPr>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𝜇</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𝑔</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endParaRPr lang="en-US" sz="2000" dirty="0">
                  <a:ea typeface="Cambria Math" panose="02040503050406030204" pitchFamily="18" charset="0"/>
                </a:endParaRPr>
              </a:p>
              <a:p>
                <a:pPr lvl="0" defTabSz="457200">
                  <a:defRPr/>
                </a:pPr>
                <a:endParaRPr lang="en-US" sz="2000" dirty="0">
                  <a:ea typeface="Cambria Math" panose="02040503050406030204" pitchFamily="18" charset="0"/>
                </a:endParaRPr>
              </a:p>
              <a:p>
                <a:pPr marL="285750" lvl="0" indent="-285750" defTabSz="457200">
                  <a:buFont typeface="Arial" panose="020B0604020202020204" pitchFamily="34" charset="0"/>
                  <a:buChar char="•"/>
                  <a:defRPr/>
                </a:pPr>
                <a:r>
                  <a:rPr lang="en-US" sz="2000" dirty="0"/>
                  <a:t>The choice of µ depends on the distribution and scale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r>
                  <a:rPr lang="en-US" sz="2000" dirty="0"/>
                  <a:t>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oMath>
                </a14:m>
                <a:r>
                  <a:rPr lang="en-US" sz="2000" dirty="0"/>
                  <a:t>, as well as the purpose of modeling. </a:t>
                </a:r>
                <a:endParaRPr lang="en-US" sz="2000" dirty="0">
                  <a:ea typeface="Cambria Math" panose="02040503050406030204" pitchFamily="18" charset="0"/>
                </a:endParaRPr>
              </a:p>
            </p:txBody>
          </p:sp>
        </mc:Choice>
        <mc:Fallback>
          <p:sp>
            <p:nvSpPr>
              <p:cNvPr id="2" name="TextBox 1">
                <a:extLst>
                  <a:ext uri="{FF2B5EF4-FFF2-40B4-BE49-F238E27FC236}">
                    <a16:creationId xmlns:a16="http://schemas.microsoft.com/office/drawing/2014/main" id="{E31175ED-8476-545E-6F2D-ACFDB0F5FAB7}"/>
                  </a:ext>
                </a:extLst>
              </p:cNvPr>
              <p:cNvSpPr txBox="1">
                <a:spLocks noRot="1" noChangeAspect="1" noMove="1" noResize="1" noEditPoints="1" noAdjustHandles="1" noChangeArrowheads="1" noChangeShapeType="1" noTextEdit="1"/>
              </p:cNvSpPr>
              <p:nvPr/>
            </p:nvSpPr>
            <p:spPr>
              <a:xfrm>
                <a:off x="1638150" y="1348836"/>
                <a:ext cx="8801250" cy="3884397"/>
              </a:xfrm>
              <a:prstGeom prst="rect">
                <a:avLst/>
              </a:prstGeom>
              <a:blipFill>
                <a:blip r:embed="rId4"/>
                <a:stretch>
                  <a:fillRect l="-623" t="-942" b="-2512"/>
                </a:stretch>
              </a:blipFill>
            </p:spPr>
            <p:txBody>
              <a:bodyPr/>
              <a:lstStyle/>
              <a:p>
                <a:r>
                  <a:rPr lang="en-US">
                    <a:noFill/>
                  </a:rPr>
                  <a:t> </a:t>
                </a:r>
              </a:p>
            </p:txBody>
          </p:sp>
        </mc:Fallback>
      </mc:AlternateContent>
    </p:spTree>
    <p:extLst>
      <p:ext uri="{BB962C8B-B14F-4D97-AF65-F5344CB8AC3E}">
        <p14:creationId xmlns:p14="http://schemas.microsoft.com/office/powerpoint/2010/main" val="1128561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Fair</a:t>
            </a:r>
            <a:r>
              <a:rPr lang="en-US" sz="2400" dirty="0"/>
              <a:t> aggregation models – hard K-medoids algorithm</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994A790A-33D8-5668-ED5F-F913C5FC30A0}"/>
              </a:ext>
            </a:extLst>
          </p:cNvPr>
          <p:cNvPicPr>
            <a:picLocks noChangeAspect="1"/>
          </p:cNvPicPr>
          <p:nvPr/>
        </p:nvPicPr>
        <p:blipFill>
          <a:blip r:embed="rId4"/>
          <a:stretch>
            <a:fillRect/>
          </a:stretch>
        </p:blipFill>
        <p:spPr>
          <a:xfrm>
            <a:off x="2710974" y="906433"/>
            <a:ext cx="6585426" cy="4865489"/>
          </a:xfrm>
          <a:prstGeom prst="rect">
            <a:avLst/>
          </a:prstGeom>
        </p:spPr>
      </p:pic>
    </p:spTree>
    <p:extLst>
      <p:ext uri="{BB962C8B-B14F-4D97-AF65-F5344CB8AC3E}">
        <p14:creationId xmlns:p14="http://schemas.microsoft.com/office/powerpoint/2010/main" val="361088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305637" y="2386008"/>
            <a:ext cx="914400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rPr>
              <a:t>Introduction &amp; Literature Review</a:t>
            </a: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2"/>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93887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Fair</a:t>
            </a:r>
            <a:r>
              <a:rPr lang="en-US" sz="2400" dirty="0"/>
              <a:t> aggregation models – binary hierarchical k-medoids algorithm</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9BD62E35-4CCF-5749-F427-392846054506}"/>
              </a:ext>
            </a:extLst>
          </p:cNvPr>
          <p:cNvSpPr txBox="1"/>
          <p:nvPr/>
        </p:nvSpPr>
        <p:spPr>
          <a:xfrm>
            <a:off x="1638150" y="1042121"/>
            <a:ext cx="8801250" cy="4401205"/>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sz="2000" dirty="0"/>
              <a:t>Binary hierarchical k-medoids algorithm </a:t>
            </a:r>
          </a:p>
          <a:p>
            <a:pPr marL="800100" lvl="1" indent="-342900" defTabSz="457200">
              <a:buFont typeface="Arial" panose="020B0604020202020204" pitchFamily="34" charset="0"/>
              <a:buChar char="•"/>
              <a:defRPr/>
            </a:pPr>
            <a:r>
              <a:rPr lang="en-US" sz="2000" dirty="0"/>
              <a:t>Step 1: considers all the data in the same big cluster.</a:t>
            </a:r>
          </a:p>
          <a:p>
            <a:pPr marL="742950" lvl="1" indent="-285750" defTabSz="457200">
              <a:buFont typeface="Arial" panose="020B0604020202020204" pitchFamily="34" charset="0"/>
              <a:buChar char="•"/>
              <a:defRPr/>
            </a:pPr>
            <a:r>
              <a:rPr lang="en-US" sz="2000" dirty="0"/>
              <a:t>Step 2 (recursive step): separates one big cluster into two subclusters using K-medoids. Repeat the process at the sub-clusters until certain criteria are met.</a:t>
            </a:r>
          </a:p>
          <a:p>
            <a:pPr marL="742950" lvl="1" indent="-285750" defTabSz="457200">
              <a:buFont typeface="Arial" panose="020B0604020202020204" pitchFamily="34" charset="0"/>
              <a:buChar char="•"/>
              <a:defRPr/>
            </a:pPr>
            <a:r>
              <a:rPr lang="en-US" sz="2000" dirty="0"/>
              <a:t>Step 3: aggregate the disaggregate racial/ethnic groups in the same cluster</a:t>
            </a:r>
          </a:p>
          <a:p>
            <a:pPr lvl="1" defTabSz="457200">
              <a:defRPr/>
            </a:pPr>
            <a:endParaRPr lang="en-US" sz="2000" dirty="0"/>
          </a:p>
          <a:p>
            <a:pPr marL="285750" indent="-285750" defTabSz="457200">
              <a:buFont typeface="Arial" panose="020B0604020202020204" pitchFamily="34" charset="0"/>
              <a:buChar char="•"/>
              <a:defRPr/>
            </a:pPr>
            <a:r>
              <a:rPr lang="en-US" sz="2000" dirty="0"/>
              <a:t>Choose the number of the series in the cluster as the stopping criteria</a:t>
            </a:r>
          </a:p>
          <a:p>
            <a:pPr marL="742950" lvl="1" indent="-285750" defTabSz="457200">
              <a:buFont typeface="Arial" panose="020B0604020202020204" pitchFamily="34" charset="0"/>
              <a:buChar char="•"/>
              <a:defRPr/>
            </a:pPr>
            <a:r>
              <a:rPr lang="en-US" sz="2000" dirty="0"/>
              <a:t>To ensure that each cluster has a reasonable number of time series for the convenience of the forecasting process.</a:t>
            </a:r>
          </a:p>
          <a:p>
            <a:pPr marL="742950" lvl="1" indent="-285750" defTabSz="457200">
              <a:buFont typeface="Arial" panose="020B0604020202020204" pitchFamily="34" charset="0"/>
              <a:buChar char="•"/>
              <a:defRPr/>
            </a:pPr>
            <a:endParaRPr lang="en-US" sz="2000" dirty="0"/>
          </a:p>
          <a:p>
            <a:pPr marL="285750" indent="-285750" defTabSz="457200">
              <a:buFont typeface="Arial" panose="020B0604020202020204" pitchFamily="34" charset="0"/>
              <a:buChar char="•"/>
              <a:defRPr/>
            </a:pPr>
            <a:r>
              <a:rPr lang="en-US" sz="2000" dirty="0"/>
              <a:t>Cannot guarantee that the </a:t>
            </a:r>
            <a:r>
              <a:rPr lang="en-US" sz="2000" dirty="0" err="1"/>
              <a:t>intracluster</a:t>
            </a:r>
            <a:r>
              <a:rPr lang="en-US" sz="2000" dirty="0"/>
              <a:t> distance (the distance among members of a cluster) is minimized. </a:t>
            </a:r>
          </a:p>
          <a:p>
            <a:pPr marL="285750" indent="-285750" defTabSz="457200">
              <a:buFont typeface="Arial" panose="020B0604020202020204" pitchFamily="34" charset="0"/>
              <a:buChar char="•"/>
              <a:defRPr/>
            </a:pPr>
            <a:endParaRPr lang="en-US" sz="2000" dirty="0"/>
          </a:p>
        </p:txBody>
      </p:sp>
    </p:spTree>
    <p:extLst>
      <p:ext uri="{BB962C8B-B14F-4D97-AF65-F5344CB8AC3E}">
        <p14:creationId xmlns:p14="http://schemas.microsoft.com/office/powerpoint/2010/main" val="3991773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7001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Fair</a:t>
            </a:r>
            <a:r>
              <a:rPr lang="en-US" sz="2400" dirty="0"/>
              <a:t> aggregation models – binary hierarchical k-medoids algorithm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20EC04A9-4EA9-6BBD-D5C0-0C8849F0EFC9}"/>
              </a:ext>
            </a:extLst>
          </p:cNvPr>
          <p:cNvPicPr>
            <a:picLocks noChangeAspect="1"/>
          </p:cNvPicPr>
          <p:nvPr/>
        </p:nvPicPr>
        <p:blipFill>
          <a:blip r:embed="rId4"/>
          <a:stretch>
            <a:fillRect/>
          </a:stretch>
        </p:blipFill>
        <p:spPr>
          <a:xfrm>
            <a:off x="2180752" y="1058990"/>
            <a:ext cx="7598247" cy="4548246"/>
          </a:xfrm>
          <a:prstGeom prst="rect">
            <a:avLst/>
          </a:prstGeom>
        </p:spPr>
      </p:pic>
    </p:spTree>
    <p:extLst>
      <p:ext uri="{BB962C8B-B14F-4D97-AF65-F5344CB8AC3E}">
        <p14:creationId xmlns:p14="http://schemas.microsoft.com/office/powerpoint/2010/main" val="153920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7001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Evaluation criteria - </a:t>
            </a:r>
            <a:r>
              <a:rPr lang="en-US" sz="2400" dirty="0"/>
              <a:t>Forecast accuracy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6AD56876-FBDD-D075-5612-5C85225AAA4A}"/>
              </a:ext>
            </a:extLst>
          </p:cNvPr>
          <p:cNvSpPr txBox="1"/>
          <p:nvPr/>
        </p:nvSpPr>
        <p:spPr>
          <a:xfrm>
            <a:off x="1638150" y="1042121"/>
            <a:ext cx="8801250" cy="2862322"/>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Evaluate the models (i.e., disaggregation, standard aggregation, and fair aggregation models) at each level. </a:t>
            </a:r>
          </a:p>
          <a:p>
            <a:pPr marL="800100" lvl="1" indent="-342900" defTabSz="457200">
              <a:buFont typeface="Arial" panose="020B0604020202020204" pitchFamily="34" charset="0"/>
              <a:buChar char="•"/>
              <a:defRPr/>
            </a:pPr>
            <a:r>
              <a:rPr lang="en-US" dirty="0"/>
              <a:t>The forecasts are obtained at different levels in all models</a:t>
            </a:r>
          </a:p>
          <a:p>
            <a:pPr lvl="1" defTabSz="457200">
              <a:defRPr/>
            </a:pPr>
            <a:endParaRPr lang="en-US" dirty="0"/>
          </a:p>
          <a:p>
            <a:pPr marL="342900" indent="-342900" defTabSz="457200">
              <a:buFont typeface="Arial" panose="020B0604020202020204" pitchFamily="34" charset="0"/>
              <a:buChar char="•"/>
              <a:defRPr/>
            </a:pPr>
            <a:r>
              <a:rPr lang="en-US" dirty="0"/>
              <a:t>Adopt </a:t>
            </a:r>
            <a:r>
              <a:rPr lang="en-US" b="1" dirty="0"/>
              <a:t>MAPE</a:t>
            </a:r>
            <a:r>
              <a:rPr lang="en-US" dirty="0"/>
              <a:t> (mean absolute percentage error) for the forecasts at the total and aggregate levels. </a:t>
            </a:r>
          </a:p>
          <a:p>
            <a:pPr marL="800100" lvl="1" indent="-342900" defTabSz="457200">
              <a:buFont typeface="Arial" panose="020B0604020202020204" pitchFamily="34" charset="0"/>
              <a:buChar char="•"/>
              <a:defRPr/>
            </a:pPr>
            <a:r>
              <a:rPr lang="en-US" dirty="0"/>
              <a:t>Widely used, easy to interpret, and scale independent</a:t>
            </a:r>
          </a:p>
          <a:p>
            <a:pPr marL="800100" lvl="1"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The forecast accuracy at a specific is simply the </a:t>
            </a:r>
            <a:r>
              <a:rPr lang="en-US" b="1" dirty="0"/>
              <a:t>average of the MAPEs (</a:t>
            </a:r>
            <a:r>
              <a:rPr lang="en-US" b="1" dirty="0" err="1"/>
              <a:t>AvgMAPE</a:t>
            </a:r>
            <a:r>
              <a:rPr lang="en-US" b="1" dirty="0"/>
              <a:t>) </a:t>
            </a:r>
            <a:r>
              <a:rPr lang="en-US" dirty="0"/>
              <a:t>of all series at this level </a:t>
            </a:r>
          </a:p>
        </p:txBody>
      </p:sp>
      <p:cxnSp>
        <p:nvCxnSpPr>
          <p:cNvPr id="3" name="Straight Connector 2">
            <a:extLst>
              <a:ext uri="{FF2B5EF4-FFF2-40B4-BE49-F238E27FC236}">
                <a16:creationId xmlns:a16="http://schemas.microsoft.com/office/drawing/2014/main" id="{B6C846C4-20D8-4321-7024-B2143BC86FF9}"/>
              </a:ext>
            </a:extLst>
          </p:cNvPr>
          <p:cNvCxnSpPr/>
          <p:nvPr/>
        </p:nvCxnSpPr>
        <p:spPr>
          <a:xfrm>
            <a:off x="1333575" y="3904443"/>
            <a:ext cx="952485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66DDE4F-0AF2-D6CB-3264-4F243442EC29}"/>
                  </a:ext>
                </a:extLst>
              </p:cNvPr>
              <p:cNvSpPr txBox="1"/>
              <p:nvPr/>
            </p:nvSpPr>
            <p:spPr>
              <a:xfrm>
                <a:off x="2303667" y="4223069"/>
                <a:ext cx="11445465" cy="276999"/>
              </a:xfrm>
              <a:prstGeom prst="rect">
                <a:avLst/>
              </a:prstGeom>
              <a:noFill/>
            </p:spPr>
            <p:txBody>
              <a:bodyPr wrap="square" lIns="0" tIns="0" rIns="0" bIns="0" rtlCol="0">
                <a:spAutoFit/>
              </a:bodyPr>
              <a:lstStyle/>
              <a:p>
                <a:r>
                  <a:rPr lang="en-US" dirty="0"/>
                  <a:t>The MAPE of series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dirty="0"/>
                  <a:t>at level </a:t>
                </a:r>
                <a14:m>
                  <m:oMath xmlns:m="http://schemas.openxmlformats.org/officeDocument/2006/math">
                    <m:r>
                      <a:rPr lang="en-US" b="0" i="1" smtClean="0">
                        <a:latin typeface="Cambria Math" panose="02040503050406030204" pitchFamily="18" charset="0"/>
                      </a:rPr>
                      <m:t>𝑎</m:t>
                    </m:r>
                  </m:oMath>
                </a14:m>
                <a:r>
                  <a:rPr lang="en-US" dirty="0"/>
                  <a:t> is defined as </a:t>
                </a:r>
              </a:p>
            </p:txBody>
          </p:sp>
        </mc:Choice>
        <mc:Fallback>
          <p:sp>
            <p:nvSpPr>
              <p:cNvPr id="6" name="TextBox 5">
                <a:extLst>
                  <a:ext uri="{FF2B5EF4-FFF2-40B4-BE49-F238E27FC236}">
                    <a16:creationId xmlns:a16="http://schemas.microsoft.com/office/drawing/2014/main" id="{666DDE4F-0AF2-D6CB-3264-4F243442EC29}"/>
                  </a:ext>
                </a:extLst>
              </p:cNvPr>
              <p:cNvSpPr txBox="1">
                <a:spLocks noRot="1" noChangeAspect="1" noMove="1" noResize="1" noEditPoints="1" noAdjustHandles="1" noChangeArrowheads="1" noChangeShapeType="1" noTextEdit="1"/>
              </p:cNvSpPr>
              <p:nvPr/>
            </p:nvSpPr>
            <p:spPr>
              <a:xfrm>
                <a:off x="2303667" y="4223069"/>
                <a:ext cx="11445465" cy="276999"/>
              </a:xfrm>
              <a:prstGeom prst="rect">
                <a:avLst/>
              </a:prstGeom>
              <a:blipFill>
                <a:blip r:embed="rId4"/>
                <a:stretch>
                  <a:fillRect l="-1279" t="-28889" b="-5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6CEA0FC-A374-AD80-C071-F8DE0BCA6A85}"/>
                  </a:ext>
                </a:extLst>
              </p:cNvPr>
              <p:cNvSpPr txBox="1"/>
              <p:nvPr/>
            </p:nvSpPr>
            <p:spPr>
              <a:xfrm>
                <a:off x="2158847" y="4873223"/>
                <a:ext cx="11445465" cy="276999"/>
              </a:xfrm>
              <a:prstGeom prst="rect">
                <a:avLst/>
              </a:prstGeom>
              <a:noFill/>
            </p:spPr>
            <p:txBody>
              <a:bodyPr wrap="square" lIns="0" tIns="0" rIns="0" bIns="0" rtlCol="0">
                <a:spAutoFit/>
              </a:bodyPr>
              <a:lstStyle/>
              <a:p>
                <a:r>
                  <a:rPr lang="en-US" dirty="0"/>
                  <a:t>The </a:t>
                </a:r>
                <a:r>
                  <a:rPr lang="en-US" dirty="0" err="1"/>
                  <a:t>AvgMAPE</a:t>
                </a:r>
                <a:r>
                  <a:rPr lang="en-US" dirty="0"/>
                  <a:t> of series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dirty="0"/>
                  <a:t>at level </a:t>
                </a:r>
                <a14:m>
                  <m:oMath xmlns:m="http://schemas.openxmlformats.org/officeDocument/2006/math">
                    <m:r>
                      <a:rPr lang="en-US" b="0" i="1" smtClean="0">
                        <a:latin typeface="Cambria Math" panose="02040503050406030204" pitchFamily="18" charset="0"/>
                      </a:rPr>
                      <m:t>𝑎</m:t>
                    </m:r>
                  </m:oMath>
                </a14:m>
                <a:r>
                  <a:rPr lang="en-US" dirty="0"/>
                  <a:t> is defined as </a:t>
                </a:r>
              </a:p>
            </p:txBody>
          </p:sp>
        </mc:Choice>
        <mc:Fallback>
          <p:sp>
            <p:nvSpPr>
              <p:cNvPr id="7" name="TextBox 6">
                <a:extLst>
                  <a:ext uri="{FF2B5EF4-FFF2-40B4-BE49-F238E27FC236}">
                    <a16:creationId xmlns:a16="http://schemas.microsoft.com/office/drawing/2014/main" id="{36CEA0FC-A374-AD80-C071-F8DE0BCA6A85}"/>
                  </a:ext>
                </a:extLst>
              </p:cNvPr>
              <p:cNvSpPr txBox="1">
                <a:spLocks noRot="1" noChangeAspect="1" noMove="1" noResize="1" noEditPoints="1" noAdjustHandles="1" noChangeArrowheads="1" noChangeShapeType="1" noTextEdit="1"/>
              </p:cNvSpPr>
              <p:nvPr/>
            </p:nvSpPr>
            <p:spPr>
              <a:xfrm>
                <a:off x="2158847" y="4873223"/>
                <a:ext cx="11445465" cy="276999"/>
              </a:xfrm>
              <a:prstGeom prst="rect">
                <a:avLst/>
              </a:prstGeom>
              <a:blipFill>
                <a:blip r:embed="rId5"/>
                <a:stretch>
                  <a:fillRect l="-1225" t="-28261" b="-50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0972C57-1444-3EB1-D8E4-687E89E013D6}"/>
              </a:ext>
            </a:extLst>
          </p:cNvPr>
          <p:cNvPicPr>
            <a:picLocks noChangeAspect="1"/>
          </p:cNvPicPr>
          <p:nvPr/>
        </p:nvPicPr>
        <p:blipFill>
          <a:blip r:embed="rId6"/>
          <a:stretch>
            <a:fillRect/>
          </a:stretch>
        </p:blipFill>
        <p:spPr>
          <a:xfrm>
            <a:off x="6705600" y="3950649"/>
            <a:ext cx="2641600" cy="846338"/>
          </a:xfrm>
          <a:prstGeom prst="rect">
            <a:avLst/>
          </a:prstGeom>
        </p:spPr>
      </p:pic>
      <p:pic>
        <p:nvPicPr>
          <p:cNvPr id="13" name="Picture 12">
            <a:extLst>
              <a:ext uri="{FF2B5EF4-FFF2-40B4-BE49-F238E27FC236}">
                <a16:creationId xmlns:a16="http://schemas.microsoft.com/office/drawing/2014/main" id="{007F8E4B-F0B2-A44D-CFB4-6EE7902AC8F8}"/>
              </a:ext>
            </a:extLst>
          </p:cNvPr>
          <p:cNvPicPr>
            <a:picLocks noChangeAspect="1"/>
          </p:cNvPicPr>
          <p:nvPr/>
        </p:nvPicPr>
        <p:blipFill>
          <a:blip r:embed="rId7"/>
          <a:stretch>
            <a:fillRect/>
          </a:stretch>
        </p:blipFill>
        <p:spPr>
          <a:xfrm>
            <a:off x="6908800" y="4720401"/>
            <a:ext cx="2981367" cy="663973"/>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83CF2BB-BADE-E5CA-1A6F-7719C601F74D}"/>
                  </a:ext>
                </a:extLst>
              </p:cNvPr>
              <p:cNvSpPr txBox="1"/>
              <p:nvPr/>
            </p:nvSpPr>
            <p:spPr>
              <a:xfrm>
                <a:off x="2158847" y="5303043"/>
                <a:ext cx="11445465" cy="276999"/>
              </a:xfrm>
              <a:prstGeom prst="rect">
                <a:avLst/>
              </a:prstGeom>
              <a:noFill/>
            </p:spPr>
            <p:txBody>
              <a:bodyPr wrap="square" lIns="0" tIns="0" rIns="0" bIns="0" rtlCol="0">
                <a:spAutoFit/>
              </a:bodyPr>
              <a:lstStyle/>
              <a:p>
                <a:r>
                  <a:rPr lang="en-US" dirty="0"/>
                  <a:t>w</a:t>
                </a:r>
                <a14:m>
                  <m:oMath xmlns:m="http://schemas.openxmlformats.org/officeDocument/2006/math">
                    <m:r>
                      <m:rPr>
                        <m:sty m:val="p"/>
                      </m:rPr>
                      <a:rPr lang="en-US" b="0" i="0" smtClean="0">
                        <a:latin typeface="Cambria Math" panose="02040503050406030204" pitchFamily="18" charset="0"/>
                      </a:rPr>
                      <m:t>here</m:t>
                    </m:r>
                    <m:r>
                      <a:rPr lang="en-US" b="0" i="0" smtClean="0">
                        <a:latin typeface="Cambria Math" panose="02040503050406030204" pitchFamily="18" charset="0"/>
                      </a:rPr>
                      <m:t> </m:t>
                    </m:r>
                    <m:r>
                      <a:rPr lang="en-US" b="0" i="1" smtClean="0">
                        <a:latin typeface="Cambria Math" panose="02040503050406030204" pitchFamily="18" charset="0"/>
                      </a:rPr>
                      <m:t>𝑎</m:t>
                    </m:r>
                  </m:oMath>
                </a14:m>
                <a:r>
                  <a:rPr lang="en-US" dirty="0"/>
                  <a:t> = 0, 1  </a:t>
                </a:r>
              </a:p>
            </p:txBody>
          </p:sp>
        </mc:Choice>
        <mc:Fallback>
          <p:sp>
            <p:nvSpPr>
              <p:cNvPr id="14" name="TextBox 13">
                <a:extLst>
                  <a:ext uri="{FF2B5EF4-FFF2-40B4-BE49-F238E27FC236}">
                    <a16:creationId xmlns:a16="http://schemas.microsoft.com/office/drawing/2014/main" id="{A83CF2BB-BADE-E5CA-1A6F-7719C601F74D}"/>
                  </a:ext>
                </a:extLst>
              </p:cNvPr>
              <p:cNvSpPr txBox="1">
                <a:spLocks noRot="1" noChangeAspect="1" noMove="1" noResize="1" noEditPoints="1" noAdjustHandles="1" noChangeArrowheads="1" noChangeShapeType="1" noTextEdit="1"/>
              </p:cNvSpPr>
              <p:nvPr/>
            </p:nvSpPr>
            <p:spPr>
              <a:xfrm>
                <a:off x="2158847" y="5303043"/>
                <a:ext cx="11445465" cy="276999"/>
              </a:xfrm>
              <a:prstGeom prst="rect">
                <a:avLst/>
              </a:prstGeom>
              <a:blipFill>
                <a:blip r:embed="rId8"/>
                <a:stretch>
                  <a:fillRect l="-1225" t="-28889" b="-51111"/>
                </a:stretch>
              </a:blipFill>
            </p:spPr>
            <p:txBody>
              <a:bodyPr/>
              <a:lstStyle/>
              <a:p>
                <a:r>
                  <a:rPr lang="en-US">
                    <a:noFill/>
                  </a:rPr>
                  <a:t> </a:t>
                </a:r>
              </a:p>
            </p:txBody>
          </p:sp>
        </mc:Fallback>
      </mc:AlternateContent>
    </p:spTree>
    <p:extLst>
      <p:ext uri="{BB962C8B-B14F-4D97-AF65-F5344CB8AC3E}">
        <p14:creationId xmlns:p14="http://schemas.microsoft.com/office/powerpoint/2010/main" val="2090603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7001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Evaluation criteria - </a:t>
            </a:r>
            <a:r>
              <a:rPr lang="en-US" sz="2400" dirty="0"/>
              <a:t>Forecast accuracy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6AD56876-FBDD-D075-5612-5C85225AAA4A}"/>
              </a:ext>
            </a:extLst>
          </p:cNvPr>
          <p:cNvSpPr txBox="1"/>
          <p:nvPr/>
        </p:nvSpPr>
        <p:spPr>
          <a:xfrm>
            <a:off x="1638150" y="1042121"/>
            <a:ext cx="8801250" cy="2031325"/>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MAPE cannot be adopted at the disaggregate level because a few observations are zero, as well as some forecasted values</a:t>
            </a:r>
          </a:p>
          <a:p>
            <a:pPr marL="342900"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Use the sum of actual observations and the sum of the forecasts, defined as </a:t>
            </a:r>
            <a:r>
              <a:rPr lang="en-US" b="1" dirty="0"/>
              <a:t>weighted MAPE (WMAPE)</a:t>
            </a:r>
          </a:p>
          <a:p>
            <a:pPr marL="800100" lvl="1" indent="-342900" defTabSz="457200">
              <a:buFont typeface="Arial" panose="020B0604020202020204" pitchFamily="34" charset="0"/>
              <a:buChar char="•"/>
              <a:defRPr/>
            </a:pPr>
            <a:r>
              <a:rPr lang="en-US" dirty="0"/>
              <a:t>Compares the sum of forecast errors over the forecast horizon and the sum of actual observations over the horizon to overcome the infinite error.</a:t>
            </a:r>
          </a:p>
        </p:txBody>
      </p:sp>
      <p:cxnSp>
        <p:nvCxnSpPr>
          <p:cNvPr id="3" name="Straight Connector 2">
            <a:extLst>
              <a:ext uri="{FF2B5EF4-FFF2-40B4-BE49-F238E27FC236}">
                <a16:creationId xmlns:a16="http://schemas.microsoft.com/office/drawing/2014/main" id="{B6C846C4-20D8-4321-7024-B2143BC86FF9}"/>
              </a:ext>
            </a:extLst>
          </p:cNvPr>
          <p:cNvCxnSpPr/>
          <p:nvPr/>
        </p:nvCxnSpPr>
        <p:spPr>
          <a:xfrm>
            <a:off x="1333575" y="3269443"/>
            <a:ext cx="952485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66DDE4F-0AF2-D6CB-3264-4F243442EC29}"/>
                  </a:ext>
                </a:extLst>
              </p:cNvPr>
              <p:cNvSpPr txBox="1"/>
              <p:nvPr/>
            </p:nvSpPr>
            <p:spPr>
              <a:xfrm>
                <a:off x="1744867" y="3366069"/>
                <a:ext cx="11445465" cy="276999"/>
              </a:xfrm>
              <a:prstGeom prst="rect">
                <a:avLst/>
              </a:prstGeom>
              <a:noFill/>
            </p:spPr>
            <p:txBody>
              <a:bodyPr wrap="square" lIns="0" tIns="0" rIns="0" bIns="0" rtlCol="0">
                <a:spAutoFit/>
              </a:bodyPr>
              <a:lstStyle/>
              <a:p>
                <a:r>
                  <a:rPr lang="en-US" dirty="0"/>
                  <a:t>The WMAPE of series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dirty="0"/>
                  <a:t>at level </a:t>
                </a:r>
                <a14:m>
                  <m:oMath xmlns:m="http://schemas.openxmlformats.org/officeDocument/2006/math">
                    <m:r>
                      <a:rPr lang="en-US" b="0" i="1" smtClean="0">
                        <a:latin typeface="Cambria Math" panose="02040503050406030204" pitchFamily="18" charset="0"/>
                      </a:rPr>
                      <m:t>2</m:t>
                    </m:r>
                  </m:oMath>
                </a14:m>
                <a:r>
                  <a:rPr lang="en-US" dirty="0"/>
                  <a:t> is defined as </a:t>
                </a:r>
              </a:p>
            </p:txBody>
          </p:sp>
        </mc:Choice>
        <mc:Fallback>
          <p:sp>
            <p:nvSpPr>
              <p:cNvPr id="6" name="TextBox 5">
                <a:extLst>
                  <a:ext uri="{FF2B5EF4-FFF2-40B4-BE49-F238E27FC236}">
                    <a16:creationId xmlns:a16="http://schemas.microsoft.com/office/drawing/2014/main" id="{666DDE4F-0AF2-D6CB-3264-4F243442EC29}"/>
                  </a:ext>
                </a:extLst>
              </p:cNvPr>
              <p:cNvSpPr txBox="1">
                <a:spLocks noRot="1" noChangeAspect="1" noMove="1" noResize="1" noEditPoints="1" noAdjustHandles="1" noChangeArrowheads="1" noChangeShapeType="1" noTextEdit="1"/>
              </p:cNvSpPr>
              <p:nvPr/>
            </p:nvSpPr>
            <p:spPr>
              <a:xfrm>
                <a:off x="1744867" y="3366069"/>
                <a:ext cx="11445465" cy="276999"/>
              </a:xfrm>
              <a:prstGeom prst="rect">
                <a:avLst/>
              </a:prstGeom>
              <a:blipFill>
                <a:blip r:embed="rId4"/>
                <a:stretch>
                  <a:fillRect l="-1225" t="-28261"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6CEA0FC-A374-AD80-C071-F8DE0BCA6A85}"/>
                  </a:ext>
                </a:extLst>
              </p:cNvPr>
              <p:cNvSpPr txBox="1"/>
              <p:nvPr/>
            </p:nvSpPr>
            <p:spPr>
              <a:xfrm>
                <a:off x="1744866" y="5121895"/>
                <a:ext cx="11445465" cy="276999"/>
              </a:xfrm>
              <a:prstGeom prst="rect">
                <a:avLst/>
              </a:prstGeom>
              <a:noFill/>
            </p:spPr>
            <p:txBody>
              <a:bodyPr wrap="square" lIns="0" tIns="0" rIns="0" bIns="0" rtlCol="0">
                <a:spAutoFit/>
              </a:bodyPr>
              <a:lstStyle/>
              <a:p>
                <a:r>
                  <a:rPr lang="en-US" dirty="0"/>
                  <a:t>The </a:t>
                </a:r>
                <a:r>
                  <a:rPr lang="en-US" dirty="0" err="1"/>
                  <a:t>AvgWMAPE</a:t>
                </a:r>
                <a:r>
                  <a:rPr lang="en-US" dirty="0"/>
                  <a:t> of series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 </m:t>
                    </m:r>
                  </m:oMath>
                </a14:m>
                <a:r>
                  <a:rPr lang="en-US" dirty="0"/>
                  <a:t>at level </a:t>
                </a:r>
                <a14:m>
                  <m:oMath xmlns:m="http://schemas.openxmlformats.org/officeDocument/2006/math">
                    <m:r>
                      <a:rPr lang="en-US" b="0" i="1" smtClean="0">
                        <a:latin typeface="Cambria Math" panose="02040503050406030204" pitchFamily="18" charset="0"/>
                      </a:rPr>
                      <m:t>2</m:t>
                    </m:r>
                  </m:oMath>
                </a14:m>
                <a:r>
                  <a:rPr lang="en-US" dirty="0"/>
                  <a:t> is defined as </a:t>
                </a:r>
              </a:p>
            </p:txBody>
          </p:sp>
        </mc:Choice>
        <mc:Fallback>
          <p:sp>
            <p:nvSpPr>
              <p:cNvPr id="7" name="TextBox 6">
                <a:extLst>
                  <a:ext uri="{FF2B5EF4-FFF2-40B4-BE49-F238E27FC236}">
                    <a16:creationId xmlns:a16="http://schemas.microsoft.com/office/drawing/2014/main" id="{36CEA0FC-A374-AD80-C071-F8DE0BCA6A85}"/>
                  </a:ext>
                </a:extLst>
              </p:cNvPr>
              <p:cNvSpPr txBox="1">
                <a:spLocks noRot="1" noChangeAspect="1" noMove="1" noResize="1" noEditPoints="1" noAdjustHandles="1" noChangeArrowheads="1" noChangeShapeType="1" noTextEdit="1"/>
              </p:cNvSpPr>
              <p:nvPr/>
            </p:nvSpPr>
            <p:spPr>
              <a:xfrm>
                <a:off x="1744866" y="5121895"/>
                <a:ext cx="11445465" cy="276999"/>
              </a:xfrm>
              <a:prstGeom prst="rect">
                <a:avLst/>
              </a:prstGeom>
              <a:blipFill>
                <a:blip r:embed="rId5"/>
                <a:stretch>
                  <a:fillRect l="-1225" t="-28261" b="-500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3FC9F85-B733-6081-DF75-EC74574548C8}"/>
              </a:ext>
            </a:extLst>
          </p:cNvPr>
          <p:cNvPicPr>
            <a:picLocks noChangeAspect="1"/>
          </p:cNvPicPr>
          <p:nvPr/>
        </p:nvPicPr>
        <p:blipFill>
          <a:blip r:embed="rId6"/>
          <a:stretch>
            <a:fillRect/>
          </a:stretch>
        </p:blipFill>
        <p:spPr>
          <a:xfrm>
            <a:off x="4828163" y="3695146"/>
            <a:ext cx="2763974" cy="1188375"/>
          </a:xfrm>
          <a:prstGeom prst="rect">
            <a:avLst/>
          </a:prstGeom>
        </p:spPr>
      </p:pic>
      <p:pic>
        <p:nvPicPr>
          <p:cNvPr id="12" name="Picture 11">
            <a:extLst>
              <a:ext uri="{FF2B5EF4-FFF2-40B4-BE49-F238E27FC236}">
                <a16:creationId xmlns:a16="http://schemas.microsoft.com/office/drawing/2014/main" id="{989ACB79-3087-93B6-3398-FB90EE7F1A1A}"/>
              </a:ext>
            </a:extLst>
          </p:cNvPr>
          <p:cNvPicPr>
            <a:picLocks noChangeAspect="1"/>
          </p:cNvPicPr>
          <p:nvPr/>
        </p:nvPicPr>
        <p:blipFill>
          <a:blip r:embed="rId7"/>
          <a:stretch>
            <a:fillRect/>
          </a:stretch>
        </p:blipFill>
        <p:spPr>
          <a:xfrm>
            <a:off x="6516524" y="5028461"/>
            <a:ext cx="3086290" cy="592063"/>
          </a:xfrm>
          <a:prstGeom prst="rect">
            <a:avLst/>
          </a:prstGeom>
        </p:spPr>
      </p:pic>
    </p:spTree>
    <p:extLst>
      <p:ext uri="{BB962C8B-B14F-4D97-AF65-F5344CB8AC3E}">
        <p14:creationId xmlns:p14="http://schemas.microsoft.com/office/powerpoint/2010/main" val="2292968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7001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457200">
              <a:defRPr/>
            </a:pPr>
            <a:r>
              <a:rPr lang="en-US" sz="2400" dirty="0">
                <a:solidFill>
                  <a:prstClr val="white"/>
                </a:solidFill>
                <a:latin typeface="Calibri"/>
              </a:rPr>
              <a:t>Evaluation criteria - </a:t>
            </a:r>
            <a:r>
              <a:rPr lang="en-US" sz="2400" dirty="0"/>
              <a:t>Fairness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6AD56876-FBDD-D075-5612-5C85225AAA4A}"/>
              </a:ext>
            </a:extLst>
          </p:cNvPr>
          <p:cNvSpPr txBox="1"/>
          <p:nvPr/>
        </p:nvSpPr>
        <p:spPr>
          <a:xfrm>
            <a:off x="1638150" y="950926"/>
            <a:ext cx="8801250" cy="3416320"/>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Fairness will also be evaluated at different levels (i.e., aggregate and disaggregate levels)</a:t>
            </a:r>
          </a:p>
          <a:p>
            <a:pPr marL="342900"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b="1" dirty="0"/>
              <a:t>Statistical disparity</a:t>
            </a:r>
          </a:p>
          <a:p>
            <a:pPr marL="800100" lvl="1" indent="-342900" defTabSz="457200">
              <a:buFont typeface="Arial" panose="020B0604020202020204" pitchFamily="34" charset="0"/>
              <a:buChar char="•"/>
              <a:defRPr/>
            </a:pPr>
            <a:r>
              <a:rPr lang="en-US" dirty="0"/>
              <a:t>To evaluate fairness at one level, we take the average of the statistical disparity of all the pairs of the time series at that level.</a:t>
            </a:r>
          </a:p>
          <a:p>
            <a:pPr marL="800100" lvl="1"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altLang="zh-CN" b="1" dirty="0"/>
              <a:t>M</a:t>
            </a:r>
            <a:r>
              <a:rPr lang="en-US" b="1" dirty="0"/>
              <a:t>odel performance for different racial/ethnic groups</a:t>
            </a:r>
          </a:p>
          <a:p>
            <a:pPr marL="800100" lvl="1" indent="-342900" defTabSz="457200">
              <a:buFont typeface="Arial" panose="020B0604020202020204" pitchFamily="34" charset="0"/>
              <a:buChar char="•"/>
              <a:defRPr/>
            </a:pPr>
            <a:r>
              <a:rPr lang="en-US" altLang="zh-CN" dirty="0"/>
              <a:t>T</a:t>
            </a:r>
            <a:r>
              <a:rPr lang="en-US" dirty="0"/>
              <a:t>he differences of forecast accuracy across the groups at different levels are evaluated. </a:t>
            </a:r>
          </a:p>
          <a:p>
            <a:pPr marL="800100" lvl="1" indent="-342900" defTabSz="457200">
              <a:buFont typeface="Arial" panose="020B0604020202020204" pitchFamily="34" charset="0"/>
              <a:buChar char="•"/>
              <a:defRPr/>
            </a:pPr>
            <a:r>
              <a:rPr lang="en-US" altLang="zh-CN" dirty="0"/>
              <a:t>C</a:t>
            </a:r>
            <a:r>
              <a:rPr lang="en-US" dirty="0"/>
              <a:t>onsider the groups as pairs and obtain the difference of forecast accuracy for each pair. To evaluate the difference of MAPEs at the aggregate level, we take the average of the difference of MAPE between all the pairs. </a:t>
            </a:r>
            <a:endParaRPr lang="en-US" b="1" dirty="0"/>
          </a:p>
        </p:txBody>
      </p:sp>
      <p:cxnSp>
        <p:nvCxnSpPr>
          <p:cNvPr id="3" name="Straight Connector 2">
            <a:extLst>
              <a:ext uri="{FF2B5EF4-FFF2-40B4-BE49-F238E27FC236}">
                <a16:creationId xmlns:a16="http://schemas.microsoft.com/office/drawing/2014/main" id="{B6C846C4-20D8-4321-7024-B2143BC86FF9}"/>
              </a:ext>
            </a:extLst>
          </p:cNvPr>
          <p:cNvCxnSpPr/>
          <p:nvPr/>
        </p:nvCxnSpPr>
        <p:spPr>
          <a:xfrm>
            <a:off x="1447725" y="4406087"/>
            <a:ext cx="952485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2BBAFA68-3669-0031-DB68-307E276B5AB0}"/>
              </a:ext>
            </a:extLst>
          </p:cNvPr>
          <p:cNvSpPr txBox="1"/>
          <p:nvPr/>
        </p:nvSpPr>
        <p:spPr>
          <a:xfrm>
            <a:off x="1447725" y="4468544"/>
            <a:ext cx="2566858" cy="276999"/>
          </a:xfrm>
          <a:prstGeom prst="rect">
            <a:avLst/>
          </a:prstGeom>
          <a:noFill/>
        </p:spPr>
        <p:txBody>
          <a:bodyPr wrap="square" lIns="0" tIns="0" rIns="0" bIns="0" rtlCol="0">
            <a:spAutoFit/>
          </a:bodyPr>
          <a:lstStyle/>
          <a:p>
            <a:r>
              <a:rPr lang="en-US" dirty="0"/>
              <a:t>Average statistical disparity</a:t>
            </a:r>
          </a:p>
        </p:txBody>
      </p:sp>
      <p:sp>
        <p:nvSpPr>
          <p:cNvPr id="9" name="TextBox 8">
            <a:extLst>
              <a:ext uri="{FF2B5EF4-FFF2-40B4-BE49-F238E27FC236}">
                <a16:creationId xmlns:a16="http://schemas.microsoft.com/office/drawing/2014/main" id="{60E2FF02-BF7A-4F1A-CE1C-64C245EB9683}"/>
              </a:ext>
            </a:extLst>
          </p:cNvPr>
          <p:cNvSpPr txBox="1"/>
          <p:nvPr/>
        </p:nvSpPr>
        <p:spPr>
          <a:xfrm>
            <a:off x="4520396" y="4468544"/>
            <a:ext cx="3036757" cy="276999"/>
          </a:xfrm>
          <a:prstGeom prst="rect">
            <a:avLst/>
          </a:prstGeom>
          <a:noFill/>
        </p:spPr>
        <p:txBody>
          <a:bodyPr wrap="square" lIns="0" tIns="0" rIns="0" bIns="0" rtlCol="0">
            <a:spAutoFit/>
          </a:bodyPr>
          <a:lstStyle/>
          <a:p>
            <a:r>
              <a:rPr lang="en-US" dirty="0"/>
              <a:t>Average difference of MAPEs</a:t>
            </a:r>
          </a:p>
        </p:txBody>
      </p:sp>
      <p:sp>
        <p:nvSpPr>
          <p:cNvPr id="10" name="TextBox 9">
            <a:extLst>
              <a:ext uri="{FF2B5EF4-FFF2-40B4-BE49-F238E27FC236}">
                <a16:creationId xmlns:a16="http://schemas.microsoft.com/office/drawing/2014/main" id="{6E0E7ECD-5D2D-BA38-5EC1-02D5397D2160}"/>
              </a:ext>
            </a:extLst>
          </p:cNvPr>
          <p:cNvSpPr txBox="1"/>
          <p:nvPr/>
        </p:nvSpPr>
        <p:spPr>
          <a:xfrm>
            <a:off x="7745393" y="4455584"/>
            <a:ext cx="3036757" cy="276999"/>
          </a:xfrm>
          <a:prstGeom prst="rect">
            <a:avLst/>
          </a:prstGeom>
          <a:noFill/>
        </p:spPr>
        <p:txBody>
          <a:bodyPr wrap="square" lIns="0" tIns="0" rIns="0" bIns="0" rtlCol="0">
            <a:spAutoFit/>
          </a:bodyPr>
          <a:lstStyle/>
          <a:p>
            <a:r>
              <a:rPr lang="en-US" dirty="0"/>
              <a:t>Average difference of WMAPEs</a:t>
            </a:r>
          </a:p>
        </p:txBody>
      </p:sp>
      <p:pic>
        <p:nvPicPr>
          <p:cNvPr id="14" name="Picture 13">
            <a:extLst>
              <a:ext uri="{FF2B5EF4-FFF2-40B4-BE49-F238E27FC236}">
                <a16:creationId xmlns:a16="http://schemas.microsoft.com/office/drawing/2014/main" id="{598AF25B-E962-293C-08DC-4B00A3E1EAB3}"/>
              </a:ext>
            </a:extLst>
          </p:cNvPr>
          <p:cNvPicPr>
            <a:picLocks noChangeAspect="1"/>
          </p:cNvPicPr>
          <p:nvPr/>
        </p:nvPicPr>
        <p:blipFill>
          <a:blip r:embed="rId4"/>
          <a:stretch>
            <a:fillRect/>
          </a:stretch>
        </p:blipFill>
        <p:spPr>
          <a:xfrm>
            <a:off x="910946" y="4720650"/>
            <a:ext cx="3344863" cy="984232"/>
          </a:xfrm>
          <a:prstGeom prst="rect">
            <a:avLst/>
          </a:prstGeom>
        </p:spPr>
      </p:pic>
      <p:pic>
        <p:nvPicPr>
          <p:cNvPr id="21" name="Picture 20">
            <a:extLst>
              <a:ext uri="{FF2B5EF4-FFF2-40B4-BE49-F238E27FC236}">
                <a16:creationId xmlns:a16="http://schemas.microsoft.com/office/drawing/2014/main" id="{1E75D4CA-98B9-CB6F-D4EA-4CFA1C6BE816}"/>
              </a:ext>
            </a:extLst>
          </p:cNvPr>
          <p:cNvPicPr>
            <a:picLocks noChangeAspect="1"/>
          </p:cNvPicPr>
          <p:nvPr/>
        </p:nvPicPr>
        <p:blipFill>
          <a:blip r:embed="rId5"/>
          <a:stretch>
            <a:fillRect/>
          </a:stretch>
        </p:blipFill>
        <p:spPr>
          <a:xfrm>
            <a:off x="4714083" y="4779063"/>
            <a:ext cx="2293934" cy="975155"/>
          </a:xfrm>
          <a:prstGeom prst="rect">
            <a:avLst/>
          </a:prstGeom>
        </p:spPr>
      </p:pic>
      <p:pic>
        <p:nvPicPr>
          <p:cNvPr id="23" name="Picture 22">
            <a:extLst>
              <a:ext uri="{FF2B5EF4-FFF2-40B4-BE49-F238E27FC236}">
                <a16:creationId xmlns:a16="http://schemas.microsoft.com/office/drawing/2014/main" id="{1073E06D-CC18-AF2A-F249-90297CEE0A35}"/>
              </a:ext>
            </a:extLst>
          </p:cNvPr>
          <p:cNvPicPr>
            <a:picLocks noChangeAspect="1"/>
          </p:cNvPicPr>
          <p:nvPr/>
        </p:nvPicPr>
        <p:blipFill>
          <a:blip r:embed="rId6"/>
          <a:stretch>
            <a:fillRect/>
          </a:stretch>
        </p:blipFill>
        <p:spPr>
          <a:xfrm>
            <a:off x="4676636" y="4720650"/>
            <a:ext cx="5761034" cy="1017752"/>
          </a:xfrm>
          <a:prstGeom prst="rect">
            <a:avLst/>
          </a:prstGeom>
        </p:spPr>
      </p:pic>
    </p:spTree>
    <p:extLst>
      <p:ext uri="{BB962C8B-B14F-4D97-AF65-F5344CB8AC3E}">
        <p14:creationId xmlns:p14="http://schemas.microsoft.com/office/powerpoint/2010/main" val="551666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305637" y="2386008"/>
            <a:ext cx="914400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t>Analysis of results</a:t>
            </a:r>
            <a:endParaRPr kumimoji="0" lang="en-US" sz="48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2"/>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2865800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Choice of </a:t>
            </a:r>
            <a:r>
              <a:rPr lang="el-GR" sz="2400" dirty="0">
                <a:latin typeface="Cambria Math" panose="02040503050406030204" pitchFamily="18" charset="0"/>
                <a:ea typeface="Cambria Math" panose="02040503050406030204" pitchFamily="18" charset="0"/>
              </a:rPr>
              <a:t>μ</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A33FC9D-40EA-66C7-D001-0C4DD54C713E}"/>
                  </a:ext>
                </a:extLst>
              </p:cNvPr>
              <p:cNvSpPr txBox="1"/>
              <p:nvPr/>
            </p:nvSpPr>
            <p:spPr>
              <a:xfrm>
                <a:off x="390562" y="947500"/>
                <a:ext cx="5705438" cy="4823628"/>
              </a:xfrm>
              <a:prstGeom prst="rect">
                <a:avLst/>
              </a:prstGeom>
              <a:noFill/>
            </p:spPr>
            <p:txBody>
              <a:bodyPr wrap="square" rtlCol="0">
                <a:spAutoFit/>
              </a:bodyPr>
              <a:lstStyle/>
              <a:p>
                <a:pPr marL="285750" indent="-285750" defTabSz="457200">
                  <a:buFont typeface="Arial" panose="020B0604020202020204" pitchFamily="34" charset="0"/>
                  <a:buChar char="•"/>
                  <a:defRPr/>
                </a:pPr>
                <a:r>
                  <a:rPr lang="en-US" sz="1800" dirty="0"/>
                  <a:t>The choice of µ depends on the distribution and scale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 </m:t>
                    </m:r>
                  </m:oMath>
                </a14:m>
                <a:r>
                  <a:rPr lang="en-US" sz="1800" dirty="0"/>
                  <a:t>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sub>
                    </m:sSub>
                  </m:oMath>
                </a14:m>
                <a:r>
                  <a:rPr lang="en-US" sz="1800" dirty="0"/>
                  <a:t>, as well as the purpose of modeling. </a:t>
                </a:r>
              </a:p>
              <a:p>
                <a:pPr marL="742950" lvl="1" indent="-285750" defTabSz="457200">
                  <a:buFont typeface="Arial" panose="020B0604020202020204" pitchFamily="34" charset="0"/>
                  <a:buChar char="•"/>
                  <a:defRPr/>
                </a:pPr>
                <a:r>
                  <a:rPr lang="en-US" dirty="0"/>
                  <a:t>Small µ represents the aggregation is more based on similarity.</a:t>
                </a:r>
                <a:endParaRPr lang="en-US" dirty="0">
                  <a:ea typeface="Cambria Math" panose="02040503050406030204" pitchFamily="18" charset="0"/>
                </a:endParaRPr>
              </a:p>
              <a:p>
                <a:pPr marL="742950" lvl="1" indent="-285750" defTabSz="457200">
                  <a:buFont typeface="Arial" panose="020B0604020202020204" pitchFamily="34" charset="0"/>
                  <a:buChar char="•"/>
                  <a:defRPr/>
                </a:pPr>
                <a:r>
                  <a:rPr lang="en-US" dirty="0"/>
                  <a:t>the aggregation depends on only similarity when µ = 0, and it depends on only fairness when µ is large enough to converge. </a:t>
                </a:r>
              </a:p>
              <a:p>
                <a:pPr marL="742950" lvl="1" indent="-285750" defTabSz="457200">
                  <a:buFont typeface="Arial" panose="020B0604020202020204" pitchFamily="34" charset="0"/>
                  <a:buChar char="•"/>
                  <a:defRPr/>
                </a:pPr>
                <a:endParaRPr lang="en-US" dirty="0"/>
              </a:p>
              <a:p>
                <a:pPr marL="285750" lvl="0" indent="-285750" defTabSz="457200">
                  <a:buFont typeface="Arial" panose="020B0604020202020204" pitchFamily="34" charset="0"/>
                  <a:buChar char="•"/>
                  <a:defRPr/>
                </a:pPr>
                <a:r>
                  <a:rPr lang="en-US" dirty="0"/>
                  <a:t>Repeatedly increase µ by 1 in the fair aggregation models until the clustering results converge. </a:t>
                </a:r>
              </a:p>
              <a:p>
                <a:pPr marL="285750" lvl="0" indent="-285750" defTabSz="457200">
                  <a:buFont typeface="Arial" panose="020B0604020202020204" pitchFamily="34" charset="0"/>
                  <a:buChar char="•"/>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lvl="0" indent="-285750" defTabSz="457200">
                  <a:buFont typeface="Arial" panose="020B0604020202020204" pitchFamily="34" charset="0"/>
                  <a:buChar char="•"/>
                  <a:defRPr/>
                </a:pPr>
                <a:r>
                  <a:rPr lang="en-US" dirty="0"/>
                  <a:t>Very insensitive to large µ.</a:t>
                </a:r>
              </a:p>
              <a:p>
                <a:pPr marL="285750" lvl="0" indent="-285750" defTabSz="457200">
                  <a:buFont typeface="Arial" panose="020B0604020202020204" pitchFamily="34" charset="0"/>
                  <a:buChar char="•"/>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lvl="0" indent="-285750" defTabSz="457200">
                  <a:buFont typeface="Arial" panose="020B0604020202020204" pitchFamily="34" charset="0"/>
                  <a:buChar char="•"/>
                  <a:defRPr/>
                </a:pPr>
                <a:r>
                  <a:rPr lang="en-US" dirty="0"/>
                  <a:t>More sensitive when µ is small.</a:t>
                </a:r>
              </a:p>
              <a:p>
                <a:pPr marL="285750" lvl="0" indent="-285750" defTabSz="457200">
                  <a:buFont typeface="Arial" panose="020B0604020202020204" pitchFamily="34" charset="0"/>
                  <a:buChar char="•"/>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lvl="0" indent="-285750" defTabSz="457200">
                  <a:buFont typeface="Arial" panose="020B0604020202020204" pitchFamily="34" charset="0"/>
                  <a:buChar char="•"/>
                  <a:defRPr/>
                </a:pPr>
                <a:r>
                  <a:rPr lang="en-US" dirty="0"/>
                  <a:t>Aggregation results converge when µ approaches 63,577 while the minimum µ is 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7" name="TextBox 6">
                <a:extLst>
                  <a:ext uri="{FF2B5EF4-FFF2-40B4-BE49-F238E27FC236}">
                    <a16:creationId xmlns:a16="http://schemas.microsoft.com/office/drawing/2014/main" id="{EA33FC9D-40EA-66C7-D001-0C4DD54C713E}"/>
                  </a:ext>
                </a:extLst>
              </p:cNvPr>
              <p:cNvSpPr txBox="1">
                <a:spLocks noRot="1" noChangeAspect="1" noMove="1" noResize="1" noEditPoints="1" noAdjustHandles="1" noChangeArrowheads="1" noChangeShapeType="1" noTextEdit="1"/>
              </p:cNvSpPr>
              <p:nvPr/>
            </p:nvSpPr>
            <p:spPr>
              <a:xfrm>
                <a:off x="390562" y="947500"/>
                <a:ext cx="5705438" cy="4823628"/>
              </a:xfrm>
              <a:prstGeom prst="rect">
                <a:avLst/>
              </a:prstGeom>
              <a:blipFill>
                <a:blip r:embed="rId4"/>
                <a:stretch>
                  <a:fillRect l="-641" t="-631" r="-1603" b="-101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63F6FC7-F36A-5DA4-93D9-890481E774CF}"/>
              </a:ext>
            </a:extLst>
          </p:cNvPr>
          <p:cNvPicPr>
            <a:picLocks noChangeAspect="1"/>
          </p:cNvPicPr>
          <p:nvPr/>
        </p:nvPicPr>
        <p:blipFill>
          <a:blip r:embed="rId5"/>
          <a:stretch>
            <a:fillRect/>
          </a:stretch>
        </p:blipFill>
        <p:spPr>
          <a:xfrm>
            <a:off x="5981851" y="1273614"/>
            <a:ext cx="6091157" cy="3993540"/>
          </a:xfrm>
          <a:prstGeom prst="rect">
            <a:avLst/>
          </a:prstGeom>
        </p:spPr>
      </p:pic>
      <p:sp>
        <p:nvSpPr>
          <p:cNvPr id="9" name="TextBox 8">
            <a:extLst>
              <a:ext uri="{FF2B5EF4-FFF2-40B4-BE49-F238E27FC236}">
                <a16:creationId xmlns:a16="http://schemas.microsoft.com/office/drawing/2014/main" id="{37B94975-59FA-1C06-361B-D71A7063192A}"/>
              </a:ext>
            </a:extLst>
          </p:cNvPr>
          <p:cNvSpPr txBox="1"/>
          <p:nvPr/>
        </p:nvSpPr>
        <p:spPr>
          <a:xfrm>
            <a:off x="6464300" y="5189141"/>
            <a:ext cx="6096000" cy="646331"/>
          </a:xfrm>
          <a:prstGeom prst="rect">
            <a:avLst/>
          </a:prstGeom>
          <a:noFill/>
        </p:spPr>
        <p:txBody>
          <a:bodyPr wrap="square">
            <a:spAutoFit/>
          </a:bodyPr>
          <a:lstStyle/>
          <a:p>
            <a:r>
              <a:rPr lang="en-US" dirty="0"/>
              <a:t>Figure 3: Number of different aggregation results in fair aggregation with different value of µ</a:t>
            </a:r>
          </a:p>
        </p:txBody>
      </p:sp>
    </p:spTree>
    <p:extLst>
      <p:ext uri="{BB962C8B-B14F-4D97-AF65-F5344CB8AC3E}">
        <p14:creationId xmlns:p14="http://schemas.microsoft.com/office/powerpoint/2010/main" val="1725478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Forecast accuracy – extreme µ’s</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graphicFrame>
        <p:nvGraphicFramePr>
          <p:cNvPr id="5" name="Table 5">
            <a:extLst>
              <a:ext uri="{FF2B5EF4-FFF2-40B4-BE49-F238E27FC236}">
                <a16:creationId xmlns:a16="http://schemas.microsoft.com/office/drawing/2014/main" id="{0A23BECE-B6C7-6339-4435-D03073C037B6}"/>
              </a:ext>
            </a:extLst>
          </p:cNvPr>
          <p:cNvGraphicFramePr>
            <a:graphicFrameLocks noGrp="1"/>
          </p:cNvGraphicFramePr>
          <p:nvPr>
            <p:extLst>
              <p:ext uri="{D42A27DB-BD31-4B8C-83A1-F6EECF244321}">
                <p14:modId xmlns:p14="http://schemas.microsoft.com/office/powerpoint/2010/main" val="361682358"/>
              </p:ext>
            </p:extLst>
          </p:nvPr>
        </p:nvGraphicFramePr>
        <p:xfrm>
          <a:off x="1720926" y="1042121"/>
          <a:ext cx="8750148" cy="2118360"/>
        </p:xfrm>
        <a:graphic>
          <a:graphicData uri="http://schemas.openxmlformats.org/drawingml/2006/table">
            <a:tbl>
              <a:tblPr firstRow="1" bandRow="1">
                <a:tableStyleId>{5C22544A-7EE6-4342-B048-85BDC9FD1C3A}</a:tableStyleId>
              </a:tblPr>
              <a:tblGrid>
                <a:gridCol w="3537024">
                  <a:extLst>
                    <a:ext uri="{9D8B030D-6E8A-4147-A177-3AD203B41FA5}">
                      <a16:colId xmlns:a16="http://schemas.microsoft.com/office/drawing/2014/main" val="2947076993"/>
                    </a:ext>
                  </a:extLst>
                </a:gridCol>
                <a:gridCol w="1333500">
                  <a:extLst>
                    <a:ext uri="{9D8B030D-6E8A-4147-A177-3AD203B41FA5}">
                      <a16:colId xmlns:a16="http://schemas.microsoft.com/office/drawing/2014/main" val="1574013252"/>
                    </a:ext>
                  </a:extLst>
                </a:gridCol>
                <a:gridCol w="1854200">
                  <a:extLst>
                    <a:ext uri="{9D8B030D-6E8A-4147-A177-3AD203B41FA5}">
                      <a16:colId xmlns:a16="http://schemas.microsoft.com/office/drawing/2014/main" val="3429352556"/>
                    </a:ext>
                  </a:extLst>
                </a:gridCol>
                <a:gridCol w="2025424">
                  <a:extLst>
                    <a:ext uri="{9D8B030D-6E8A-4147-A177-3AD203B41FA5}">
                      <a16:colId xmlns:a16="http://schemas.microsoft.com/office/drawing/2014/main" val="1123487663"/>
                    </a:ext>
                  </a:extLst>
                </a:gridCol>
              </a:tblGrid>
              <a:tr h="370840">
                <a:tc>
                  <a:txBody>
                    <a:bodyPr/>
                    <a:lstStyle/>
                    <a:p>
                      <a:r>
                        <a:rPr lang="en-US" dirty="0"/>
                        <a:t>Model</a:t>
                      </a:r>
                    </a:p>
                  </a:txBody>
                  <a:tcPr/>
                </a:tc>
                <a:tc>
                  <a:txBody>
                    <a:bodyPr/>
                    <a:lstStyle/>
                    <a:p>
                      <a:r>
                        <a:rPr lang="en-US" dirty="0"/>
                        <a:t>Total level (MAPE) </a:t>
                      </a:r>
                    </a:p>
                  </a:txBody>
                  <a:tcPr/>
                </a:tc>
                <a:tc>
                  <a:txBody>
                    <a:bodyPr/>
                    <a:lstStyle/>
                    <a:p>
                      <a:r>
                        <a:rPr lang="en-US" dirty="0"/>
                        <a:t>Aggregate level (</a:t>
                      </a:r>
                      <a:r>
                        <a:rPr lang="en-US" dirty="0" err="1"/>
                        <a:t>AvgMAPE</a:t>
                      </a:r>
                      <a:r>
                        <a:rPr lang="en-US" dirty="0"/>
                        <a:t>)</a:t>
                      </a:r>
                    </a:p>
                  </a:txBody>
                  <a:tcPr/>
                </a:tc>
                <a:tc>
                  <a:txBody>
                    <a:bodyPr/>
                    <a:lstStyle/>
                    <a:p>
                      <a:r>
                        <a:rPr lang="en-US" dirty="0"/>
                        <a:t>Disaggregate level (</a:t>
                      </a:r>
                      <a:r>
                        <a:rPr lang="en-US" dirty="0" err="1"/>
                        <a:t>AvgWMAPE</a:t>
                      </a:r>
                      <a:r>
                        <a:rPr lang="en-US" dirty="0"/>
                        <a:t>)</a:t>
                      </a:r>
                    </a:p>
                  </a:txBody>
                  <a:tcPr/>
                </a:tc>
                <a:extLst>
                  <a:ext uri="{0D108BD9-81ED-4DB2-BD59-A6C34878D82A}">
                    <a16:rowId xmlns:a16="http://schemas.microsoft.com/office/drawing/2014/main" val="1375589552"/>
                  </a:ext>
                </a:extLst>
              </a:tr>
              <a:tr h="337099">
                <a:tc>
                  <a:txBody>
                    <a:bodyPr/>
                    <a:lstStyle/>
                    <a:p>
                      <a:r>
                        <a:rPr lang="en-US" dirty="0"/>
                        <a:t>Disaggregation model</a:t>
                      </a:r>
                    </a:p>
                  </a:txBody>
                  <a:tcPr/>
                </a:tc>
                <a:tc>
                  <a:txBody>
                    <a:bodyPr/>
                    <a:lstStyle/>
                    <a:p>
                      <a:r>
                        <a:rPr lang="en-US" dirty="0"/>
                        <a:t>0.027</a:t>
                      </a:r>
                    </a:p>
                  </a:txBody>
                  <a:tcPr/>
                </a:tc>
                <a:tc>
                  <a:txBody>
                    <a:bodyPr/>
                    <a:lstStyle/>
                    <a:p>
                      <a:endParaRPr lang="en-US" dirty="0"/>
                    </a:p>
                  </a:txBody>
                  <a:tcPr>
                    <a:lnTlToBr w="12700" cap="flat" cmpd="sng" algn="ctr">
                      <a:solidFill>
                        <a:schemeClr val="tx1"/>
                      </a:solidFill>
                      <a:prstDash val="solid"/>
                      <a:round/>
                      <a:headEnd type="none" w="med" len="med"/>
                      <a:tailEnd type="none" w="med" len="med"/>
                    </a:lnTlToBr>
                  </a:tcPr>
                </a:tc>
                <a:tc>
                  <a:txBody>
                    <a:bodyPr/>
                    <a:lstStyle/>
                    <a:p>
                      <a:r>
                        <a:rPr lang="en-US" dirty="0"/>
                        <a:t>0.083</a:t>
                      </a:r>
                    </a:p>
                  </a:txBody>
                  <a:tcPr/>
                </a:tc>
                <a:extLst>
                  <a:ext uri="{0D108BD9-81ED-4DB2-BD59-A6C34878D82A}">
                    <a16:rowId xmlns:a16="http://schemas.microsoft.com/office/drawing/2014/main" val="677660847"/>
                  </a:ext>
                </a:extLst>
              </a:tr>
              <a:tr h="370840">
                <a:tc>
                  <a:txBody>
                    <a:bodyPr/>
                    <a:lstStyle/>
                    <a:p>
                      <a:r>
                        <a:rPr lang="en-US" dirty="0"/>
                        <a:t>Standard aggregation model</a:t>
                      </a:r>
                    </a:p>
                  </a:txBody>
                  <a:tcPr/>
                </a:tc>
                <a:tc>
                  <a:txBody>
                    <a:bodyPr/>
                    <a:lstStyle/>
                    <a:p>
                      <a:r>
                        <a:rPr lang="en-US" dirty="0"/>
                        <a:t>0.026</a:t>
                      </a:r>
                    </a:p>
                  </a:txBody>
                  <a:tcPr/>
                </a:tc>
                <a:tc>
                  <a:txBody>
                    <a:bodyPr/>
                    <a:lstStyle/>
                    <a:p>
                      <a:r>
                        <a:rPr lang="en-US" dirty="0"/>
                        <a:t>0.051</a:t>
                      </a:r>
                    </a:p>
                  </a:txBody>
                  <a:tcPr/>
                </a:tc>
                <a:tc>
                  <a:txBody>
                    <a:bodyPr/>
                    <a:lstStyle/>
                    <a:p>
                      <a:r>
                        <a:rPr lang="en-US" dirty="0"/>
                        <a:t>0.079</a:t>
                      </a:r>
                    </a:p>
                  </a:txBody>
                  <a:tcPr/>
                </a:tc>
                <a:extLst>
                  <a:ext uri="{0D108BD9-81ED-4DB2-BD59-A6C34878D82A}">
                    <a16:rowId xmlns:a16="http://schemas.microsoft.com/office/drawing/2014/main" val="1446485273"/>
                  </a:ext>
                </a:extLst>
              </a:tr>
              <a:tr h="370840">
                <a:tc>
                  <a:txBody>
                    <a:bodyPr/>
                    <a:lstStyle/>
                    <a:p>
                      <a:r>
                        <a:rPr lang="en-US" dirty="0"/>
                        <a:t>Fair aggregation model (µ = 0)</a:t>
                      </a:r>
                    </a:p>
                  </a:txBody>
                  <a:tcPr/>
                </a:tc>
                <a:tc>
                  <a:txBody>
                    <a:bodyPr/>
                    <a:lstStyle/>
                    <a:p>
                      <a:r>
                        <a:rPr lang="en-US" b="1" dirty="0"/>
                        <a:t>0.024</a:t>
                      </a:r>
                    </a:p>
                  </a:txBody>
                  <a:tcPr/>
                </a:tc>
                <a:tc>
                  <a:txBody>
                    <a:bodyPr/>
                    <a:lstStyle/>
                    <a:p>
                      <a:r>
                        <a:rPr lang="en-US" b="1" dirty="0"/>
                        <a:t>0.023</a:t>
                      </a:r>
                    </a:p>
                  </a:txBody>
                  <a:tcPr/>
                </a:tc>
                <a:tc>
                  <a:txBody>
                    <a:bodyPr/>
                    <a:lstStyle/>
                    <a:p>
                      <a:r>
                        <a:rPr lang="en-US" b="1" dirty="0"/>
                        <a:t>0.078</a:t>
                      </a:r>
                    </a:p>
                  </a:txBody>
                  <a:tcPr/>
                </a:tc>
                <a:extLst>
                  <a:ext uri="{0D108BD9-81ED-4DB2-BD59-A6C34878D82A}">
                    <a16:rowId xmlns:a16="http://schemas.microsoft.com/office/drawing/2014/main" val="350217426"/>
                  </a:ext>
                </a:extLst>
              </a:tr>
              <a:tr h="370840">
                <a:tc>
                  <a:txBody>
                    <a:bodyPr/>
                    <a:lstStyle/>
                    <a:p>
                      <a:r>
                        <a:rPr lang="en-US" dirty="0"/>
                        <a:t>Fair aggregation model (µ ≥ 63,577) </a:t>
                      </a:r>
                    </a:p>
                  </a:txBody>
                  <a:tcPr/>
                </a:tc>
                <a:tc>
                  <a:txBody>
                    <a:bodyPr/>
                    <a:lstStyle/>
                    <a:p>
                      <a:r>
                        <a:rPr lang="en-US" dirty="0"/>
                        <a:t>0.026</a:t>
                      </a:r>
                    </a:p>
                  </a:txBody>
                  <a:tcPr/>
                </a:tc>
                <a:tc>
                  <a:txBody>
                    <a:bodyPr/>
                    <a:lstStyle/>
                    <a:p>
                      <a:r>
                        <a:rPr lang="en-US" dirty="0"/>
                        <a:t>0.084</a:t>
                      </a:r>
                    </a:p>
                  </a:txBody>
                  <a:tcPr/>
                </a:tc>
                <a:tc>
                  <a:txBody>
                    <a:bodyPr/>
                    <a:lstStyle/>
                    <a:p>
                      <a:r>
                        <a:rPr lang="en-US" dirty="0"/>
                        <a:t>0.081</a:t>
                      </a:r>
                    </a:p>
                  </a:txBody>
                  <a:tcPr/>
                </a:tc>
                <a:extLst>
                  <a:ext uri="{0D108BD9-81ED-4DB2-BD59-A6C34878D82A}">
                    <a16:rowId xmlns:a16="http://schemas.microsoft.com/office/drawing/2014/main" val="4261968624"/>
                  </a:ext>
                </a:extLst>
              </a:tr>
            </a:tbl>
          </a:graphicData>
        </a:graphic>
      </p:graphicFrame>
      <p:sp>
        <p:nvSpPr>
          <p:cNvPr id="6" name="TextBox 5">
            <a:extLst>
              <a:ext uri="{FF2B5EF4-FFF2-40B4-BE49-F238E27FC236}">
                <a16:creationId xmlns:a16="http://schemas.microsoft.com/office/drawing/2014/main" id="{B6DCA55A-FD8A-FEAB-E8A4-C322DE69B30C}"/>
              </a:ext>
            </a:extLst>
          </p:cNvPr>
          <p:cNvSpPr txBox="1"/>
          <p:nvPr/>
        </p:nvSpPr>
        <p:spPr>
          <a:xfrm>
            <a:off x="1581075" y="3763781"/>
            <a:ext cx="9029850" cy="2031325"/>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The fair aggregation model with µ = 0 outperforms other models at all three levels.</a:t>
            </a:r>
          </a:p>
          <a:p>
            <a:pPr marL="342900" indent="-342900" defTabSz="457200">
              <a:buFont typeface="Arial" panose="020B0604020202020204" pitchFamily="34" charset="0"/>
              <a:buChar char="•"/>
              <a:defRPr/>
            </a:pPr>
            <a:r>
              <a:rPr lang="en-US" dirty="0"/>
              <a:t>The fair aggregation model with µ = 0 outperforms the standard aggregation model by approximately 55%.</a:t>
            </a:r>
          </a:p>
          <a:p>
            <a:pPr marL="342900" indent="-342900" defTabSz="457200">
              <a:buFont typeface="Arial" panose="020B0604020202020204" pitchFamily="34" charset="0"/>
              <a:buChar char="•"/>
              <a:defRPr/>
            </a:pPr>
            <a:r>
              <a:rPr lang="en-US" dirty="0"/>
              <a:t>The standard aggregation model outperforms the fair aggregation models with µ ≥ 63,577</a:t>
            </a:r>
          </a:p>
          <a:p>
            <a:pPr marL="342900" indent="-342900" defTabSz="457200">
              <a:buFont typeface="Arial" panose="020B0604020202020204" pitchFamily="34" charset="0"/>
              <a:buChar char="•"/>
              <a:defRPr/>
            </a:pPr>
            <a:r>
              <a:rPr lang="en-US" dirty="0"/>
              <a:t>The standard aggregation model performs relatively well at all levels</a:t>
            </a:r>
          </a:p>
          <a:p>
            <a:pPr marL="342900" indent="-342900" defTabSz="457200">
              <a:buFont typeface="Arial" panose="020B0604020202020204" pitchFamily="34" charset="0"/>
              <a:buChar char="•"/>
              <a:defRPr/>
            </a:pPr>
            <a:r>
              <a:rPr lang="en-US" dirty="0"/>
              <a:t>Forecast accuracy at the total and disaggregate levels does not vary much as the model varied</a:t>
            </a:r>
          </a:p>
        </p:txBody>
      </p:sp>
      <p:sp>
        <p:nvSpPr>
          <p:cNvPr id="12" name="TextBox 11">
            <a:extLst>
              <a:ext uri="{FF2B5EF4-FFF2-40B4-BE49-F238E27FC236}">
                <a16:creationId xmlns:a16="http://schemas.microsoft.com/office/drawing/2014/main" id="{EB985219-62A4-D351-53DA-A798F92EA1B7}"/>
              </a:ext>
            </a:extLst>
          </p:cNvPr>
          <p:cNvSpPr txBox="1"/>
          <p:nvPr/>
        </p:nvSpPr>
        <p:spPr>
          <a:xfrm>
            <a:off x="3162150" y="3157570"/>
            <a:ext cx="6096000" cy="369332"/>
          </a:xfrm>
          <a:prstGeom prst="rect">
            <a:avLst/>
          </a:prstGeom>
          <a:noFill/>
        </p:spPr>
        <p:txBody>
          <a:bodyPr wrap="square">
            <a:spAutoFit/>
          </a:bodyPr>
          <a:lstStyle/>
          <a:p>
            <a:r>
              <a:rPr lang="en-US" dirty="0"/>
              <a:t>Table 1: Forecast accuracy at each level for different models </a:t>
            </a:r>
          </a:p>
        </p:txBody>
      </p:sp>
    </p:spTree>
    <p:extLst>
      <p:ext uri="{BB962C8B-B14F-4D97-AF65-F5344CB8AC3E}">
        <p14:creationId xmlns:p14="http://schemas.microsoft.com/office/powerpoint/2010/main" val="318097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Forecast accuracy – µ versus forecast accuracy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B6DCA55A-FD8A-FEAB-E8A4-C322DE69B30C}"/>
              </a:ext>
            </a:extLst>
          </p:cNvPr>
          <p:cNvSpPr txBox="1"/>
          <p:nvPr/>
        </p:nvSpPr>
        <p:spPr>
          <a:xfrm>
            <a:off x="521605" y="1134142"/>
            <a:ext cx="4387725" cy="4247317"/>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µ has the most significant impact at the aggregate level where the aggregation occurs. In general, forecast accuracy decreases as µ increases at the aggregate level.  </a:t>
            </a:r>
          </a:p>
          <a:p>
            <a:pPr marL="342900" indent="-342900" defTabSz="457200">
              <a:buFont typeface="Arial" panose="020B0604020202020204" pitchFamily="34" charset="0"/>
              <a:buChar char="•"/>
              <a:defRPr/>
            </a:pPr>
            <a:r>
              <a:rPr lang="en-US" dirty="0"/>
              <a:t>At the total level, the forecast accuracy is very stable.</a:t>
            </a:r>
          </a:p>
          <a:p>
            <a:pPr marL="342900" indent="-342900" defTabSz="457200">
              <a:buFont typeface="Arial" panose="020B0604020202020204" pitchFamily="34" charset="0"/>
              <a:buChar char="•"/>
              <a:defRPr/>
            </a:pPr>
            <a:r>
              <a:rPr lang="en-US" dirty="0"/>
              <a:t>At the disaggregate level, the forecast accuracy appears to be lower for large µ’s.</a:t>
            </a:r>
          </a:p>
          <a:p>
            <a:pPr marL="342900" indent="-342900" defTabSz="457200">
              <a:buFont typeface="Arial" panose="020B0604020202020204" pitchFamily="34" charset="0"/>
              <a:buChar char="•"/>
              <a:defRPr/>
            </a:pPr>
            <a:r>
              <a:rPr lang="en-US" dirty="0"/>
              <a:t>Almost all fair aggregation models outperform the disaggregation model.</a:t>
            </a:r>
          </a:p>
          <a:p>
            <a:pPr marL="342900" indent="-342900" defTabSz="457200">
              <a:buFont typeface="Arial" panose="020B0604020202020204" pitchFamily="34" charset="0"/>
              <a:buChar char="•"/>
              <a:defRPr/>
            </a:pPr>
            <a:r>
              <a:rPr lang="en-US" dirty="0"/>
              <a:t>Approximately half of the fair aggregation models outperform the standard aggregation model. </a:t>
            </a:r>
          </a:p>
        </p:txBody>
      </p:sp>
      <p:pic>
        <p:nvPicPr>
          <p:cNvPr id="3" name="Picture 2">
            <a:extLst>
              <a:ext uri="{FF2B5EF4-FFF2-40B4-BE49-F238E27FC236}">
                <a16:creationId xmlns:a16="http://schemas.microsoft.com/office/drawing/2014/main" id="{18461AD6-BB6E-8266-D65C-53684E99076F}"/>
              </a:ext>
            </a:extLst>
          </p:cNvPr>
          <p:cNvPicPr>
            <a:picLocks noChangeAspect="1"/>
          </p:cNvPicPr>
          <p:nvPr/>
        </p:nvPicPr>
        <p:blipFill>
          <a:blip r:embed="rId4"/>
          <a:stretch>
            <a:fillRect/>
          </a:stretch>
        </p:blipFill>
        <p:spPr>
          <a:xfrm>
            <a:off x="4909330" y="895172"/>
            <a:ext cx="7092170" cy="4582340"/>
          </a:xfrm>
          <a:prstGeom prst="rect">
            <a:avLst/>
          </a:prstGeom>
        </p:spPr>
      </p:pic>
      <p:sp>
        <p:nvSpPr>
          <p:cNvPr id="7" name="TextBox 6">
            <a:extLst>
              <a:ext uri="{FF2B5EF4-FFF2-40B4-BE49-F238E27FC236}">
                <a16:creationId xmlns:a16="http://schemas.microsoft.com/office/drawing/2014/main" id="{A01EDC46-4484-E475-E2D1-B8DB90C376EB}"/>
              </a:ext>
            </a:extLst>
          </p:cNvPr>
          <p:cNvSpPr txBox="1"/>
          <p:nvPr/>
        </p:nvSpPr>
        <p:spPr>
          <a:xfrm>
            <a:off x="5781178" y="5435643"/>
            <a:ext cx="6096000" cy="307777"/>
          </a:xfrm>
          <a:prstGeom prst="rect">
            <a:avLst/>
          </a:prstGeom>
          <a:noFill/>
        </p:spPr>
        <p:txBody>
          <a:bodyPr wrap="square">
            <a:spAutoFit/>
          </a:bodyPr>
          <a:lstStyle/>
          <a:p>
            <a:r>
              <a:rPr lang="en-US" sz="1400" dirty="0"/>
              <a:t>Figure 4: Fair aggregation parameter µ versus forecast accuracy at different levels</a:t>
            </a:r>
          </a:p>
        </p:txBody>
      </p:sp>
    </p:spTree>
    <p:extLst>
      <p:ext uri="{BB962C8B-B14F-4D97-AF65-F5344CB8AC3E}">
        <p14:creationId xmlns:p14="http://schemas.microsoft.com/office/powerpoint/2010/main" val="60897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t>Fairness – statistical disparity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AA5D0C6B-7AAB-196C-B2BE-43E3998AB1A7}"/>
              </a:ext>
            </a:extLst>
          </p:cNvPr>
          <p:cNvPicPr>
            <a:picLocks noChangeAspect="1"/>
          </p:cNvPicPr>
          <p:nvPr/>
        </p:nvPicPr>
        <p:blipFill>
          <a:blip r:embed="rId4"/>
          <a:stretch>
            <a:fillRect/>
          </a:stretch>
        </p:blipFill>
        <p:spPr>
          <a:xfrm>
            <a:off x="4960502" y="954928"/>
            <a:ext cx="7062114" cy="4302094"/>
          </a:xfrm>
          <a:prstGeom prst="rect">
            <a:avLst/>
          </a:prstGeom>
        </p:spPr>
      </p:pic>
      <p:sp>
        <p:nvSpPr>
          <p:cNvPr id="5" name="TextBox 4">
            <a:extLst>
              <a:ext uri="{FF2B5EF4-FFF2-40B4-BE49-F238E27FC236}">
                <a16:creationId xmlns:a16="http://schemas.microsoft.com/office/drawing/2014/main" id="{8B583EFC-F2B8-5182-71C3-43B1ECFAF659}"/>
              </a:ext>
            </a:extLst>
          </p:cNvPr>
          <p:cNvSpPr txBox="1"/>
          <p:nvPr/>
        </p:nvSpPr>
        <p:spPr>
          <a:xfrm>
            <a:off x="521605" y="1134142"/>
            <a:ext cx="4367895" cy="3970318"/>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Smaller statistical disparity represents fairer groups; thus, the fair aggregation method aggregates the “fair” groups with small statistical disparity together.</a:t>
            </a:r>
          </a:p>
          <a:p>
            <a:pPr defTabSz="457200">
              <a:defRPr/>
            </a:pPr>
            <a:endParaRPr lang="en-US" dirty="0"/>
          </a:p>
          <a:p>
            <a:pPr marL="342900" indent="-342900" defTabSz="457200">
              <a:buFont typeface="Arial" panose="020B0604020202020204" pitchFamily="34" charset="0"/>
              <a:buChar char="•"/>
              <a:defRPr/>
            </a:pPr>
            <a:r>
              <a:rPr lang="en-US" dirty="0"/>
              <a:t>The statistical disparity increases as µ increases (the intra-aggregate statistical disparity is smaller and the inter-aggregate statistical disparity is larger)</a:t>
            </a:r>
          </a:p>
          <a:p>
            <a:pPr defTabSz="457200">
              <a:defRPr/>
            </a:pPr>
            <a:endParaRPr lang="en-US" dirty="0"/>
          </a:p>
          <a:p>
            <a:pPr marL="342900" indent="-342900" defTabSz="457200">
              <a:buFont typeface="Arial" panose="020B0604020202020204" pitchFamily="34" charset="0"/>
              <a:buChar char="•"/>
              <a:defRPr/>
            </a:pPr>
            <a:r>
              <a:rPr lang="en-US" dirty="0"/>
              <a:t>Fairness aggregation models are more flexible and capable of presenting various pictures in terms of fairness than the standard aggregation model.</a:t>
            </a:r>
          </a:p>
        </p:txBody>
      </p:sp>
      <p:sp>
        <p:nvSpPr>
          <p:cNvPr id="9" name="TextBox 8">
            <a:extLst>
              <a:ext uri="{FF2B5EF4-FFF2-40B4-BE49-F238E27FC236}">
                <a16:creationId xmlns:a16="http://schemas.microsoft.com/office/drawing/2014/main" id="{83333604-B0DD-3119-550D-FF906308818C}"/>
              </a:ext>
            </a:extLst>
          </p:cNvPr>
          <p:cNvSpPr txBox="1"/>
          <p:nvPr/>
        </p:nvSpPr>
        <p:spPr>
          <a:xfrm>
            <a:off x="5336678" y="5337601"/>
            <a:ext cx="7274422" cy="307777"/>
          </a:xfrm>
          <a:prstGeom prst="rect">
            <a:avLst/>
          </a:prstGeom>
          <a:noFill/>
        </p:spPr>
        <p:txBody>
          <a:bodyPr wrap="square">
            <a:spAutoFit/>
          </a:bodyPr>
          <a:lstStyle/>
          <a:p>
            <a:r>
              <a:rPr lang="en-US" sz="1400" dirty="0"/>
              <a:t>Figure 5: Fair aggregation parameter µ versus statistical disparity between aggregate groups</a:t>
            </a:r>
          </a:p>
        </p:txBody>
      </p:sp>
    </p:spTree>
    <p:extLst>
      <p:ext uri="{BB962C8B-B14F-4D97-AF65-F5344CB8AC3E}">
        <p14:creationId xmlns:p14="http://schemas.microsoft.com/office/powerpoint/2010/main" val="258264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Fairness in enrollment forecasting application</a:t>
            </a:r>
            <a:endParaRPr kumimoji="0" lang="en-US" sz="2400" b="1"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1A9BF7BD-8CFC-14A3-ABF2-9B3AE3F254C4}"/>
              </a:ext>
            </a:extLst>
          </p:cNvPr>
          <p:cNvSpPr txBox="1"/>
          <p:nvPr/>
        </p:nvSpPr>
        <p:spPr>
          <a:xfrm>
            <a:off x="1524000" y="889843"/>
            <a:ext cx="9144000" cy="507831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Definition of Fairness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absence of any prejudice or favoritism toward an individual or group based on their inherent or acquired characteristics”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Mehrabi</a:t>
            </a:r>
            <a:r>
              <a:rPr kumimoji="0" lang="en-US" sz="1800" b="0" i="0" u="none" strike="noStrike" kern="1200" cap="none" spc="0" normalizeH="0" baseline="0" noProof="0" dirty="0">
                <a:ln>
                  <a:noFill/>
                </a:ln>
                <a:solidFill>
                  <a:prstClr val="black"/>
                </a:solidFill>
                <a:effectLst/>
                <a:uLnTx/>
                <a:uFillTx/>
                <a:latin typeface="Calibri"/>
                <a:ea typeface="+mn-ea"/>
                <a:cs typeface="+mn-cs"/>
              </a:rPr>
              <a:t> et al., 2021).</a:t>
            </a: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Fairness in forecasting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 unfair forecasting model may result in different levels of forecast accuracy for different groups (T</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sai</a:t>
            </a:r>
            <a:r>
              <a:rPr kumimoji="0" lang="en-US" sz="1800" b="0" i="0" u="none" strike="noStrike" kern="1200" cap="none" spc="0" normalizeH="0" baseline="0" noProof="0" dirty="0">
                <a:ln>
                  <a:noFill/>
                </a:ln>
                <a:solidFill>
                  <a:prstClr val="black"/>
                </a:solidFill>
                <a:effectLst/>
                <a:uLnTx/>
                <a:uFillTx/>
                <a:latin typeface="Calibri"/>
                <a:ea typeface="+mn-ea"/>
                <a:cs typeface="+mn-cs"/>
              </a:rPr>
              <a:t> et al., 2022).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It is necessary to analyze fairness due to some issues associated with certain forecasting problems related to fairness.</a:t>
            </a: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Enrollment forecasting </a:t>
            </a:r>
          </a:p>
          <a:p>
            <a:pPr marL="742950" lvl="1" indent="-285750" defTabSz="4572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Education sustainability relies on strategic and budget planning of each institution, particularly for student enrollment </a:t>
            </a:r>
            <a:r>
              <a:rPr lang="en-US" sz="1800" dirty="0">
                <a:effectLst/>
                <a:latin typeface="Calibri" panose="020F0502020204030204" pitchFamily="34" charset="0"/>
                <a:ea typeface="Calibri" panose="020F0502020204030204" pitchFamily="34" charset="0"/>
                <a:cs typeface="Calibri" panose="020F0502020204030204" pitchFamily="34" charset="0"/>
              </a:rPr>
              <a:t>(Yang et al., 2020)</a:t>
            </a:r>
            <a:endParaRPr kumimoji="0" lang="en-US" sz="180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Essential for institutions to prepare for all enrollment-related activities, such as tuition policy, budget planning, and faculty staffing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Weiler</a:t>
            </a:r>
            <a:r>
              <a:rPr kumimoji="0" lang="en-US" sz="1800" b="0" i="0" u="none" strike="noStrike" kern="1200" cap="none" spc="0" normalizeH="0" baseline="0" noProof="0" dirty="0">
                <a:ln>
                  <a:noFill/>
                </a:ln>
                <a:solidFill>
                  <a:prstClr val="black"/>
                </a:solidFill>
                <a:effectLst/>
                <a:uLnTx/>
                <a:uFillTx/>
                <a:latin typeface="Calibri"/>
                <a:ea typeface="+mn-ea"/>
                <a:cs typeface="+mn-cs"/>
              </a:rPr>
              <a:t>, 1987; Brinkman and McIntyre, 1997).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Needs to consider fairness across racial/ethnic groups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285750" indent="-285750" defTabSz="457200">
              <a:buFont typeface="Arial" panose="020B0604020202020204" pitchFamily="34" charset="0"/>
              <a:buChar cha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F7B51F31-E29F-6057-4B24-E34AD0703A2C}"/>
              </a:ext>
            </a:extLst>
          </p:cNvPr>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 name="Straight Connector 3">
            <a:extLst>
              <a:ext uri="{FF2B5EF4-FFF2-40B4-BE49-F238E27FC236}">
                <a16:creationId xmlns:a16="http://schemas.microsoft.com/office/drawing/2014/main" id="{FE56A4A5-1BE8-65B5-1C14-1E9FDBF59DAA}"/>
              </a:ext>
            </a:extLst>
          </p:cNvPr>
          <p:cNvCxnSpPr>
            <a:cxnSpLocks/>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540507A-E0D1-3F24-653D-B983680A3CE9}"/>
              </a:ext>
            </a:extLst>
          </p:cNvPr>
          <p:cNvPicPr>
            <a:picLocks noChangeAspect="1"/>
          </p:cNvPicPr>
          <p:nvPr/>
        </p:nvPicPr>
        <p:blipFill>
          <a:blip r:embed="rId3"/>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3950892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t>Fairness – Flexibility of fair aggregation regarding statistical disparity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8B583EFC-F2B8-5182-71C3-43B1ECFAF659}"/>
              </a:ext>
            </a:extLst>
          </p:cNvPr>
          <p:cNvSpPr txBox="1"/>
          <p:nvPr/>
        </p:nvSpPr>
        <p:spPr>
          <a:xfrm>
            <a:off x="1397000" y="971402"/>
            <a:ext cx="9398000" cy="4801314"/>
          </a:xfrm>
          <a:prstGeom prst="rect">
            <a:avLst/>
          </a:prstGeom>
          <a:noFill/>
        </p:spPr>
        <p:txBody>
          <a:bodyPr wrap="square" rtlCol="0">
            <a:spAutoFit/>
          </a:bodyPr>
          <a:lstStyle/>
          <a:p>
            <a:pPr marL="342900" indent="-342900" defTabSz="457200">
              <a:buFont typeface="Arial" panose="020B0604020202020204" pitchFamily="34" charset="0"/>
              <a:buChar char="•"/>
              <a:defRPr/>
            </a:pPr>
            <a:r>
              <a:rPr lang="en-US" dirty="0"/>
              <a:t>According to the modeling results, it is easy to see what aggregation rule gives the best (or worst) statistical disparity. </a:t>
            </a:r>
          </a:p>
          <a:p>
            <a:pPr marL="342900"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Similar groups in terms of fairness can be easily identified in the aggregation structure. </a:t>
            </a:r>
          </a:p>
          <a:p>
            <a:pPr marL="342900"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The institutions can choose their way to aggregate the disaggregate groups based on their purpose.</a:t>
            </a:r>
          </a:p>
          <a:p>
            <a:pPr marL="800100" lvl="1" indent="-342900" defTabSz="457200">
              <a:buFont typeface="Arial" panose="020B0604020202020204" pitchFamily="34" charset="0"/>
              <a:buChar char="•"/>
              <a:defRPr/>
            </a:pPr>
            <a:r>
              <a:rPr lang="en-US" dirty="0"/>
              <a:t>E.g., for good forecast accuracy and/or fair picture, they can choose to aggregate the data based on the clustering tree with µ = 0. </a:t>
            </a:r>
          </a:p>
          <a:p>
            <a:pPr marL="800100" lvl="1"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The relationships between the disaggregate groups are clearly shown in these clustering trees.</a:t>
            </a:r>
          </a:p>
          <a:p>
            <a:pPr marL="800100" lvl="1" indent="-342900" defTabSz="457200">
              <a:buFont typeface="Arial" panose="020B0604020202020204" pitchFamily="34" charset="0"/>
              <a:buChar char="•"/>
              <a:defRPr/>
            </a:pPr>
            <a:r>
              <a:rPr lang="en-US" dirty="0"/>
              <a:t>One can find the most similar and the fairest groups, as well as the least similar and fair groups.</a:t>
            </a:r>
          </a:p>
          <a:p>
            <a:pPr marL="800100" lvl="1" indent="-342900" defTabSz="457200">
              <a:buFont typeface="Arial" panose="020B0604020202020204" pitchFamily="34" charset="0"/>
              <a:buChar char="•"/>
              <a:defRPr/>
            </a:pPr>
            <a:endParaRPr lang="en-US" dirty="0"/>
          </a:p>
          <a:p>
            <a:pPr marL="342900" indent="-342900" defTabSz="457200">
              <a:buFont typeface="Arial" panose="020B0604020202020204" pitchFamily="34" charset="0"/>
              <a:buChar char="•"/>
              <a:defRPr/>
            </a:pPr>
            <a:r>
              <a:rPr lang="en-US" dirty="0"/>
              <a:t>The clustering (aggregation) tree with µ ≥ 63, 577 is more balanced than that with µ = 0. The statistical parity maybe more stable than STS in our analysis because STS is more sensitive to magnitudes.</a:t>
            </a:r>
          </a:p>
        </p:txBody>
      </p:sp>
    </p:spTree>
    <p:extLst>
      <p:ext uri="{BB962C8B-B14F-4D97-AF65-F5344CB8AC3E}">
        <p14:creationId xmlns:p14="http://schemas.microsoft.com/office/powerpoint/2010/main" val="1708402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t>Fairness – Flexibility of fair aggregation regarding statistical disparity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BD09AECC-7F4F-8958-56CB-0950BCF3E8DE}"/>
              </a:ext>
            </a:extLst>
          </p:cNvPr>
          <p:cNvPicPr>
            <a:picLocks noChangeAspect="1"/>
          </p:cNvPicPr>
          <p:nvPr/>
        </p:nvPicPr>
        <p:blipFill>
          <a:blip r:embed="rId4"/>
          <a:stretch>
            <a:fillRect/>
          </a:stretch>
        </p:blipFill>
        <p:spPr>
          <a:xfrm>
            <a:off x="2395249" y="859348"/>
            <a:ext cx="7401501" cy="4230650"/>
          </a:xfrm>
          <a:prstGeom prst="rect">
            <a:avLst/>
          </a:prstGeom>
        </p:spPr>
      </p:pic>
      <p:sp>
        <p:nvSpPr>
          <p:cNvPr id="6" name="TextBox 5">
            <a:extLst>
              <a:ext uri="{FF2B5EF4-FFF2-40B4-BE49-F238E27FC236}">
                <a16:creationId xmlns:a16="http://schemas.microsoft.com/office/drawing/2014/main" id="{AC56BADE-3DA5-C400-BCE5-8DECE5BD4702}"/>
              </a:ext>
            </a:extLst>
          </p:cNvPr>
          <p:cNvSpPr txBox="1"/>
          <p:nvPr/>
        </p:nvSpPr>
        <p:spPr>
          <a:xfrm>
            <a:off x="2362050" y="5218192"/>
            <a:ext cx="8305950" cy="369332"/>
          </a:xfrm>
          <a:prstGeom prst="rect">
            <a:avLst/>
          </a:prstGeom>
          <a:noFill/>
        </p:spPr>
        <p:txBody>
          <a:bodyPr wrap="square">
            <a:spAutoFit/>
          </a:bodyPr>
          <a:lstStyle/>
          <a:p>
            <a:r>
              <a:rPr lang="en-US" dirty="0"/>
              <a:t>Figure 6: Clustering (aggregation) tree using fair aggregation with µ ≥ 63, 577</a:t>
            </a:r>
          </a:p>
        </p:txBody>
      </p:sp>
    </p:spTree>
    <p:extLst>
      <p:ext uri="{BB962C8B-B14F-4D97-AF65-F5344CB8AC3E}">
        <p14:creationId xmlns:p14="http://schemas.microsoft.com/office/powerpoint/2010/main" val="768608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t>Fairness – Flexibility of fair aggregation regarding statistical disparity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AC56BADE-3DA5-C400-BCE5-8DECE5BD4702}"/>
              </a:ext>
            </a:extLst>
          </p:cNvPr>
          <p:cNvSpPr txBox="1"/>
          <p:nvPr/>
        </p:nvSpPr>
        <p:spPr>
          <a:xfrm>
            <a:off x="2527150" y="6286192"/>
            <a:ext cx="8305950" cy="369332"/>
          </a:xfrm>
          <a:prstGeom prst="rect">
            <a:avLst/>
          </a:prstGeom>
          <a:noFill/>
        </p:spPr>
        <p:txBody>
          <a:bodyPr wrap="square">
            <a:spAutoFit/>
          </a:bodyPr>
          <a:lstStyle/>
          <a:p>
            <a:r>
              <a:rPr lang="en-US" dirty="0"/>
              <a:t>Figure 6: Clustering (aggregation) tree using fair aggregation with µ = 0</a:t>
            </a:r>
          </a:p>
        </p:txBody>
      </p:sp>
      <p:pic>
        <p:nvPicPr>
          <p:cNvPr id="4" name="Picture 3">
            <a:extLst>
              <a:ext uri="{FF2B5EF4-FFF2-40B4-BE49-F238E27FC236}">
                <a16:creationId xmlns:a16="http://schemas.microsoft.com/office/drawing/2014/main" id="{6D1CBE76-832D-FBAF-C25D-2DFCF6878C42}"/>
              </a:ext>
            </a:extLst>
          </p:cNvPr>
          <p:cNvPicPr>
            <a:picLocks noChangeAspect="1"/>
          </p:cNvPicPr>
          <p:nvPr/>
        </p:nvPicPr>
        <p:blipFill>
          <a:blip r:embed="rId3"/>
          <a:stretch>
            <a:fillRect/>
          </a:stretch>
        </p:blipFill>
        <p:spPr>
          <a:xfrm>
            <a:off x="2080652" y="886742"/>
            <a:ext cx="8030696" cy="5372850"/>
          </a:xfrm>
          <a:prstGeom prst="rect">
            <a:avLst/>
          </a:prstGeom>
        </p:spPr>
      </p:pic>
    </p:spTree>
    <p:extLst>
      <p:ext uri="{BB962C8B-B14F-4D97-AF65-F5344CB8AC3E}">
        <p14:creationId xmlns:p14="http://schemas.microsoft.com/office/powerpoint/2010/main" val="196643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t>Fairness – Flexibility of fair aggregation regarding statistical disparity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AC56BADE-3DA5-C400-BCE5-8DECE5BD4702}"/>
              </a:ext>
            </a:extLst>
          </p:cNvPr>
          <p:cNvSpPr txBox="1"/>
          <p:nvPr/>
        </p:nvSpPr>
        <p:spPr>
          <a:xfrm>
            <a:off x="2527150" y="6286192"/>
            <a:ext cx="8305950" cy="369332"/>
          </a:xfrm>
          <a:prstGeom prst="rect">
            <a:avLst/>
          </a:prstGeom>
          <a:noFill/>
        </p:spPr>
        <p:txBody>
          <a:bodyPr wrap="square">
            <a:spAutoFit/>
          </a:bodyPr>
          <a:lstStyle/>
          <a:p>
            <a:r>
              <a:rPr lang="en-US" dirty="0"/>
              <a:t>Figure 6: Clustering (aggregation) tree using fair aggregation with µ = 0</a:t>
            </a:r>
          </a:p>
        </p:txBody>
      </p:sp>
      <p:pic>
        <p:nvPicPr>
          <p:cNvPr id="4" name="Picture 3">
            <a:extLst>
              <a:ext uri="{FF2B5EF4-FFF2-40B4-BE49-F238E27FC236}">
                <a16:creationId xmlns:a16="http://schemas.microsoft.com/office/drawing/2014/main" id="{6D1CBE76-832D-FBAF-C25D-2DFCF6878C42}"/>
              </a:ext>
            </a:extLst>
          </p:cNvPr>
          <p:cNvPicPr>
            <a:picLocks noChangeAspect="1"/>
          </p:cNvPicPr>
          <p:nvPr/>
        </p:nvPicPr>
        <p:blipFill>
          <a:blip r:embed="rId3"/>
          <a:stretch>
            <a:fillRect/>
          </a:stretch>
        </p:blipFill>
        <p:spPr>
          <a:xfrm>
            <a:off x="2080652" y="886742"/>
            <a:ext cx="8030696" cy="5372850"/>
          </a:xfrm>
          <a:prstGeom prst="rect">
            <a:avLst/>
          </a:prstGeom>
        </p:spPr>
      </p:pic>
    </p:spTree>
    <p:extLst>
      <p:ext uri="{BB962C8B-B14F-4D97-AF65-F5344CB8AC3E}">
        <p14:creationId xmlns:p14="http://schemas.microsoft.com/office/powerpoint/2010/main" val="3148055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Fairness – </a:t>
            </a:r>
            <a:r>
              <a:rPr lang="en-US" altLang="zh-CN" sz="2400" dirty="0"/>
              <a:t>statistical disparity versus forecast accuracy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8B583EFC-F2B8-5182-71C3-43B1ECFAF659}"/>
              </a:ext>
            </a:extLst>
          </p:cNvPr>
          <p:cNvSpPr txBox="1"/>
          <p:nvPr/>
        </p:nvSpPr>
        <p:spPr>
          <a:xfrm>
            <a:off x="0" y="1503581"/>
            <a:ext cx="4843224" cy="369331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greater </a:t>
            </a:r>
            <a:r>
              <a:rPr lang="en-US" dirty="0" err="1"/>
              <a:t>AvgMAPE</a:t>
            </a:r>
            <a:r>
              <a:rPr lang="en-US" dirty="0"/>
              <a:t> is associated with greater statistical disparity, which corresponds to the less fair across aggregate groups.</a:t>
            </a:r>
          </a:p>
          <a:p>
            <a:pPr marL="800100" lvl="1" indent="-342900" defTabSz="457200">
              <a:buFont typeface="Arial" panose="020B0604020202020204" pitchFamily="34" charset="0"/>
              <a:buChar char="•"/>
              <a:defRPr/>
            </a:pPr>
            <a:r>
              <a:rPr lang="en-US" dirty="0"/>
              <a:t>greater µ results more fairness within and less fairness across groups; therefore, the statistical disparity across groups increases as µ increases; meanwhile, as the aggregation weights more on fairness than similarity, the </a:t>
            </a:r>
            <a:r>
              <a:rPr lang="en-US" dirty="0" err="1"/>
              <a:t>AvgMAPE</a:t>
            </a:r>
            <a:r>
              <a:rPr lang="en-US" dirty="0"/>
              <a:t> increases as well.</a:t>
            </a:r>
          </a:p>
          <a:p>
            <a:pPr marL="342900" indent="-342900" defTabSz="457200">
              <a:buFont typeface="Arial" panose="020B0604020202020204"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pPr marL="342900" indent="-342900" defTabSz="457200">
              <a:buFont typeface="Arial" panose="020B0604020202020204" pitchFamily="34" charset="0"/>
              <a:buChar char="•"/>
              <a:defRPr/>
            </a:pPr>
            <a:r>
              <a:rPr lang="en-US" dirty="0"/>
              <a:t>There is a trade-off between forecast accuracy and fairness at the aggregate level</a:t>
            </a: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2D221038-8D0A-1779-461E-F3119C78541A}"/>
              </a:ext>
            </a:extLst>
          </p:cNvPr>
          <p:cNvPicPr>
            <a:picLocks noChangeAspect="1"/>
          </p:cNvPicPr>
          <p:nvPr/>
        </p:nvPicPr>
        <p:blipFill>
          <a:blip r:embed="rId4"/>
          <a:stretch>
            <a:fillRect/>
          </a:stretch>
        </p:blipFill>
        <p:spPr>
          <a:xfrm>
            <a:off x="4843224" y="987142"/>
            <a:ext cx="7191571" cy="4367277"/>
          </a:xfrm>
          <a:prstGeom prst="rect">
            <a:avLst/>
          </a:prstGeom>
        </p:spPr>
      </p:pic>
      <p:sp>
        <p:nvSpPr>
          <p:cNvPr id="6" name="TextBox 5">
            <a:extLst>
              <a:ext uri="{FF2B5EF4-FFF2-40B4-BE49-F238E27FC236}">
                <a16:creationId xmlns:a16="http://schemas.microsoft.com/office/drawing/2014/main" id="{F257FCEA-CE0F-0F3C-85C7-9FBFD74FAA8D}"/>
              </a:ext>
            </a:extLst>
          </p:cNvPr>
          <p:cNvSpPr txBox="1"/>
          <p:nvPr/>
        </p:nvSpPr>
        <p:spPr>
          <a:xfrm>
            <a:off x="5486400" y="5393893"/>
            <a:ext cx="8585200" cy="338554"/>
          </a:xfrm>
          <a:prstGeom prst="rect">
            <a:avLst/>
          </a:prstGeom>
          <a:noFill/>
        </p:spPr>
        <p:txBody>
          <a:bodyPr wrap="square">
            <a:spAutoFit/>
          </a:bodyPr>
          <a:lstStyle/>
          <a:p>
            <a:r>
              <a:rPr lang="en-US" sz="1600" dirty="0"/>
              <a:t>Figure 7: Average MAPE versus average statistical disparity at aggregate level</a:t>
            </a:r>
          </a:p>
        </p:txBody>
      </p:sp>
    </p:spTree>
    <p:extLst>
      <p:ext uri="{BB962C8B-B14F-4D97-AF65-F5344CB8AC3E}">
        <p14:creationId xmlns:p14="http://schemas.microsoft.com/office/powerpoint/2010/main" val="2371476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Fairness – d</a:t>
            </a:r>
            <a:r>
              <a:rPr lang="en-US" sz="2400" dirty="0" err="1"/>
              <a:t>ifference</a:t>
            </a:r>
            <a:r>
              <a:rPr lang="en-US" sz="2400" dirty="0"/>
              <a:t> of forecast accuracy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8B583EFC-F2B8-5182-71C3-43B1ECFAF659}"/>
              </a:ext>
            </a:extLst>
          </p:cNvPr>
          <p:cNvSpPr txBox="1"/>
          <p:nvPr/>
        </p:nvSpPr>
        <p:spPr>
          <a:xfrm>
            <a:off x="1003300" y="1022072"/>
            <a:ext cx="10541000" cy="64633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average difference of WMAPEs tends to decrease when µ is relatively small, and increases after the scaled µ approaches 50, equivalent to µ approaches approximately 200.</a:t>
            </a: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F257FCEA-CE0F-0F3C-85C7-9FBFD74FAA8D}"/>
              </a:ext>
            </a:extLst>
          </p:cNvPr>
          <p:cNvSpPr txBox="1"/>
          <p:nvPr/>
        </p:nvSpPr>
        <p:spPr>
          <a:xfrm>
            <a:off x="2057509" y="5382241"/>
            <a:ext cx="14478000" cy="338554"/>
          </a:xfrm>
          <a:prstGeom prst="rect">
            <a:avLst/>
          </a:prstGeom>
          <a:noFill/>
        </p:spPr>
        <p:txBody>
          <a:bodyPr wrap="square">
            <a:spAutoFit/>
          </a:bodyPr>
          <a:lstStyle/>
          <a:p>
            <a:r>
              <a:rPr lang="en-US" sz="1600" dirty="0"/>
              <a:t>Figure 8:  Aggregation parameter µ versus average differences of WMAPE at the disaggregate level</a:t>
            </a:r>
          </a:p>
        </p:txBody>
      </p:sp>
      <p:pic>
        <p:nvPicPr>
          <p:cNvPr id="4" name="Picture 3">
            <a:extLst>
              <a:ext uri="{FF2B5EF4-FFF2-40B4-BE49-F238E27FC236}">
                <a16:creationId xmlns:a16="http://schemas.microsoft.com/office/drawing/2014/main" id="{4BC4CC5F-0284-0C54-EEFE-0A8213D5CA47}"/>
              </a:ext>
            </a:extLst>
          </p:cNvPr>
          <p:cNvPicPr>
            <a:picLocks noChangeAspect="1"/>
          </p:cNvPicPr>
          <p:nvPr/>
        </p:nvPicPr>
        <p:blipFill>
          <a:blip r:embed="rId4"/>
          <a:stretch>
            <a:fillRect/>
          </a:stretch>
        </p:blipFill>
        <p:spPr>
          <a:xfrm>
            <a:off x="2895491" y="1667581"/>
            <a:ext cx="6401018" cy="3815241"/>
          </a:xfrm>
          <a:prstGeom prst="rect">
            <a:avLst/>
          </a:prstGeom>
        </p:spPr>
      </p:pic>
    </p:spTree>
    <p:extLst>
      <p:ext uri="{BB962C8B-B14F-4D97-AF65-F5344CB8AC3E}">
        <p14:creationId xmlns:p14="http://schemas.microsoft.com/office/powerpoint/2010/main" val="3572704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20773"/>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Fairness – d</a:t>
            </a:r>
            <a:r>
              <a:rPr lang="en-US" sz="2400" dirty="0" err="1"/>
              <a:t>ifference</a:t>
            </a:r>
            <a:r>
              <a:rPr lang="en-US" sz="2400" dirty="0"/>
              <a:t> of forecast accuracy (cont’d)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8B583EFC-F2B8-5182-71C3-43B1ECFAF659}"/>
              </a:ext>
            </a:extLst>
          </p:cNvPr>
          <p:cNvSpPr txBox="1"/>
          <p:nvPr/>
        </p:nvSpPr>
        <p:spPr>
          <a:xfrm>
            <a:off x="1524000" y="788536"/>
            <a:ext cx="9144000" cy="92333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µ increases, the fair aggregation model treats the different groups less fairly.</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aggregate groups are treated more fairly by the standard aggregation model than by most fair aggregation models.</a:t>
            </a: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F257FCEA-CE0F-0F3C-85C7-9FBFD74FAA8D}"/>
              </a:ext>
            </a:extLst>
          </p:cNvPr>
          <p:cNvSpPr txBox="1"/>
          <p:nvPr/>
        </p:nvSpPr>
        <p:spPr>
          <a:xfrm>
            <a:off x="2057509" y="5382241"/>
            <a:ext cx="14478000" cy="338554"/>
          </a:xfrm>
          <a:prstGeom prst="rect">
            <a:avLst/>
          </a:prstGeom>
          <a:noFill/>
        </p:spPr>
        <p:txBody>
          <a:bodyPr wrap="square">
            <a:spAutoFit/>
          </a:bodyPr>
          <a:lstStyle/>
          <a:p>
            <a:r>
              <a:rPr lang="en-US" sz="1600" dirty="0"/>
              <a:t>Figure 8:  Aggregation parameter µ versus average differences of MAPE at the disaggregate level</a:t>
            </a:r>
          </a:p>
        </p:txBody>
      </p:sp>
      <p:pic>
        <p:nvPicPr>
          <p:cNvPr id="3" name="Picture 2">
            <a:extLst>
              <a:ext uri="{FF2B5EF4-FFF2-40B4-BE49-F238E27FC236}">
                <a16:creationId xmlns:a16="http://schemas.microsoft.com/office/drawing/2014/main" id="{A58D3570-9C1A-5C1E-A487-4A6BBA65ECB8}"/>
              </a:ext>
            </a:extLst>
          </p:cNvPr>
          <p:cNvPicPr>
            <a:picLocks noChangeAspect="1"/>
          </p:cNvPicPr>
          <p:nvPr/>
        </p:nvPicPr>
        <p:blipFill>
          <a:blip r:embed="rId4"/>
          <a:stretch>
            <a:fillRect/>
          </a:stretch>
        </p:blipFill>
        <p:spPr>
          <a:xfrm>
            <a:off x="2796826" y="1626424"/>
            <a:ext cx="6499683" cy="3730253"/>
          </a:xfrm>
          <a:prstGeom prst="rect">
            <a:avLst/>
          </a:prstGeom>
        </p:spPr>
      </p:pic>
    </p:spTree>
    <p:extLst>
      <p:ext uri="{BB962C8B-B14F-4D97-AF65-F5344CB8AC3E}">
        <p14:creationId xmlns:p14="http://schemas.microsoft.com/office/powerpoint/2010/main" val="102514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305637" y="2386008"/>
            <a:ext cx="914400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t>Conclusions and future work</a:t>
            </a:r>
            <a:endParaRPr kumimoji="0" lang="en-US" sz="4800" b="1" i="0" u="none" strike="noStrike" kern="1200" cap="none" spc="0" normalizeH="0" baseline="0" noProof="0" dirty="0">
              <a:ln>
                <a:noFill/>
              </a:ln>
              <a:solidFill>
                <a:srgbClr val="003478"/>
              </a:solidFill>
              <a:effectLst/>
              <a:uLnTx/>
              <a:uFillTx/>
              <a:latin typeface="Calibri"/>
              <a:ea typeface="+mn-ea"/>
              <a:cs typeface="Times New Roman" panose="02020603050405020304" pitchFamily="18" charset="0"/>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2"/>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2681561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Conclusions</a:t>
            </a:r>
            <a:endParaRPr kumimoji="0" lang="en-US" sz="2400" b="1"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1A9BF7BD-8CFC-14A3-ABF2-9B3AE3F254C4}"/>
              </a:ext>
            </a:extLst>
          </p:cNvPr>
          <p:cNvSpPr txBox="1"/>
          <p:nvPr/>
        </p:nvSpPr>
        <p:spPr>
          <a:xfrm>
            <a:off x="1066800" y="930378"/>
            <a:ext cx="9867900"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Considering that fairness across races/ethnicities in enrollment has been an important social topic, though there is a lack of research in a forecasting scheme, we use a hierarchical structure regarding race/ethnicity for enrollment forecasting, where we investigate the impact of the aggregation level on both forecast accuracy and fairness.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Fair aggregation method</a:t>
            </a:r>
          </a:p>
          <a:p>
            <a:pPr marL="742950" lvl="1" indent="-285750" defTabSz="457200">
              <a:buFont typeface="Arial" panose="020B0604020202020204" pitchFamily="34" charset="0"/>
              <a:buChar char="•"/>
            </a:pPr>
            <a:r>
              <a:rPr lang="en-US" dirty="0"/>
              <a:t>Use STS to measure dissimilarity and statistical disparity to measure fairness</a:t>
            </a:r>
          </a:p>
          <a:p>
            <a:pPr marL="742950" lvl="1" indent="-285750" defTabSz="457200">
              <a:buFont typeface="Arial" panose="020B0604020202020204" pitchFamily="34" charset="0"/>
              <a:buChar char="•"/>
            </a:pPr>
            <a:r>
              <a:rPr lang="en-US" dirty="0"/>
              <a:t>Binary hierarchical variant of K-medoid clustering</a:t>
            </a:r>
          </a:p>
          <a:p>
            <a:pPr marL="742950" lvl="1" indent="-285750" defTabSz="457200">
              <a:buFont typeface="Arial" panose="020B0604020202020204" pitchFamily="34" charset="0"/>
              <a:buChar cha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pPr marL="285750" indent="-285750" defTabSz="457200">
              <a:buFont typeface="Arial" panose="020B0604020202020204" pitchFamily="34" charset="0"/>
              <a:buChar char="•"/>
            </a:pPr>
            <a:r>
              <a:rPr lang="en-US" dirty="0"/>
              <a:t>Forecast accuracy</a:t>
            </a:r>
          </a:p>
          <a:p>
            <a:pPr marL="742950" lvl="1" indent="-285750" defTabSz="457200">
              <a:buFont typeface="Arial" panose="020B0604020202020204" pitchFamily="34" charset="0"/>
              <a:buChar char="•"/>
            </a:pPr>
            <a:r>
              <a:rPr lang="en-US" dirty="0"/>
              <a:t>The hierarchical forecasting structure combined top-down and bottom-up approaches with an aggregate level can improve the forecast accuracy at all levels compared to the disaggregate model.</a:t>
            </a:r>
          </a:p>
          <a:p>
            <a:pPr marL="742950" lvl="1" indent="-285750" defTabSz="457200">
              <a:buFont typeface="Arial" panose="020B0604020202020204" pitchFamily="34" charset="0"/>
              <a:buChar char="•"/>
            </a:pPr>
            <a:r>
              <a:rPr lang="en-US" dirty="0"/>
              <a:t>Fair aggregation results depend on its weight parameter for fairness. With some specifications of the parameter, fair aggregation can outperform standard aggregation model.</a:t>
            </a:r>
          </a:p>
          <a:p>
            <a:pPr marL="742950" lvl="1" indent="-285750" defTabSz="457200">
              <a:buFont typeface="Arial" panose="020B0604020202020204" pitchFamily="34" charset="0"/>
              <a:buChar char="•"/>
            </a:pPr>
            <a:r>
              <a:rPr lang="en-US" dirty="0"/>
              <a:t>The forecast accuracy of fair aggregation models is sensitive to the parameter, especially at the aggregate level where the aggregation occurs. </a:t>
            </a:r>
            <a:endParaRPr kumimoji="0" lang="en-US"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F7B51F31-E29F-6057-4B24-E34AD0703A2C}"/>
              </a:ext>
            </a:extLst>
          </p:cNvPr>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 name="Straight Connector 3">
            <a:extLst>
              <a:ext uri="{FF2B5EF4-FFF2-40B4-BE49-F238E27FC236}">
                <a16:creationId xmlns:a16="http://schemas.microsoft.com/office/drawing/2014/main" id="{FE56A4A5-1BE8-65B5-1C14-1E9FDBF59DAA}"/>
              </a:ext>
            </a:extLst>
          </p:cNvPr>
          <p:cNvCxnSpPr>
            <a:cxnSpLocks/>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540507A-E0D1-3F24-653D-B983680A3CE9}"/>
              </a:ext>
            </a:extLst>
          </p:cNvPr>
          <p:cNvPicPr>
            <a:picLocks noChangeAspect="1"/>
          </p:cNvPicPr>
          <p:nvPr/>
        </p:nvPicPr>
        <p:blipFill>
          <a:blip r:embed="rId3"/>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1171153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Conclusions (cont’d)</a:t>
            </a:r>
            <a:endParaRPr kumimoji="0" lang="en-US" sz="2400" b="1"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1A9BF7BD-8CFC-14A3-ABF2-9B3AE3F254C4}"/>
              </a:ext>
            </a:extLst>
          </p:cNvPr>
          <p:cNvSpPr txBox="1"/>
          <p:nvPr/>
        </p:nvSpPr>
        <p:spPr>
          <a:xfrm>
            <a:off x="1524000" y="930378"/>
            <a:ext cx="8978900" cy="480131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Fairness</a:t>
            </a:r>
          </a:p>
          <a:p>
            <a:pPr marL="742950" lvl="1" indent="-285750" defTabSz="457200">
              <a:buFont typeface="Arial" panose="020B0604020202020204" pitchFamily="34" charset="0"/>
              <a:buChar char="•"/>
              <a:defRPr/>
            </a:pPr>
            <a:r>
              <a:rPr lang="en-US" dirty="0"/>
              <a:t>The average statistical disparity across the aggregate groups at the aggregate level increases as the parameter increases, which corresponds to the decrease of the average statistical disparity within the groups. </a:t>
            </a:r>
          </a:p>
          <a:p>
            <a:pPr marL="742950" lvl="1" indent="-285750" defTabSz="457200">
              <a:buFont typeface="Arial" panose="020B0604020202020204" pitchFamily="34" charset="0"/>
              <a:buChar char="•"/>
              <a:defRPr/>
            </a:pPr>
            <a:r>
              <a:rPr lang="en-US" dirty="0"/>
              <a:t>The fairness generated by fair aggregation models is very flexible and can be either smaller or greater than that generated by the standard aggregation model.</a:t>
            </a:r>
          </a:p>
          <a:p>
            <a:pPr marL="742950" lvl="1" indent="-285750" defTabSz="457200">
              <a:buFont typeface="Arial" panose="020B0604020202020204" pitchFamily="34" charset="0"/>
              <a:buChar char="•"/>
              <a:defRPr/>
            </a:pPr>
            <a:r>
              <a:rPr lang="en-US" dirty="0"/>
              <a:t>The fair aggregation with different parameters can present a very detailed picture of similarity and/or fairness.</a:t>
            </a:r>
          </a:p>
          <a:p>
            <a:pPr marL="742950" lvl="1"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r>
              <a:rPr lang="en-US" dirty="0"/>
              <a:t>Implications in practice </a:t>
            </a:r>
          </a:p>
          <a:p>
            <a:pPr marL="742950" lvl="1" indent="-285750" defTabSz="457200">
              <a:buFont typeface="Arial" panose="020B0604020202020204" pitchFamily="34" charset="0"/>
              <a:buChar char="•"/>
              <a:defRPr/>
            </a:pPr>
            <a:r>
              <a:rPr lang="en-US" dirty="0"/>
              <a:t>Institutions might want to show the data are fair/unfair, and fairness aggregation can be applied to direct such application. </a:t>
            </a:r>
          </a:p>
          <a:p>
            <a:pPr marL="742950" lvl="1" indent="-285750" defTabSz="457200">
              <a:buFont typeface="Arial" panose="020B0604020202020204" pitchFamily="34" charset="0"/>
              <a:buChar char="•"/>
              <a:defRPr/>
            </a:pPr>
            <a:r>
              <a:rPr lang="en-US" dirty="0"/>
              <a:t>The fairness across and within groups can be clearly shown based on fair aggregation. Detailed information about fair/unfair groups can assist institutions in making future plans to achieve some specific fairness goal.</a:t>
            </a:r>
          </a:p>
          <a:p>
            <a:pPr marL="742950" lvl="1" indent="-285750" defTabSz="457200">
              <a:buFont typeface="Arial" panose="020B0604020202020204" pitchFamily="34" charset="0"/>
              <a:buChar char="•"/>
              <a:defRPr/>
            </a:pPr>
            <a:r>
              <a:rPr lang="en-US" dirty="0"/>
              <a:t>In general, the flexibility of fairness representation can be applied to show the strive businesses have made with diversity, equity, and inclusion. </a:t>
            </a:r>
          </a:p>
        </p:txBody>
      </p:sp>
      <p:sp>
        <p:nvSpPr>
          <p:cNvPr id="3" name="Rectangle 2">
            <a:extLst>
              <a:ext uri="{FF2B5EF4-FFF2-40B4-BE49-F238E27FC236}">
                <a16:creationId xmlns:a16="http://schemas.microsoft.com/office/drawing/2014/main" id="{F7B51F31-E29F-6057-4B24-E34AD0703A2C}"/>
              </a:ext>
            </a:extLst>
          </p:cNvPr>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 name="Straight Connector 3">
            <a:extLst>
              <a:ext uri="{FF2B5EF4-FFF2-40B4-BE49-F238E27FC236}">
                <a16:creationId xmlns:a16="http://schemas.microsoft.com/office/drawing/2014/main" id="{FE56A4A5-1BE8-65B5-1C14-1E9FDBF59DAA}"/>
              </a:ext>
            </a:extLst>
          </p:cNvPr>
          <p:cNvCxnSpPr>
            <a:cxnSpLocks/>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540507A-E0D1-3F24-653D-B983680A3CE9}"/>
              </a:ext>
            </a:extLst>
          </p:cNvPr>
          <p:cNvPicPr>
            <a:picLocks noChangeAspect="1"/>
          </p:cNvPicPr>
          <p:nvPr/>
        </p:nvPicPr>
        <p:blipFill>
          <a:blip r:embed="rId3"/>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411479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Race/ethnicity needs to be considered in enrollment forecasting</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75F42296-485C-46A6-F900-2AD727165EC1}"/>
              </a:ext>
            </a:extLst>
          </p:cNvPr>
          <p:cNvSpPr txBox="1"/>
          <p:nvPr/>
        </p:nvSpPr>
        <p:spPr>
          <a:xfrm>
            <a:off x="1425242" y="958488"/>
            <a:ext cx="9356908" cy="4801314"/>
          </a:xfrm>
          <a:prstGeom prst="rect">
            <a:avLst/>
          </a:prstGeom>
          <a:noFill/>
        </p:spPr>
        <p:txBody>
          <a:bodyPr wrap="square" rtlCol="0">
            <a:spAutoFit/>
          </a:bodyPr>
          <a:lstStyle/>
          <a:p>
            <a:pPr marL="285750" indent="-285750" defTabSz="4572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Calibri"/>
                <a:ea typeface="+mn-ea"/>
                <a:cs typeface="+mn-cs"/>
              </a:rPr>
              <a:t>Perspective of fairness</a:t>
            </a:r>
          </a:p>
          <a:p>
            <a:pPr marL="742950" lvl="1" indent="-285750" defTabSz="45720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Fair enrollment forecasting algorithms for different racial/ethnic groups.</a:t>
            </a:r>
          </a:p>
          <a:p>
            <a:pPr marL="742950" lvl="1" indent="-285750" defTabSz="45720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Accurate forecasts can help institutions design plans reflecting their fairness goals.</a:t>
            </a:r>
          </a:p>
          <a:p>
            <a:pPr marL="1200150" lvl="2" indent="-285750" defTabSz="457200">
              <a:buFont typeface="Arial" panose="020B0604020202020204" pitchFamily="34" charset="0"/>
              <a:buChar char="•"/>
              <a:defRPr/>
            </a:pPr>
            <a:r>
              <a:rPr lang="en-US" dirty="0"/>
              <a:t>Society must maintain the fairness of higher education among different racial/ethnic groups because a bachelor’s degree provides one of the best opportunities for an economically secure life</a:t>
            </a:r>
            <a:r>
              <a:rPr lang="en-US" dirty="0">
                <a:solidFill>
                  <a:prstClr val="black"/>
                </a:solidFill>
                <a:latin typeface="Calibri"/>
              </a:rPr>
              <a:t> </a:t>
            </a:r>
            <a:r>
              <a:rPr lang="en-US" dirty="0"/>
              <a:t>(</a:t>
            </a:r>
            <a:r>
              <a:rPr lang="en-US" dirty="0" err="1"/>
              <a:t>Torche</a:t>
            </a:r>
            <a:r>
              <a:rPr lang="en-US" dirty="0"/>
              <a:t>, 2011).</a:t>
            </a:r>
            <a:endParaRPr kumimoji="0" lang="en-US" b="0" i="0" u="none" strike="noStrike" kern="1200" cap="none" spc="0" normalizeH="0" baseline="0" noProof="0" dirty="0">
              <a:ln>
                <a:noFill/>
              </a:ln>
              <a:solidFill>
                <a:prstClr val="black"/>
              </a:solidFill>
              <a:effectLst/>
              <a:uLnTx/>
              <a:uFillTx/>
              <a:latin typeface="Calibri"/>
              <a:ea typeface="+mn-ea"/>
              <a:cs typeface="+mn-cs"/>
            </a:endParaRPr>
          </a:p>
          <a:p>
            <a:pPr marL="742950" lvl="1" indent="-285750" defTabSz="45720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Institutions need to present the fairness level in enrollment to the public and government</a:t>
            </a:r>
            <a:endParaRPr kumimoji="0" lang="en-US"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alibri"/>
                <a:ea typeface="+mn-ea"/>
                <a:cs typeface="+mn-cs"/>
              </a:rPr>
              <a:t>Perspective of forecast accuracy</a:t>
            </a:r>
          </a:p>
          <a:p>
            <a:pPr marL="742950" lvl="1" indent="-285750" defTabSz="457200">
              <a:buFont typeface="Arial" panose="020B0604020202020204" pitchFamily="34" charset="0"/>
              <a:buChar char="•"/>
              <a:defRPr/>
            </a:pPr>
            <a:r>
              <a:rPr lang="en-US" dirty="0">
                <a:solidFill>
                  <a:prstClr val="black"/>
                </a:solidFill>
                <a:latin typeface="Calibri"/>
              </a:rPr>
              <a:t>R</a:t>
            </a:r>
            <a:r>
              <a:rPr kumimoji="0" lang="en-US" i="0" u="none" strike="noStrike" kern="1200" cap="none" spc="0" normalizeH="0" baseline="0" noProof="0" dirty="0">
                <a:ln>
                  <a:noFill/>
                </a:ln>
                <a:solidFill>
                  <a:prstClr val="black"/>
                </a:solidFill>
                <a:effectLst/>
                <a:uLnTx/>
                <a:uFillTx/>
                <a:latin typeface="Calibri"/>
                <a:ea typeface="+mn-ea"/>
                <a:cs typeface="+mn-cs"/>
              </a:rPr>
              <a:t>ace/ethnicity has a significant impact on enrollment (Brinkman and McIntyre, 1997), and different racial/ethnic groups might exhibit different historical enrollment patterns and trends.</a:t>
            </a:r>
          </a:p>
          <a:p>
            <a:pPr marL="1200150" lvl="2" indent="-285750" defTabSz="457200">
              <a:buFont typeface="Arial" panose="020B0604020202020204" pitchFamily="34" charset="0"/>
              <a:buChar char="•"/>
              <a:defRPr/>
            </a:pPr>
            <a:r>
              <a:rPr lang="en-US" dirty="0"/>
              <a:t>Baker et al. (2018) discovered that the college enrollment gaps between Black-White and Hispanic-White groups shrank between 1986 and 2014, indicating that enrollment trends over time differ across these racial/ethnic groups. </a:t>
            </a:r>
          </a:p>
          <a:p>
            <a:pPr marL="1200150" lvl="2" indent="-285750" defTabSz="457200">
              <a:buFont typeface="Arial" panose="020B0604020202020204" pitchFamily="34" charset="0"/>
              <a:buChar char="•"/>
              <a:defRPr/>
            </a:pPr>
            <a:r>
              <a:rPr lang="en-US" dirty="0"/>
              <a:t>The percentage of recent high school graduates enrolled in college of different racial/ethnic groups have different patterns</a:t>
            </a:r>
            <a:endParaRPr kumimoji="0" lang="en-US"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938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Limitations and future studies</a:t>
            </a:r>
            <a:endParaRPr kumimoji="0" lang="en-US" sz="2400" b="1" i="0" u="none" strike="noStrike" kern="1200" cap="none" spc="0" normalizeH="0" baseline="0" noProof="0" dirty="0">
              <a:ln>
                <a:noFill/>
              </a:ln>
              <a:solidFill>
                <a:srgbClr val="FFC600"/>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1A9BF7BD-8CFC-14A3-ABF2-9B3AE3F254C4}"/>
              </a:ext>
            </a:extLst>
          </p:cNvPr>
          <p:cNvSpPr txBox="1"/>
          <p:nvPr/>
        </p:nvSpPr>
        <p:spPr>
          <a:xfrm>
            <a:off x="1130300" y="969295"/>
            <a:ext cx="10185400" cy="535531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study may not be generally applicable because it is an investigation into a specific case.</a:t>
            </a:r>
          </a:p>
          <a:p>
            <a:pPr marL="742950" lvl="1" indent="-285750" defTabSz="457200">
              <a:buFont typeface="Arial" panose="020B0604020202020204" pitchFamily="34" charset="0"/>
              <a:buChar char="•"/>
              <a:defRPr/>
            </a:pPr>
            <a:r>
              <a:rPr lang="en-US" dirty="0"/>
              <a:t>It would be beneficial to test different datasets, particularly enrollment data from different universities with different sizes, policies, categorization rules, etc.</a:t>
            </a:r>
          </a:p>
          <a:p>
            <a:pPr marL="742950" lvl="1" indent="-285750" defTabSz="457200">
              <a:buFont typeface="Arial" panose="020B0604020202020204" pitchFamily="34" charset="0"/>
              <a:buChar char="•"/>
              <a:defRPr/>
            </a:pPr>
            <a:r>
              <a:rPr lang="en-US" dirty="0"/>
              <a:t>It would be interesting to see the fairness aggregation scheme used in other applications.  </a:t>
            </a:r>
          </a:p>
          <a:p>
            <a:pPr marL="1200150" lvl="2"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r>
              <a:rPr lang="en-US" dirty="0"/>
              <a:t>Both the clustering criteria and the aggregation algorithm can be investigated further.</a:t>
            </a:r>
          </a:p>
          <a:p>
            <a:pPr marL="742950" lvl="1" indent="-285750" defTabSz="457200">
              <a:buFont typeface="Arial" panose="020B0604020202020204" pitchFamily="34" charset="0"/>
              <a:buChar char="•"/>
              <a:defRPr/>
            </a:pPr>
            <a:r>
              <a:rPr lang="en-US" dirty="0"/>
              <a:t>Criteria</a:t>
            </a:r>
          </a:p>
          <a:p>
            <a:pPr marL="1200150" lvl="2" indent="-285750" defTabSz="457200">
              <a:buFont typeface="Arial" panose="020B0604020202020204" pitchFamily="34" charset="0"/>
              <a:buChar char="•"/>
              <a:defRPr/>
            </a:pPr>
            <a:r>
              <a:rPr lang="en-US" dirty="0"/>
              <a:t>(Dis)similarity metrics that are not sensitive to magnitude.</a:t>
            </a:r>
          </a:p>
          <a:p>
            <a:pPr marL="1200150" lvl="2" indent="-285750" defTabSz="457200">
              <a:buFont typeface="Arial" panose="020B0604020202020204" pitchFamily="34" charset="0"/>
              <a:buChar char="•"/>
              <a:defRPr/>
            </a:pPr>
            <a:r>
              <a:rPr lang="en-US" dirty="0"/>
              <a:t>More general fairness metrics.</a:t>
            </a:r>
          </a:p>
          <a:p>
            <a:pPr marL="742950" lvl="1" indent="-285750" defTabSz="457200">
              <a:buFont typeface="Arial" panose="020B0604020202020204" pitchFamily="34" charset="0"/>
              <a:buChar char="•"/>
              <a:defRPr/>
            </a:pPr>
            <a:r>
              <a:rPr lang="en-US" dirty="0"/>
              <a:t>Algorithm</a:t>
            </a:r>
          </a:p>
          <a:p>
            <a:pPr marL="1200150" lvl="2" indent="-285750" defTabSz="457200">
              <a:buFont typeface="Arial" panose="020B0604020202020204" pitchFamily="34" charset="0"/>
              <a:buChar char="•"/>
              <a:defRPr/>
            </a:pPr>
            <a:r>
              <a:rPr lang="en-US" dirty="0"/>
              <a:t>Algorithms that are likely to generate clusters with similar sizes can be adopted.</a:t>
            </a:r>
          </a:p>
          <a:p>
            <a:pPr marL="1200150" lvl="2" indent="-285750" defTabSz="457200">
              <a:buFont typeface="Arial" panose="020B0604020202020204" pitchFamily="34" charset="0"/>
              <a:buChar char="•"/>
              <a:defRPr/>
            </a:pPr>
            <a:r>
              <a:rPr lang="en-US" dirty="0"/>
              <a:t>algorithm that can maximize the fairness within the cluster can be applied. </a:t>
            </a:r>
          </a:p>
          <a:p>
            <a:pPr marL="1200150" lvl="2"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r>
              <a:rPr lang="en-US" dirty="0"/>
              <a:t>One may find a way to include the difference of forecast accuracy across groups in the modeling stage. </a:t>
            </a:r>
          </a:p>
          <a:p>
            <a:pPr marL="285750"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r>
              <a:rPr lang="en-US" dirty="0"/>
              <a:t>Other forecasting algorithms or techniques used in the literature, such as fuzzy time series and Markov chains, can be applied instead of exponential smoothing.</a:t>
            </a:r>
          </a:p>
          <a:p>
            <a:pPr marL="285750" indent="-285750" defTabSz="457200">
              <a:buFont typeface="Arial" panose="020B0604020202020204" pitchFamily="34" charset="0"/>
              <a:buChar char="•"/>
              <a:defRPr/>
            </a:pPr>
            <a:endParaRPr lang="en-US" dirty="0"/>
          </a:p>
          <a:p>
            <a:pPr marL="285750" indent="-285750" defTabSz="457200">
              <a:buFont typeface="Arial" panose="020B0604020202020204" pitchFamily="34" charset="0"/>
              <a:buChar char="•"/>
              <a:defRPr/>
            </a:pPr>
            <a:endParaRPr lang="en-US" dirty="0"/>
          </a:p>
        </p:txBody>
      </p:sp>
      <p:sp>
        <p:nvSpPr>
          <p:cNvPr id="3" name="Rectangle 2">
            <a:extLst>
              <a:ext uri="{FF2B5EF4-FFF2-40B4-BE49-F238E27FC236}">
                <a16:creationId xmlns:a16="http://schemas.microsoft.com/office/drawing/2014/main" id="{F7B51F31-E29F-6057-4B24-E34AD0703A2C}"/>
              </a:ext>
            </a:extLst>
          </p:cNvPr>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4" name="Straight Connector 3">
            <a:extLst>
              <a:ext uri="{FF2B5EF4-FFF2-40B4-BE49-F238E27FC236}">
                <a16:creationId xmlns:a16="http://schemas.microsoft.com/office/drawing/2014/main" id="{FE56A4A5-1BE8-65B5-1C14-1E9FDBF59DAA}"/>
              </a:ext>
            </a:extLst>
          </p:cNvPr>
          <p:cNvCxnSpPr>
            <a:cxnSpLocks/>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540507A-E0D1-3F24-653D-B983680A3CE9}"/>
              </a:ext>
            </a:extLst>
          </p:cNvPr>
          <p:cNvPicPr>
            <a:picLocks noChangeAspect="1"/>
          </p:cNvPicPr>
          <p:nvPr/>
        </p:nvPicPr>
        <p:blipFill>
          <a:blip r:embed="rId3"/>
          <a:stretch>
            <a:fillRect/>
          </a:stretch>
        </p:blipFill>
        <p:spPr>
          <a:xfrm>
            <a:off x="1638150" y="5955900"/>
            <a:ext cx="2880360" cy="737414"/>
          </a:xfrm>
          <a:prstGeom prst="rect">
            <a:avLst/>
          </a:prstGeom>
        </p:spPr>
      </p:pic>
    </p:spTree>
    <p:extLst>
      <p:ext uri="{BB962C8B-B14F-4D97-AF65-F5344CB8AC3E}">
        <p14:creationId xmlns:p14="http://schemas.microsoft.com/office/powerpoint/2010/main" val="1734011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0991" y="2153747"/>
            <a:ext cx="9250017" cy="175432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a:ea typeface="+mn-ea"/>
                <a:cs typeface="+mn-cs"/>
              </a:rPr>
              <a:t>Thank you!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3600" b="1" dirty="0">
              <a:solidFill>
                <a:prstClr val="white"/>
              </a:solidFill>
              <a:latin typeface="Calibri"/>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Calibri"/>
              </a:rPr>
              <a:t>Any questions &amp; comments? </a:t>
            </a:r>
            <a:endPar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cxnSp>
        <p:nvCxnSpPr>
          <p:cNvPr id="8" name="Straight Connector 7"/>
          <p:cNvCxnSpPr/>
          <p:nvPr/>
        </p:nvCxnSpPr>
        <p:spPr>
          <a:xfrm>
            <a:off x="1524000" y="5761978"/>
            <a:ext cx="9144000" cy="1588"/>
          </a:xfrm>
          <a:prstGeom prst="line">
            <a:avLst/>
          </a:prstGeom>
          <a:ln w="381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9E5CF6F8-4063-8877-259A-88D683F9D0DA}"/>
              </a:ext>
            </a:extLst>
          </p:cNvPr>
          <p:cNvPicPr>
            <a:picLocks noChangeAspect="1"/>
          </p:cNvPicPr>
          <p:nvPr/>
        </p:nvPicPr>
        <p:blipFill>
          <a:blip r:embed="rId2"/>
          <a:stretch>
            <a:fillRect/>
          </a:stretch>
        </p:blipFill>
        <p:spPr>
          <a:xfrm>
            <a:off x="1627518" y="5929352"/>
            <a:ext cx="2880360" cy="737414"/>
          </a:xfrm>
          <a:prstGeom prst="rect">
            <a:avLst/>
          </a:prstGeom>
        </p:spPr>
      </p:pic>
    </p:spTree>
    <p:extLst>
      <p:ext uri="{BB962C8B-B14F-4D97-AF65-F5344CB8AC3E}">
        <p14:creationId xmlns:p14="http://schemas.microsoft.com/office/powerpoint/2010/main" val="400048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Race/ethnicity needs to be considered in enrollment forecasting (cont’d)</a:t>
            </a:r>
          </a:p>
        </p:txBody>
      </p:sp>
      <p:pic>
        <p:nvPicPr>
          <p:cNvPr id="4" name="Picture 3">
            <a:extLst>
              <a:ext uri="{FF2B5EF4-FFF2-40B4-BE49-F238E27FC236}">
                <a16:creationId xmlns:a16="http://schemas.microsoft.com/office/drawing/2014/main" id="{B30365FC-67E8-1E1C-97CC-93463FBA7337}"/>
              </a:ext>
            </a:extLst>
          </p:cNvPr>
          <p:cNvPicPr>
            <a:picLocks noChangeAspect="1"/>
          </p:cNvPicPr>
          <p:nvPr/>
        </p:nvPicPr>
        <p:blipFill>
          <a:blip r:embed="rId4"/>
          <a:stretch>
            <a:fillRect/>
          </a:stretch>
        </p:blipFill>
        <p:spPr>
          <a:xfrm>
            <a:off x="2879412" y="1042121"/>
            <a:ext cx="6433175" cy="4284220"/>
          </a:xfrm>
          <a:prstGeom prst="rect">
            <a:avLst/>
          </a:prstGeom>
        </p:spPr>
      </p:pic>
      <p:sp>
        <p:nvSpPr>
          <p:cNvPr id="5" name="TextBox 4">
            <a:extLst>
              <a:ext uri="{FF2B5EF4-FFF2-40B4-BE49-F238E27FC236}">
                <a16:creationId xmlns:a16="http://schemas.microsoft.com/office/drawing/2014/main" id="{75F9A61A-53E8-51D8-08D1-E3DF0B692ECD}"/>
              </a:ext>
            </a:extLst>
          </p:cNvPr>
          <p:cNvSpPr txBox="1"/>
          <p:nvPr/>
        </p:nvSpPr>
        <p:spPr>
          <a:xfrm>
            <a:off x="1135230" y="5326341"/>
            <a:ext cx="10354629" cy="369332"/>
          </a:xfrm>
          <a:prstGeom prst="rect">
            <a:avLst/>
          </a:prstGeom>
          <a:noFill/>
        </p:spPr>
        <p:txBody>
          <a:bodyPr wrap="none" rtlCol="0">
            <a:spAutoFit/>
          </a:bodyPr>
          <a:lstStyle/>
          <a:p>
            <a:r>
              <a:rPr lang="en-US" dirty="0"/>
              <a:t>Figure 1: Percentage of recent high school graduates enrolled in college by race/ethnicity from 2010 to 2020 </a:t>
            </a:r>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545A6AD-38B5-9740-37D2-B9160A3357B3}"/>
                  </a:ext>
                </a:extLst>
              </p14:cNvPr>
              <p14:cNvContentPartPr/>
              <p14:nvPr/>
            </p14:nvContentPartPr>
            <p14:xfrm>
              <a:off x="4749840" y="3016080"/>
              <a:ext cx="57600" cy="57600"/>
            </p14:xfrm>
          </p:contentPart>
        </mc:Choice>
        <mc:Fallback>
          <p:pic>
            <p:nvPicPr>
              <p:cNvPr id="6" name="Ink 5">
                <a:extLst>
                  <a:ext uri="{FF2B5EF4-FFF2-40B4-BE49-F238E27FC236}">
                    <a16:creationId xmlns:a16="http://schemas.microsoft.com/office/drawing/2014/main" id="{4545A6AD-38B5-9740-37D2-B9160A3357B3}"/>
                  </a:ext>
                </a:extLst>
              </p:cNvPr>
              <p:cNvPicPr/>
              <p:nvPr/>
            </p:nvPicPr>
            <p:blipFill>
              <a:blip r:embed="rId6"/>
              <a:stretch>
                <a:fillRect/>
              </a:stretch>
            </p:blipFill>
            <p:spPr>
              <a:xfrm>
                <a:off x="4740480" y="3006720"/>
                <a:ext cx="76320" cy="76320"/>
              </a:xfrm>
              <a:prstGeom prst="rect">
                <a:avLst/>
              </a:prstGeom>
            </p:spPr>
          </p:pic>
        </mc:Fallback>
      </mc:AlternateContent>
    </p:spTree>
    <p:extLst>
      <p:ext uri="{BB962C8B-B14F-4D97-AF65-F5344CB8AC3E}">
        <p14:creationId xmlns:p14="http://schemas.microsoft.com/office/powerpoint/2010/main" val="303085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524000" y="1"/>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To address race/ethnicity in enrollment forecasting</a:t>
            </a:r>
          </a:p>
        </p:txBody>
      </p:sp>
      <p:sp>
        <p:nvSpPr>
          <p:cNvPr id="2" name="TextBox 1">
            <a:extLst>
              <a:ext uri="{FF2B5EF4-FFF2-40B4-BE49-F238E27FC236}">
                <a16:creationId xmlns:a16="http://schemas.microsoft.com/office/drawing/2014/main" id="{1A9BF7BD-8CFC-14A3-ABF2-9B3AE3F254C4}"/>
              </a:ext>
            </a:extLst>
          </p:cNvPr>
          <p:cNvSpPr txBox="1"/>
          <p:nvPr/>
        </p:nvSpPr>
        <p:spPr>
          <a:xfrm>
            <a:off x="1524000" y="1021998"/>
            <a:ext cx="8884693" cy="486287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ea typeface="+mn-ea"/>
                <a:cs typeface="+mn-cs"/>
              </a:rPr>
              <a:t>Race/ethnicity in enrollment forecasting</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Most enrollment forecasting literature focused on </a:t>
            </a:r>
          </a:p>
          <a:p>
            <a:pPr marL="1200150" lvl="2" indent="-285750" defTabSz="457200">
              <a:buFont typeface="Arial" panose="020B0604020202020204" pitchFamily="34" charset="0"/>
              <a:buChar char="•"/>
              <a:defRPr/>
            </a:pPr>
            <a:r>
              <a:rPr lang="en-US" dirty="0">
                <a:solidFill>
                  <a:prstClr val="black"/>
                </a:solidFill>
                <a:ea typeface="Calibri" panose="020F0502020204030204" pitchFamily="34" charset="0"/>
                <a:cs typeface="Times New Roman" panose="02020603050405020304" pitchFamily="18" charset="0"/>
              </a:rPr>
              <a:t>F</a:t>
            </a:r>
            <a:r>
              <a:rPr kumimoji="0" lang="en-US" b="0" i="0" u="none" strike="noStrike" kern="1200" cap="none" spc="0" normalizeH="0" baseline="0" noProof="0" dirty="0" err="1">
                <a:ln>
                  <a:noFill/>
                </a:ln>
                <a:solidFill>
                  <a:prstClr val="black"/>
                </a:solidFill>
                <a:effectLst/>
                <a:uLnTx/>
                <a:uFillTx/>
                <a:ea typeface="Calibri" panose="020F0502020204030204" pitchFamily="34" charset="0"/>
                <a:cs typeface="Times New Roman" panose="02020603050405020304" pitchFamily="18" charset="0"/>
              </a:rPr>
              <a:t>inding</a:t>
            </a: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a proper algorithm and/or comparing the existing ones </a:t>
            </a:r>
            <a:r>
              <a:rPr lang="en-US" dirty="0"/>
              <a:t>(e.g., Song and </a:t>
            </a:r>
            <a:r>
              <a:rPr lang="en-US" dirty="0" err="1"/>
              <a:t>Chissom</a:t>
            </a:r>
            <a:r>
              <a:rPr lang="en-US" dirty="0"/>
              <a:t>, 1993; Stallings and </a:t>
            </a:r>
            <a:r>
              <a:rPr lang="en-US" dirty="0" err="1"/>
              <a:t>Samanta</a:t>
            </a:r>
            <a:r>
              <a:rPr lang="en-US" dirty="0"/>
              <a:t>, 2014; Yang et al., 2020)</a:t>
            </a:r>
          </a:p>
          <a:p>
            <a:pPr marL="1200150" lvl="2" indent="-285750" defTabSz="457200">
              <a:buFont typeface="Arial" panose="020B0604020202020204" pitchFamily="34" charset="0"/>
              <a:buChar char="•"/>
              <a:defRPr/>
            </a:pPr>
            <a:r>
              <a:rPr lang="en-US" dirty="0"/>
              <a:t>Choosing appropriate input variables by testing different models</a:t>
            </a: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a:t>
            </a:r>
            <a:r>
              <a:rPr lang="en-US" dirty="0"/>
              <a:t>(e.g., Walczak and </a:t>
            </a:r>
            <a:r>
              <a:rPr lang="en-US" dirty="0" err="1"/>
              <a:t>Sincich</a:t>
            </a:r>
            <a:r>
              <a:rPr lang="en-US" dirty="0"/>
              <a:t>, 1999; Chen et al., 2019)</a:t>
            </a:r>
          </a:p>
          <a:p>
            <a:pPr marL="742950" lvl="1" indent="-285750" defTabSz="457200">
              <a:buFont typeface="Arial" panose="020B0604020202020204" pitchFamily="34" charset="0"/>
              <a:buChar char="•"/>
              <a:defRPr/>
            </a:pPr>
            <a:r>
              <a:rPr lang="en-US" dirty="0">
                <a:solidFill>
                  <a:prstClr val="black"/>
                </a:solidFill>
              </a:rPr>
              <a:t>O</a:t>
            </a:r>
            <a:r>
              <a:rPr kumimoji="0" lang="en-US" b="0" i="0" u="none" strike="noStrike" kern="1200" cap="none" spc="0" normalizeH="0" baseline="0" noProof="0" dirty="0" err="1">
                <a:ln>
                  <a:noFill/>
                </a:ln>
                <a:solidFill>
                  <a:prstClr val="black"/>
                </a:solidFill>
                <a:effectLst/>
                <a:uLnTx/>
                <a:uFillTx/>
                <a:ea typeface="+mn-ea"/>
                <a:cs typeface="+mn-cs"/>
              </a:rPr>
              <a:t>fficial</a:t>
            </a:r>
            <a:r>
              <a:rPr kumimoji="0" lang="en-US" b="0" i="0" u="none" strike="noStrike" kern="1200" cap="none" spc="0" normalizeH="0" baseline="0" noProof="0" dirty="0">
                <a:ln>
                  <a:noFill/>
                </a:ln>
                <a:solidFill>
                  <a:prstClr val="black"/>
                </a:solidFill>
                <a:effectLst/>
                <a:uLnTx/>
                <a:uFillTx/>
                <a:ea typeface="+mn-ea"/>
                <a:cs typeface="+mn-cs"/>
              </a:rPr>
              <a:t> reports </a:t>
            </a:r>
            <a:r>
              <a:rPr lang="en-US" dirty="0">
                <a:solidFill>
                  <a:prstClr val="black"/>
                </a:solidFill>
              </a:rPr>
              <a:t>forecast enrollment by race/ethnicity</a:t>
            </a:r>
            <a:r>
              <a:rPr kumimoji="0" lang="en-US" b="0" i="0" u="none" strike="noStrike" kern="1200" cap="none" spc="0" normalizeH="0" baseline="0" noProof="0" dirty="0">
                <a:ln>
                  <a:noFill/>
                </a:ln>
                <a:solidFill>
                  <a:prstClr val="black"/>
                </a:solidFill>
                <a:effectLst/>
                <a:uLnTx/>
                <a:uFillTx/>
                <a:ea typeface="+mn-ea"/>
                <a:cs typeface="+mn-cs"/>
              </a:rPr>
              <a:t> (Hahn et al., 2015; Hussar and Bailey, 2019, 2020). </a:t>
            </a:r>
          </a:p>
          <a:p>
            <a:pPr lvl="1" defTabSz="457200">
              <a:defRPr/>
            </a:pPr>
            <a:endParaRPr lang="en-US" dirty="0">
              <a:solidFill>
                <a:prstClr val="black"/>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ea typeface="+mn-ea"/>
                <a:cs typeface="+mn-cs"/>
              </a:rPr>
              <a:t>Bottom-up approach </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ea typeface="+mn-ea"/>
                <a:cs typeface="+mn-cs"/>
              </a:rPr>
              <a:t>(Grip, 2009) analyzed if forecasting enrollments for K-12 districts by race can produce more accurate results for total enrollments of New Jersey school districts using a bottom-up approach</a:t>
            </a:r>
          </a:p>
          <a:p>
            <a:pPr marL="1200150" marR="0" lvl="2"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Forecasting enrollment by race/ethnicity and aggregating to a total.</a:t>
            </a:r>
          </a:p>
          <a:p>
            <a:pPr marL="1200150" marR="0" lvl="2"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ea typeface="+mn-ea"/>
                <a:cs typeface="+mn-cs"/>
              </a:rPr>
              <a:t>Considers that different races/ethnicities might show different patterns. </a:t>
            </a:r>
            <a:endParaRPr lang="en-US" b="1" dirty="0">
              <a:solidFill>
                <a:prstClr val="black"/>
              </a:solidFill>
            </a:endParaRPr>
          </a:p>
          <a:p>
            <a:pPr marL="1200150" marR="0" lvl="2"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1200" cap="none" spc="0" normalizeH="0" baseline="0" noProof="0" dirty="0">
                <a:ln>
                  <a:noFill/>
                </a:ln>
                <a:solidFill>
                  <a:prstClr val="black"/>
                </a:solidFill>
                <a:effectLst/>
                <a:uLnTx/>
                <a:uFillTx/>
                <a:ea typeface="+mn-ea"/>
                <a:cs typeface="+mn-cs"/>
              </a:rPr>
              <a:t>Hypothesis</a:t>
            </a:r>
            <a:r>
              <a:rPr kumimoji="0" lang="en-US" b="1" i="0" u="none" strike="noStrike" kern="1200" cap="none" spc="0" normalizeH="0" baseline="0" noProof="0" dirty="0">
                <a:ln>
                  <a:noFill/>
                </a:ln>
                <a:solidFill>
                  <a:prstClr val="black"/>
                </a:solidFill>
                <a:effectLst/>
                <a:uLnTx/>
                <a:uFillTx/>
                <a:ea typeface="+mn-ea"/>
                <a:cs typeface="+mn-cs"/>
              </a:rPr>
              <a:t>: </a:t>
            </a:r>
            <a:r>
              <a:rPr lang="en-US" dirty="0"/>
              <a:t>forecasting enrollment by race/ethnicity can lead to more accurate results.</a:t>
            </a:r>
            <a:endParaRPr kumimoji="0" lang="en-US"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001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95421"/>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Aggregation rules for </a:t>
            </a:r>
            <a:r>
              <a:rPr kumimoji="0" lang="en-US" sz="2400" b="0" i="0" u="none" strike="noStrike" kern="1200" cap="none" spc="0" normalizeH="0" baseline="0" noProof="0" dirty="0" err="1">
                <a:ln>
                  <a:noFill/>
                </a:ln>
                <a:solidFill>
                  <a:prstClr val="white"/>
                </a:solidFill>
                <a:effectLst/>
                <a:uLnTx/>
                <a:uFillTx/>
                <a:latin typeface="Calibri"/>
                <a:ea typeface="+mn-ea"/>
                <a:cs typeface="+mn-cs"/>
              </a:rPr>
              <a:t>racia</a:t>
            </a:r>
            <a:r>
              <a:rPr lang="en-US" sz="2400" dirty="0">
                <a:solidFill>
                  <a:prstClr val="white"/>
                </a:solidFill>
                <a:latin typeface="Calibri"/>
              </a:rPr>
              <a:t>l/ethnic groups are ambiguous </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B57D3DB4-4CA9-D6F1-C014-D4C18F3EDEAD}"/>
              </a:ext>
            </a:extLst>
          </p:cNvPr>
          <p:cNvSpPr txBox="1"/>
          <p:nvPr/>
        </p:nvSpPr>
        <p:spPr>
          <a:xfrm>
            <a:off x="1524000" y="1140280"/>
            <a:ext cx="8884693" cy="440120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t>Race/ethnicity categorization is usually ambiguous and inconsistent</a:t>
            </a:r>
          </a:p>
          <a:p>
            <a:pPr marL="742950" lvl="1" indent="-285750" defTabSz="457200">
              <a:buFont typeface="Arial" panose="020B0604020202020204" pitchFamily="34" charset="0"/>
              <a:buChar char="•"/>
              <a:defRPr/>
            </a:pPr>
            <a:r>
              <a:rPr lang="en-US" sz="2000" dirty="0"/>
              <a:t>Hussar and Bailey (2020): </a:t>
            </a:r>
          </a:p>
          <a:p>
            <a:pPr lvl="1" defTabSz="457200">
              <a:defRPr/>
            </a:pPr>
            <a:r>
              <a:rPr lang="en-US" sz="2000" dirty="0"/>
              <a:t>	“</a:t>
            </a:r>
            <a:r>
              <a:rPr lang="en-US" sz="2000" dirty="0">
                <a:solidFill>
                  <a:schemeClr val="tx2">
                    <a:lumMod val="60000"/>
                    <a:lumOff val="40000"/>
                  </a:schemeClr>
                </a:solidFill>
              </a:rPr>
              <a:t>White</a:t>
            </a:r>
            <a:r>
              <a:rPr lang="en-US" sz="2000" dirty="0"/>
              <a:t>, </a:t>
            </a:r>
            <a:r>
              <a:rPr lang="en-US" sz="2000" dirty="0">
                <a:solidFill>
                  <a:schemeClr val="accent2">
                    <a:lumMod val="50000"/>
                  </a:schemeClr>
                </a:solidFill>
              </a:rPr>
              <a:t>Black</a:t>
            </a:r>
            <a:r>
              <a:rPr lang="en-US" sz="2000" dirty="0"/>
              <a:t>, </a:t>
            </a:r>
            <a:r>
              <a:rPr lang="en-US" sz="2000" dirty="0">
                <a:solidFill>
                  <a:schemeClr val="accent6">
                    <a:lumMod val="50000"/>
                  </a:schemeClr>
                </a:solidFill>
              </a:rPr>
              <a:t>Hispanic</a:t>
            </a:r>
            <a:r>
              <a:rPr lang="en-US" sz="2000" dirty="0"/>
              <a:t>, </a:t>
            </a:r>
            <a:r>
              <a:rPr lang="en-US" sz="2000" dirty="0">
                <a:solidFill>
                  <a:schemeClr val="accent3">
                    <a:lumMod val="50000"/>
                  </a:schemeClr>
                </a:solidFill>
              </a:rPr>
              <a:t>American Indian/Alaska Native</a:t>
            </a:r>
            <a:r>
              <a:rPr lang="en-US" sz="2000" dirty="0"/>
              <a:t>, </a:t>
            </a:r>
            <a:r>
              <a:rPr lang="en-US" sz="2000" dirty="0">
                <a:solidFill>
                  <a:schemeClr val="accent4">
                    <a:lumMod val="50000"/>
                  </a:schemeClr>
                </a:solidFill>
              </a:rPr>
              <a:t>Asian/Pacific 	Islander</a:t>
            </a:r>
            <a:r>
              <a:rPr lang="en-US" sz="2000" dirty="0"/>
              <a:t>, Two or more races”</a:t>
            </a:r>
          </a:p>
          <a:p>
            <a:pPr marL="742950" lvl="1" indent="-285750" defTabSz="457200">
              <a:buFont typeface="Arial" panose="020B0604020202020204" pitchFamily="34" charset="0"/>
              <a:buChar char="•"/>
              <a:defRPr/>
            </a:pPr>
            <a:r>
              <a:rPr lang="en-US" sz="2000" dirty="0"/>
              <a:t>Hahn et al. (2015):</a:t>
            </a:r>
          </a:p>
          <a:p>
            <a:pPr lvl="1" defTabSz="457200">
              <a:defRPr/>
            </a:pPr>
            <a:r>
              <a:rPr lang="en-US" sz="2000" dirty="0"/>
              <a:t>	“</a:t>
            </a:r>
            <a:r>
              <a:rPr lang="en-US" sz="2000" dirty="0">
                <a:solidFill>
                  <a:schemeClr val="tx2">
                    <a:lumMod val="60000"/>
                    <a:lumOff val="40000"/>
                  </a:schemeClr>
                </a:solidFill>
              </a:rPr>
              <a:t>White</a:t>
            </a:r>
            <a:r>
              <a:rPr lang="en-US" sz="2000" dirty="0"/>
              <a:t>, </a:t>
            </a:r>
            <a:r>
              <a:rPr lang="en-US" sz="2000" dirty="0">
                <a:solidFill>
                  <a:schemeClr val="accent2">
                    <a:lumMod val="50000"/>
                  </a:schemeClr>
                </a:solidFill>
              </a:rPr>
              <a:t>African American</a:t>
            </a:r>
            <a:r>
              <a:rPr lang="en-US" sz="2000" dirty="0"/>
              <a:t>, </a:t>
            </a:r>
            <a:r>
              <a:rPr lang="en-US" sz="2000" dirty="0">
                <a:solidFill>
                  <a:schemeClr val="accent6">
                    <a:lumMod val="50000"/>
                  </a:schemeClr>
                </a:solidFill>
              </a:rPr>
              <a:t>Hispanic</a:t>
            </a:r>
            <a:r>
              <a:rPr lang="en-US" sz="2000" dirty="0"/>
              <a:t>, Other”</a:t>
            </a:r>
          </a:p>
          <a:p>
            <a:pPr marL="742950" lvl="1" indent="-285750" defTabSz="457200">
              <a:buFont typeface="Arial" panose="020B0604020202020204" pitchFamily="34" charset="0"/>
              <a:buChar char="•"/>
              <a:defRPr/>
            </a:pPr>
            <a:r>
              <a:rPr lang="en-US" sz="2000" dirty="0"/>
              <a:t>University of California (UC):</a:t>
            </a:r>
          </a:p>
          <a:p>
            <a:pPr lvl="2" defTabSz="457200">
              <a:defRPr/>
            </a:pPr>
            <a:r>
              <a:rPr kumimoji="0" lang="en-US" sz="2000" b="0" i="0" u="none" strike="noStrike" kern="1200" cap="none" spc="0" normalizeH="0" baseline="0" noProof="0" dirty="0">
                <a:ln>
                  <a:noFill/>
                </a:ln>
                <a:solidFill>
                  <a:prstClr val="black"/>
                </a:solidFill>
                <a:effectLst/>
                <a:uLnTx/>
                <a:uFillTx/>
                <a:ea typeface="+mn-ea"/>
                <a:cs typeface="+mn-cs"/>
              </a:rPr>
              <a:t>“</a:t>
            </a:r>
            <a:r>
              <a:rPr kumimoji="0" lang="en-US" sz="2000" b="0" i="0" u="none" strike="noStrike" kern="1200" cap="none" spc="0" normalizeH="0" baseline="0" noProof="0" dirty="0">
                <a:ln>
                  <a:noFill/>
                </a:ln>
                <a:solidFill>
                  <a:schemeClr val="tx2">
                    <a:lumMod val="60000"/>
                    <a:lumOff val="40000"/>
                  </a:schemeClr>
                </a:solidFill>
                <a:effectLst/>
                <a:uLnTx/>
                <a:uFillTx/>
                <a:ea typeface="+mn-ea"/>
                <a:cs typeface="+mn-cs"/>
              </a:rPr>
              <a:t>White</a:t>
            </a:r>
            <a:r>
              <a:rPr kumimoji="0" lang="en-US" sz="2000" b="0" i="0" u="none" strike="noStrike" kern="1200" cap="none" spc="0" normalizeH="0" baseline="0" noProof="0" dirty="0">
                <a:ln>
                  <a:noFill/>
                </a:ln>
                <a:effectLst/>
                <a:uLnTx/>
                <a:uFillTx/>
                <a:ea typeface="+mn-ea"/>
                <a:cs typeface="+mn-cs"/>
              </a:rPr>
              <a:t>, </a:t>
            </a:r>
            <a:r>
              <a:rPr kumimoji="0" lang="en-US" sz="2000" b="0" i="0" u="none" strike="noStrike" kern="1200" cap="none" spc="0" normalizeH="0" baseline="0" noProof="0" dirty="0">
                <a:ln>
                  <a:noFill/>
                </a:ln>
                <a:solidFill>
                  <a:schemeClr val="accent2">
                    <a:lumMod val="50000"/>
                  </a:schemeClr>
                </a:solidFill>
                <a:effectLst/>
                <a:uLnTx/>
                <a:uFillTx/>
                <a:ea typeface="+mn-ea"/>
                <a:cs typeface="+mn-cs"/>
              </a:rPr>
              <a:t>African American</a:t>
            </a:r>
            <a:r>
              <a:rPr kumimoji="0" lang="en-US" sz="2000" b="0" i="0" u="none" strike="noStrike" kern="1200" cap="none" spc="0" normalizeH="0" baseline="0" noProof="0" dirty="0">
                <a:ln>
                  <a:noFill/>
                </a:ln>
                <a:solidFill>
                  <a:prstClr val="black"/>
                </a:solidFill>
                <a:effectLst/>
                <a:uLnTx/>
                <a:uFillTx/>
                <a:ea typeface="+mn-ea"/>
                <a:cs typeface="+mn-cs"/>
              </a:rPr>
              <a:t>, </a:t>
            </a:r>
            <a:r>
              <a:rPr kumimoji="0" lang="en-US" sz="2000" b="0" i="0" u="none" strike="noStrike" kern="1200" cap="none" spc="0" normalizeH="0" baseline="0" noProof="0" dirty="0">
                <a:ln>
                  <a:noFill/>
                </a:ln>
                <a:solidFill>
                  <a:schemeClr val="accent6">
                    <a:lumMod val="50000"/>
                  </a:schemeClr>
                </a:solidFill>
                <a:effectLst/>
                <a:uLnTx/>
                <a:uFillTx/>
                <a:ea typeface="+mn-ea"/>
                <a:cs typeface="+mn-cs"/>
              </a:rPr>
              <a:t>Hispanic Latinx, </a:t>
            </a:r>
            <a:r>
              <a:rPr kumimoji="0" lang="en-US" sz="2000" b="0" i="0" u="none" strike="noStrike" kern="1200" cap="none" spc="0" normalizeH="0" baseline="0" noProof="0" dirty="0">
                <a:ln>
                  <a:noFill/>
                </a:ln>
                <a:solidFill>
                  <a:schemeClr val="accent3">
                    <a:lumMod val="50000"/>
                  </a:schemeClr>
                </a:solidFill>
                <a:effectLst/>
                <a:uLnTx/>
                <a:uFillTx/>
                <a:ea typeface="+mn-ea"/>
                <a:cs typeface="+mn-cs"/>
              </a:rPr>
              <a:t>American Indian/Alaska Native</a:t>
            </a:r>
            <a:r>
              <a:rPr kumimoji="0" lang="en-US" sz="2000" b="0" i="0" u="none" strike="noStrike" kern="1200" cap="none" spc="0" normalizeH="0" baseline="0" noProof="0" dirty="0">
                <a:ln>
                  <a:noFill/>
                </a:ln>
                <a:solidFill>
                  <a:prstClr val="black"/>
                </a:solidFill>
                <a:effectLst/>
                <a:uLnTx/>
                <a:uFillTx/>
                <a:ea typeface="+mn-ea"/>
                <a:cs typeface="+mn-cs"/>
              </a:rPr>
              <a:t>, </a:t>
            </a:r>
            <a:r>
              <a:rPr kumimoji="0" lang="en-US" sz="2000" b="0" i="0" u="none" strike="noStrike" kern="1200" cap="none" spc="0" normalizeH="0" baseline="0" noProof="0" dirty="0">
                <a:ln>
                  <a:noFill/>
                </a:ln>
                <a:solidFill>
                  <a:schemeClr val="accent4">
                    <a:lumMod val="50000"/>
                  </a:schemeClr>
                </a:solidFill>
                <a:effectLst/>
                <a:uLnTx/>
                <a:uFillTx/>
                <a:ea typeface="+mn-ea"/>
                <a:cs typeface="+mn-cs"/>
              </a:rPr>
              <a:t>Asian</a:t>
            </a:r>
            <a:r>
              <a:rPr kumimoji="0" lang="en-US" sz="2000" b="0" i="0" u="none" strike="noStrike" kern="1200" cap="none" spc="0" normalizeH="0" baseline="0" noProof="0" dirty="0">
                <a:ln>
                  <a:noFill/>
                </a:ln>
                <a:solidFill>
                  <a:prstClr val="black"/>
                </a:solidFill>
                <a:effectLst/>
                <a:uLnTx/>
                <a:uFillTx/>
                <a:ea typeface="+mn-ea"/>
                <a:cs typeface="+mn-cs"/>
              </a:rPr>
              <a:t>, </a:t>
            </a:r>
            <a:r>
              <a:rPr kumimoji="0" lang="en-US" sz="2000" b="0" i="0" u="none" strike="noStrike" kern="1200" cap="none" spc="0" normalizeH="0" baseline="0" noProof="0" dirty="0">
                <a:ln>
                  <a:noFill/>
                </a:ln>
                <a:solidFill>
                  <a:schemeClr val="accent4">
                    <a:lumMod val="50000"/>
                  </a:schemeClr>
                </a:solidFill>
                <a:effectLst/>
                <a:uLnTx/>
                <a:uFillTx/>
                <a:ea typeface="+mn-ea"/>
                <a:cs typeface="+mn-cs"/>
              </a:rPr>
              <a:t>Native Hawaiian Pacific Islander, </a:t>
            </a:r>
            <a:r>
              <a:rPr kumimoji="0" lang="en-US" sz="2000" b="0" i="0" u="none" strike="noStrike" kern="1200" cap="none" spc="0" normalizeH="0" baseline="0" noProof="0" dirty="0">
                <a:ln>
                  <a:noFill/>
                </a:ln>
                <a:effectLst/>
                <a:uLnTx/>
                <a:uFillTx/>
                <a:ea typeface="+mn-ea"/>
                <a:cs typeface="+mn-cs"/>
              </a:rPr>
              <a:t>Southwest Asian North African</a:t>
            </a:r>
            <a:r>
              <a:rPr kumimoji="0" lang="en-US" sz="2000" b="0" i="0" u="none" strike="noStrike" kern="1200" cap="none" spc="0" normalizeH="0" baseline="0" noProof="0" dirty="0">
                <a:ln>
                  <a:noFill/>
                </a:ln>
                <a:solidFill>
                  <a:prstClr val="black"/>
                </a:solidFill>
                <a:effectLst/>
                <a:uLnTx/>
                <a:uFillTx/>
                <a:ea typeface="+mn-ea"/>
                <a:cs typeface="+mn-cs"/>
              </a:rPr>
              <a:t>” </a:t>
            </a:r>
          </a:p>
          <a:p>
            <a:pPr marL="800100" lvl="1" indent="-342900" defTabSz="457200">
              <a:buFont typeface="Arial" panose="020B0604020202020204" pitchFamily="34" charset="0"/>
              <a:buChar char="•"/>
              <a:defRPr/>
            </a:pPr>
            <a:r>
              <a:rPr lang="en-US" sz="2000" dirty="0">
                <a:solidFill>
                  <a:prstClr val="black"/>
                </a:solidFill>
              </a:rPr>
              <a:t>They are aggregate racial/ethnic groups</a:t>
            </a:r>
          </a:p>
          <a:p>
            <a:pPr lvl="1" defTabSz="457200">
              <a:defRPr/>
            </a:pPr>
            <a:endParaRPr lang="en-US" sz="2000" dirty="0">
              <a:solidFill>
                <a:prstClr val="black"/>
              </a:solidFill>
            </a:endParaRPr>
          </a:p>
          <a:p>
            <a:pPr marL="285750" indent="-285750" defTabSz="457200">
              <a:buFont typeface="Arial" panose="020B0604020202020204" pitchFamily="34" charset="0"/>
              <a:buChar char="•"/>
              <a:defRPr/>
            </a:pPr>
            <a:r>
              <a:rPr lang="en-US" sz="2000" b="1" dirty="0"/>
              <a:t>Lack of research on aggregation rules of ethnic/racial groups</a:t>
            </a:r>
          </a:p>
          <a:p>
            <a:pPr marL="742950" lvl="1" indent="-285750" defTabSz="457200">
              <a:buFont typeface="Arial" panose="020B0604020202020204" pitchFamily="34" charset="0"/>
              <a:buChar char="•"/>
              <a:defRPr/>
            </a:pPr>
            <a:r>
              <a:rPr lang="en-US" sz="2000" dirty="0"/>
              <a:t>How to aggregate the racial/ethnic groups? </a:t>
            </a:r>
          </a:p>
          <a:p>
            <a:pPr marL="742950" lvl="1" indent="-285750" defTabSz="457200">
              <a:buFont typeface="Arial" panose="020B0604020202020204" pitchFamily="34" charset="0"/>
              <a:buChar char="•"/>
              <a:defRPr/>
            </a:pPr>
            <a:r>
              <a:rPr lang="en-US" sz="2000" dirty="0"/>
              <a:t>How to forecast the enrollment of disaggregate racial/ethnic groups</a:t>
            </a:r>
            <a:r>
              <a:rPr lang="en-US" sz="2000" dirty="0">
                <a:solidFill>
                  <a:prstClr val="black"/>
                </a:solidFill>
              </a:rPr>
              <a:t>?</a:t>
            </a:r>
            <a:endParaRPr lang="en-US" sz="2000" dirty="0"/>
          </a:p>
        </p:txBody>
      </p:sp>
    </p:spTree>
    <p:extLst>
      <p:ext uri="{BB962C8B-B14F-4D97-AF65-F5344CB8AC3E}">
        <p14:creationId xmlns:p14="http://schemas.microsoft.com/office/powerpoint/2010/main" val="142457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524000" y="5773510"/>
            <a:ext cx="9144000" cy="1084490"/>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1524000" y="5771922"/>
            <a:ext cx="9144000" cy="1588"/>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7" name="Picture 16" descr="Text&#10;&#10;Description automatically generated">
            <a:extLst>
              <a:ext uri="{FF2B5EF4-FFF2-40B4-BE49-F238E27FC236}">
                <a16:creationId xmlns:a16="http://schemas.microsoft.com/office/drawing/2014/main" id="{9CB99330-C56C-35B5-E8FD-BA44D45C61FD}"/>
              </a:ext>
            </a:extLst>
          </p:cNvPr>
          <p:cNvPicPr>
            <a:picLocks noChangeAspect="1"/>
          </p:cNvPicPr>
          <p:nvPr/>
        </p:nvPicPr>
        <p:blipFill>
          <a:blip r:embed="rId3"/>
          <a:stretch>
            <a:fillRect/>
          </a:stretch>
        </p:blipFill>
        <p:spPr>
          <a:xfrm>
            <a:off x="1638150" y="5955900"/>
            <a:ext cx="2880360" cy="737414"/>
          </a:xfrm>
          <a:prstGeom prst="rect">
            <a:avLst/>
          </a:prstGeom>
        </p:spPr>
      </p:pic>
      <p:sp>
        <p:nvSpPr>
          <p:cNvPr id="18" name="Rectangle 17">
            <a:extLst>
              <a:ext uri="{FF2B5EF4-FFF2-40B4-BE49-F238E27FC236}">
                <a16:creationId xmlns:a16="http://schemas.microsoft.com/office/drawing/2014/main" id="{B4C5C5FD-1C81-2E76-2A4E-2DEDB5130822}"/>
              </a:ext>
            </a:extLst>
          </p:cNvPr>
          <p:cNvSpPr/>
          <p:nvPr/>
        </p:nvSpPr>
        <p:spPr>
          <a:xfrm>
            <a:off x="1638150" y="-21184"/>
            <a:ext cx="9144000" cy="880915"/>
          </a:xfrm>
          <a:prstGeom prst="rect">
            <a:avLst/>
          </a:prstGeom>
          <a:solidFill>
            <a:srgbClr val="0034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Calibri"/>
              </a:rPr>
              <a:t>Applying hierarchical forecasting with focus on race/ethnicity</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E31175ED-8476-545E-6F2D-ACFDB0F5FAB7}"/>
              </a:ext>
            </a:extLst>
          </p:cNvPr>
          <p:cNvSpPr txBox="1"/>
          <p:nvPr/>
        </p:nvSpPr>
        <p:spPr>
          <a:xfrm>
            <a:off x="1524000" y="920677"/>
            <a:ext cx="9144000" cy="507831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ea typeface="+mn-ea"/>
                <a:cs typeface="+mn-cs"/>
              </a:rPr>
              <a:t>Objectives </a:t>
            </a:r>
            <a:r>
              <a:rPr lang="en-US" b="1" dirty="0">
                <a:solidFill>
                  <a:prstClr val="black"/>
                </a:solidFill>
              </a:rPr>
              <a:t>and concerns</a:t>
            </a:r>
            <a:endParaRPr kumimoji="0" lang="en-US" b="1" i="0" u="none" strike="noStrike" kern="1200" cap="none" spc="0" normalizeH="0" baseline="0" noProof="0" dirty="0">
              <a:ln>
                <a:noFill/>
              </a:ln>
              <a:solidFill>
                <a:prstClr val="black"/>
              </a:solidFill>
              <a:effectLst/>
              <a:uLnTx/>
              <a:uFillTx/>
              <a:ea typeface="+mn-ea"/>
              <a:cs typeface="+mn-cs"/>
            </a:endParaRPr>
          </a:p>
          <a:p>
            <a:pPr marL="742950" lvl="1" indent="-285750" defTabSz="457200">
              <a:buFont typeface="Arial" panose="020B0604020202020204" pitchFamily="34" charset="0"/>
              <a:buChar char="•"/>
              <a:defRPr/>
            </a:pPr>
            <a:r>
              <a:rPr lang="en-US" dirty="0">
                <a:solidFill>
                  <a:prstClr val="black"/>
                </a:solidFill>
              </a:rPr>
              <a:t>O</a:t>
            </a:r>
            <a:r>
              <a:rPr kumimoji="0" lang="en-US" i="0" u="none" strike="noStrike" kern="1200" cap="none" spc="0" normalizeH="0" baseline="0" noProof="0" dirty="0" err="1">
                <a:ln>
                  <a:noFill/>
                </a:ln>
                <a:solidFill>
                  <a:prstClr val="black"/>
                </a:solidFill>
                <a:effectLst/>
                <a:uLnTx/>
                <a:uFillTx/>
                <a:ea typeface="+mn-ea"/>
                <a:cs typeface="+mn-cs"/>
              </a:rPr>
              <a:t>btain</a:t>
            </a:r>
            <a:r>
              <a:rPr kumimoji="0" lang="en-US" i="0" u="none" strike="noStrike" kern="1200" cap="none" spc="0" normalizeH="0" baseline="0" noProof="0" dirty="0">
                <a:ln>
                  <a:noFill/>
                </a:ln>
                <a:solidFill>
                  <a:prstClr val="black"/>
                </a:solidFill>
                <a:effectLst/>
                <a:uLnTx/>
                <a:uFillTx/>
                <a:ea typeface="+mn-ea"/>
                <a:cs typeface="+mn-cs"/>
              </a:rPr>
              <a:t> enrollment forecasts at both the total and disaggregate race/ethnicity levels.</a:t>
            </a:r>
          </a:p>
          <a:p>
            <a:pPr marL="742950" lvl="1" indent="-285750" defTabSz="457200">
              <a:buFont typeface="Arial" panose="020B0604020202020204" pitchFamily="34" charset="0"/>
              <a:buChar char="•"/>
              <a:defRPr/>
            </a:pPr>
            <a:r>
              <a:rPr lang="en-US" dirty="0">
                <a:solidFill>
                  <a:prstClr val="black"/>
                </a:solidFill>
              </a:rPr>
              <a:t>(For forecasts at the total level) D</a:t>
            </a:r>
            <a:r>
              <a:rPr kumimoji="0" lang="en-US" b="0" i="0" u="none" strike="noStrike" kern="1200" cap="none" spc="0" normalizeH="0" baseline="0" noProof="0" dirty="0" err="1">
                <a:ln>
                  <a:noFill/>
                </a:ln>
                <a:solidFill>
                  <a:prstClr val="black"/>
                </a:solidFill>
                <a:effectLst/>
                <a:uLnTx/>
                <a:uFillTx/>
                <a:ea typeface="+mn-ea"/>
                <a:cs typeface="+mn-cs"/>
              </a:rPr>
              <a:t>ifferent</a:t>
            </a:r>
            <a:r>
              <a:rPr kumimoji="0" lang="en-US" b="0" i="0" u="none" strike="noStrike" kern="1200" cap="none" spc="0" normalizeH="0" baseline="0" noProof="0" dirty="0">
                <a:ln>
                  <a:noFill/>
                </a:ln>
                <a:solidFill>
                  <a:prstClr val="black"/>
                </a:solidFill>
                <a:effectLst/>
                <a:uLnTx/>
                <a:uFillTx/>
                <a:ea typeface="+mn-ea"/>
                <a:cs typeface="+mn-cs"/>
              </a:rPr>
              <a:t> races/ethnicities might show different patterns in historical enrollment. </a:t>
            </a:r>
            <a:r>
              <a:rPr lang="en-US" dirty="0">
                <a:solidFill>
                  <a:prstClr val="black"/>
                </a:solidFill>
              </a:rPr>
              <a:t>Such differences should be addressed to increase the forecast accuracy.</a:t>
            </a:r>
            <a:endParaRPr kumimoji="0" lang="en-US" b="0" i="0" u="none" strike="noStrike" kern="1200" cap="none" spc="0" normalizeH="0" baseline="0" noProof="0" dirty="0">
              <a:ln>
                <a:noFill/>
              </a:ln>
              <a:solidFill>
                <a:prstClr val="black"/>
              </a:solidFill>
              <a:effectLst/>
              <a:uLnTx/>
              <a:uFillTx/>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rPr>
              <a:t>(For forecasts at the disaggregate level) </a:t>
            </a:r>
            <a:r>
              <a:rPr lang="en-US" dirty="0"/>
              <a:t>Impractical to fit the forecast algorithms at the most disaggregate race/ethnicity level.</a:t>
            </a:r>
          </a:p>
          <a:p>
            <a:pPr marL="1200150" lvl="2" indent="-285750" defTabSz="457200">
              <a:buFont typeface="Arial" panose="020B0604020202020204" pitchFamily="34" charset="0"/>
              <a:buChar char="•"/>
              <a:defRPr/>
            </a:pPr>
            <a:r>
              <a:rPr lang="en-US" dirty="0"/>
              <a:t>Inconsistency and a lack of observations of some groups.</a:t>
            </a:r>
          </a:p>
          <a:p>
            <a:pPr marL="1200150" lvl="2" indent="-285750" defTabSz="45720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ea typeface="+mn-ea"/>
                <a:cs typeface="+mn-cs"/>
              </a:rPr>
              <a:t>The observations of some groups may have a small magnitude, which can appear to be random</a:t>
            </a:r>
          </a:p>
          <a:p>
            <a:pPr marL="1200150" lvl="2" indent="-285750" defTabSz="457200">
              <a:buFont typeface="Arial" panose="020B0604020202020204" pitchFamily="34" charset="0"/>
              <a:buChar char="•"/>
              <a:defRPr/>
            </a:pPr>
            <a:endParaRPr kumimoji="0" lang="en-US" b="1" i="0" u="none" strike="noStrike" kern="1200" cap="none" spc="0" normalizeH="0" baseline="0" noProof="0" dirty="0">
              <a:ln>
                <a:noFill/>
              </a:ln>
              <a:solidFill>
                <a:prstClr val="black"/>
              </a:solidFill>
              <a:effectLst/>
              <a:uLnTx/>
              <a:uFillTx/>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ea typeface="+mn-ea"/>
                <a:cs typeface="+mn-cs"/>
              </a:rPr>
              <a:t>Bottom-up </a:t>
            </a:r>
            <a:r>
              <a:rPr kumimoji="0" lang="en-US" b="1" i="0" u="none" strike="noStrike" kern="1200" cap="none" spc="0" normalizeH="0" baseline="0" noProof="0" dirty="0" err="1">
                <a:ln>
                  <a:noFill/>
                </a:ln>
                <a:solidFill>
                  <a:prstClr val="black"/>
                </a:solidFill>
                <a:effectLst/>
                <a:uLnTx/>
                <a:uFillTx/>
                <a:ea typeface="+mn-ea"/>
                <a:cs typeface="+mn-cs"/>
              </a:rPr>
              <a:t>approa</a:t>
            </a:r>
            <a:r>
              <a:rPr lang="en-US" b="1" dirty="0" err="1">
                <a:solidFill>
                  <a:prstClr val="black"/>
                </a:solidFill>
              </a:rPr>
              <a:t>ch</a:t>
            </a:r>
            <a:endParaRPr kumimoji="0" lang="en-US" b="1" i="0" u="none" strike="noStrike" kern="1200" cap="none" spc="0" normalizeH="0" baseline="0" noProof="0" dirty="0">
              <a:ln>
                <a:noFill/>
              </a:ln>
              <a:solidFill>
                <a:prstClr val="black"/>
              </a:solidFill>
              <a:effectLst/>
              <a:uLnTx/>
              <a:uFillTx/>
              <a:ea typeface="+mn-ea"/>
              <a:cs typeface="+mn-cs"/>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Aggregates the forecasts of each race/ethnicity for the forecasts of total enrollment counts.</a:t>
            </a:r>
            <a:endParaRPr lang="en-US" dirty="0">
              <a:solidFill>
                <a:prstClr val="black"/>
              </a:solidFill>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ea typeface="Calibri" panose="020F0502020204030204" pitchFamily="34" charset="0"/>
                <a:cs typeface="Times New Roman" panose="02020603050405020304" pitchFamily="18" charset="0"/>
              </a:rPr>
              <a:t>T</a:t>
            </a: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he bottom-up approach can reflect individual racial/ethnic groups with</a:t>
            </a:r>
            <a:r>
              <a:rPr lang="en-US" dirty="0">
                <a:solidFill>
                  <a:prstClr val="black"/>
                </a:solidFill>
                <a:ea typeface="Calibri" panose="020F0502020204030204" pitchFamily="34" charset="0"/>
                <a:cs typeface="Times New Roman" panose="02020603050405020304" pitchFamily="18" charset="0"/>
              </a:rPr>
              <a:t> </a:t>
            </a: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different patterns of variation because individual forecasts for each segment are combined to produce a forecast of the aggregate level. </a:t>
            </a:r>
          </a:p>
          <a:p>
            <a:pPr marR="0" lvl="1" algn="l" defTabSz="457200" rtl="0" eaLnBrk="1" fontAlgn="auto" latinLnBrk="0" hangingPunct="1">
              <a:lnSpc>
                <a:spcPct val="100000"/>
              </a:lnSpc>
              <a:spcBef>
                <a:spcPts val="0"/>
              </a:spcBef>
              <a:spcAft>
                <a:spcPts val="0"/>
              </a:spcAft>
              <a:buClrTx/>
              <a:buSzTx/>
              <a:tabLst/>
              <a:defRPr/>
            </a:pPr>
            <a:endParaRPr lang="en-US" dirty="0">
              <a:solidFill>
                <a:prstClr val="black"/>
              </a:solidFill>
            </a:endParaRPr>
          </a:p>
        </p:txBody>
      </p:sp>
    </p:spTree>
    <p:extLst>
      <p:ext uri="{BB962C8B-B14F-4D97-AF65-F5344CB8AC3E}">
        <p14:creationId xmlns:p14="http://schemas.microsoft.com/office/powerpoint/2010/main" val="97844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6492</Words>
  <Application>Microsoft Office PowerPoint</Application>
  <PresentationFormat>Widescreen</PresentationFormat>
  <Paragraphs>539</Paragraphs>
  <Slides>51</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Arial</vt:lpstr>
      <vt:lpstr>Calibri</vt:lpstr>
      <vt:lpstr>Calibri Light</vt:lpstr>
      <vt:lpstr>Cambria Math</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Zhang,Jade</dc:creator>
  <cp:lastModifiedBy>Zhang,Jade</cp:lastModifiedBy>
  <cp:revision>1</cp:revision>
  <dcterms:created xsi:type="dcterms:W3CDTF">2022-12-05T20:59:31Z</dcterms:created>
  <dcterms:modified xsi:type="dcterms:W3CDTF">2022-12-06T07:36:13Z</dcterms:modified>
</cp:coreProperties>
</file>