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5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1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1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7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1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0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1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9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2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14954-7517-3A04-01CB-07BDC81DC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GB" sz="6800"/>
              <a:t>Fundamental Project (IMS)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ACE8B-8010-8BE6-64A0-5B8CB50F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GB"/>
              <a:t>Jade Foster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EF187160-CCFC-3BD9-01ED-2404E0FFA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0" r="465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8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76A0-3285-7565-DD46-2DC79219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B634-A5C4-4A20-6D76-B6CB948D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ymbol" panose="05050102010706020507" pitchFamily="18" charset="2"/>
              </a:rPr>
              <a:t>What went well? What could be improved?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6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60D4-81B0-DDE6-BBAA-DB3F2964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12C8-DDD8-5F8D-500E-AB9C815F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9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9637-52C1-9958-C62B-C7FCB9A6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29859"/>
            <a:ext cx="10058400" cy="1450757"/>
          </a:xfrm>
        </p:spPr>
        <p:txBody>
          <a:bodyPr/>
          <a:lstStyle/>
          <a:p>
            <a:pPr algn="ctr"/>
            <a:r>
              <a:rPr lang="en-GB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D866C-DCE3-1571-24FA-441CE2C1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577385"/>
            <a:ext cx="10058400" cy="817879"/>
          </a:xfrm>
        </p:spPr>
        <p:txBody>
          <a:bodyPr/>
          <a:lstStyle/>
          <a:p>
            <a:pPr algn="ctr"/>
            <a:r>
              <a:rPr lang="en-GB" dirty="0"/>
              <a:t>Any questions are welcome</a:t>
            </a:r>
          </a:p>
        </p:txBody>
      </p:sp>
    </p:spTree>
    <p:extLst>
      <p:ext uri="{BB962C8B-B14F-4D97-AF65-F5344CB8AC3E}">
        <p14:creationId xmlns:p14="http://schemas.microsoft.com/office/powerpoint/2010/main" val="380210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C096-99CA-CCB2-F718-29066F3E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CFA6-DF5F-CE2D-612D-56846453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ymbol" panose="05050102010706020507" pitchFamily="18" charset="2"/>
              </a:rPr>
              <a:t>Who are you? How did you approach the specification?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28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007C-0E1E-F23E-45F0-9BFD0B2A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3B40-B430-3E48-B3D3-5204A401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ymbol" panose="05050102010706020507" pitchFamily="18" charset="2"/>
              </a:rPr>
              <a:t>What technologies have you learned for this project?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28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80FB-B3B4-F439-8CD6-26302A73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12A3-0127-37F6-F2CA-024D243A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egoe UI" panose="020B0502040204020203" pitchFamily="34" charset="0"/>
              </a:rPr>
              <a:t>How did you approach version control?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10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0264-48EB-031E-A16C-065D4A8A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B2F5-1A48-3482-10B7-6754AE0F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egoe UI" panose="020B0502040204020203" pitchFamily="34" charset="0"/>
              </a:rPr>
              <a:t>What was tested? Show the coverage of the </a:t>
            </a:r>
            <a:r>
              <a:rPr lang="en-GB" sz="1800" b="1" dirty="0" err="1">
                <a:solidFill>
                  <a:srgbClr val="2E2D2C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en-GB" sz="1800" b="1" dirty="0">
                <a:solidFill>
                  <a:srgbClr val="2E2D2C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Segoe UI" panose="020B0502040204020203" pitchFamily="34" charset="0"/>
              </a:rPr>
              <a:t>/main/java</a:t>
            </a:r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egoe UI" panose="020B0502040204020203" pitchFamily="34" charset="0"/>
              </a:rPr>
              <a:t> folder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75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79FC-0C98-9B63-C36B-2C137AE2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Demonstration – User Story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E052-CA66-14A8-37C5-C9956CED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35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D69A-235E-7CED-F7CE-AE52C341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– User Story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3FF6-4899-BC2A-9221-51FE5E8F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95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B8EF-46EB-9166-C1EE-64A3B7E6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– User Story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FC0C-5B6A-1DB1-843B-31E7877D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1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AD8D-FCE1-FB4F-5DC5-00988D77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E234-7B9C-A718-1EF8-F1EFF9A1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egoe UI" panose="020B0502040204020203" pitchFamily="34" charset="0"/>
              </a:rPr>
              <a:t>What did you complete? What got left behind?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700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B3A21"/>
      </a:dk2>
      <a:lt2>
        <a:srgbClr val="E2E6E8"/>
      </a:lt2>
      <a:accent1>
        <a:srgbClr val="EC8A59"/>
      </a:accent1>
      <a:accent2>
        <a:srgbClr val="C19E34"/>
      </a:accent2>
      <a:accent3>
        <a:srgbClr val="9BAA4E"/>
      </a:accent3>
      <a:accent4>
        <a:srgbClr val="6DB23B"/>
      </a:accent4>
      <a:accent5>
        <a:srgbClr val="2CB92C"/>
      </a:accent5>
      <a:accent6>
        <a:srgbClr val="31B869"/>
      </a:accent6>
      <a:hlink>
        <a:srgbClr val="5C879C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101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Garamond</vt:lpstr>
      <vt:lpstr>Montserrat</vt:lpstr>
      <vt:lpstr>Montserrat Light</vt:lpstr>
      <vt:lpstr>Segoe UI</vt:lpstr>
      <vt:lpstr>RetrospectVTI</vt:lpstr>
      <vt:lpstr>Fundamental Project (IMS)</vt:lpstr>
      <vt:lpstr>Introduction</vt:lpstr>
      <vt:lpstr>Consultant Journey</vt:lpstr>
      <vt:lpstr>CI</vt:lpstr>
      <vt:lpstr>Testing</vt:lpstr>
      <vt:lpstr>Demonstration – User Story 1</vt:lpstr>
      <vt:lpstr>Demonstration – User Story 2</vt:lpstr>
      <vt:lpstr>Demonstration – User Story 3</vt:lpstr>
      <vt:lpstr>Sprint Review</vt:lpstr>
      <vt:lpstr>Sprint Retrospective</vt:lpstr>
      <vt:lpstr>Conclusion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Project (IMS)</dc:title>
  <dc:creator>Jade Powell</dc:creator>
  <cp:lastModifiedBy>Jade Powell</cp:lastModifiedBy>
  <cp:revision>1</cp:revision>
  <dcterms:created xsi:type="dcterms:W3CDTF">2022-08-22T09:56:08Z</dcterms:created>
  <dcterms:modified xsi:type="dcterms:W3CDTF">2022-08-22T10:05:24Z</dcterms:modified>
</cp:coreProperties>
</file>