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C328-F061-6060-19A4-DAC59F841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59DC0-5B28-2DE4-EC45-1193FF13E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2B96-FC2C-2DF6-9921-88E15F28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8AA1-B839-3B75-FDC1-3E91513F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146A-7AB7-DEB4-F0A5-503ACE9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1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E8AB-2146-EBA4-8295-9A0FA137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F620B-15CC-B83E-8181-82547378C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6B65-9940-AF4D-4975-E00A7521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F474-093D-3C61-7F25-6E11551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672B-F882-42D1-EB3D-D956749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3862B-2898-659E-314E-FD5E9CA84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EAF44-04CC-2FF3-5BAB-091A99B8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928E-301A-0A0E-9006-B611818B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EE02-E1F1-C4DF-5BB6-4D988E99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702C-95AE-8811-62F5-84211235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4C5A-4897-339D-5D0D-B8FE9577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7AD5-DC0C-9F95-CD94-CF70A694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0FF7-15E0-627F-7B62-C76F6720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91E9-1385-6733-E5AD-D6D18006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65FD-C5FD-4386-56CD-9A13EB3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5D62-F509-90D9-3903-B66D610D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6D85-91D2-C451-7E96-4F579C3F4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40DF-CFF5-A453-9594-8A9FAA78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D4BC-A640-4424-482D-7B4D3BEC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4930-38F9-C6AF-F2BB-59749B4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197-C929-6A35-2F28-ABFF0628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B423-D4E1-460F-2029-CEEA665DC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94BB-23DD-8BFA-C61D-0823CF48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75C9-240D-DFB3-109E-E0AC4316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45EF-1DDB-BA9C-2F3E-341900E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5B13-3EDC-186B-527B-3C8A930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30FD-F50A-03B2-DCD1-5416F33F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DEB5-BEED-0068-7C15-4D54984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C291C-946E-AA9D-3952-3855D440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0A035-5317-3CBE-1311-33DB54CC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CEEE-ED7D-BF15-0C1D-CDAC667E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FB7C5-C252-5448-C2CC-466A3F5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8A351-A54F-6E4D-2AFA-E1FFF352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1DAE8-87A1-75BD-71F8-977DAF7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1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E5E7-86BE-997B-ED96-1AC39DBC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0A6E3-5F7E-5511-D1D1-B67BB56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4AE7-83CA-D80B-FEE5-06FDB096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A409D-CFCF-6593-B325-715AD78E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F8938-CDA6-2753-C1C3-517CA725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3EEA-792D-9A70-4C50-239AA8D7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CDA88-4CF6-5D70-52F3-49BBC33E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FE5-8D12-8523-E91A-F6AA7953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A1CE-2276-CEC3-B0A2-DC77C8A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1152-44A9-17BE-73A3-226B0A5E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F6F-4FC5-9222-48AD-3C957C4E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30FB-FF3E-75BE-2F73-E3E257D0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0F00-8D78-F7C1-AB37-F80B498E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4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0DE2-6BEA-51E5-CC27-B5462916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91B15-9404-3A40-7DC3-8211C5CBA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9B362-6EB9-DCBA-8B40-CEF6799B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793D-B8B3-B799-FD85-A36961EB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4D4C-A9C5-A12B-67E0-3B133001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82A91-D2EA-1DF8-1AD6-3B41149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851BB-C8B8-77F6-EF88-CC4245E1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589A-D5AC-3A4B-48C9-FD65A372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94BD-BE28-8425-EAC2-CC670DFA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1E126-C17D-42EE-9923-43FF1B5DDD89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3ED0-210E-9FDC-5C2A-673AF901F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36D-8A88-45B3-1A01-1D6040E85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B3C0-5A6A-4406-8567-7F1A9036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BB6AEE-BF0A-3724-64C2-ECC8B76DF0E9}"/>
              </a:ext>
            </a:extLst>
          </p:cNvPr>
          <p:cNvSpPr/>
          <p:nvPr/>
        </p:nvSpPr>
        <p:spPr>
          <a:xfrm>
            <a:off x="606175" y="174661"/>
            <a:ext cx="2332234" cy="996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7A6AE-5DAF-6E82-F5D8-3551485623B7}"/>
              </a:ext>
            </a:extLst>
          </p:cNvPr>
          <p:cNvSpPr txBox="1"/>
          <p:nvPr/>
        </p:nvSpPr>
        <p:spPr>
          <a:xfrm>
            <a:off x="832206" y="349791"/>
            <a:ext cx="188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Listings Gallery page: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75F0FA-9F59-E5EB-504B-7689ABD5F71A}"/>
              </a:ext>
            </a:extLst>
          </p:cNvPr>
          <p:cNvSpPr/>
          <p:nvPr/>
        </p:nvSpPr>
        <p:spPr>
          <a:xfrm>
            <a:off x="606175" y="1346384"/>
            <a:ext cx="2106202" cy="677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DC8C9-A7DB-BD1E-FF47-544BC75C5904}"/>
              </a:ext>
            </a:extLst>
          </p:cNvPr>
          <p:cNvSpPr txBox="1"/>
          <p:nvPr/>
        </p:nvSpPr>
        <p:spPr>
          <a:xfrm>
            <a:off x="719190" y="1346851"/>
            <a:ext cx="188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cinema and movie: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54F56-5FCA-4E26-2E83-40AC99A87E9D}"/>
              </a:ext>
            </a:extLst>
          </p:cNvPr>
          <p:cNvSpPr txBox="1"/>
          <p:nvPr/>
        </p:nvSpPr>
        <p:spPr>
          <a:xfrm>
            <a:off x="3349375" y="1428108"/>
            <a:ext cx="6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API call to Screenings collection, find by </a:t>
            </a:r>
            <a:r>
              <a:rPr lang="en-GB" b="1" dirty="0"/>
              <a:t>movie name + cinema name </a:t>
            </a:r>
            <a:r>
              <a:rPr lang="en-GB" dirty="0"/>
              <a:t>-&gt; GET all screenings -&gt; save as variable;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081F9-DAAC-A6DA-27B2-31694CEDAE99}"/>
              </a:ext>
            </a:extLst>
          </p:cNvPr>
          <p:cNvSpPr/>
          <p:nvPr/>
        </p:nvSpPr>
        <p:spPr>
          <a:xfrm>
            <a:off x="606175" y="2546748"/>
            <a:ext cx="2106202" cy="677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E60E-FF79-62EE-1F10-E7F122B614F7}"/>
              </a:ext>
            </a:extLst>
          </p:cNvPr>
          <p:cNvSpPr txBox="1"/>
          <p:nvPr/>
        </p:nvSpPr>
        <p:spPr>
          <a:xfrm>
            <a:off x="832205" y="2700894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date: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716BE-312D-CF30-3997-8A11816FE3F6}"/>
              </a:ext>
            </a:extLst>
          </p:cNvPr>
          <p:cNvSpPr txBox="1"/>
          <p:nvPr/>
        </p:nvSpPr>
        <p:spPr>
          <a:xfrm>
            <a:off x="3234647" y="2578042"/>
            <a:ext cx="6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last query -&gt; find by date -&gt; GET all screenings -&gt; output screening times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543BD-522F-8780-4408-5ED75EE51F3D}"/>
              </a:ext>
            </a:extLst>
          </p:cNvPr>
          <p:cNvSpPr txBox="1"/>
          <p:nvPr/>
        </p:nvSpPr>
        <p:spPr>
          <a:xfrm>
            <a:off x="318499" y="3852809"/>
            <a:ext cx="111063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*In practice, we only used the first API call to the Screenings collection, and used filter() and mapping to output screening dates and times by Cinema and Movie name  </a:t>
            </a:r>
          </a:p>
        </p:txBody>
      </p:sp>
    </p:spTree>
    <p:extLst>
      <p:ext uri="{BB962C8B-B14F-4D97-AF65-F5344CB8AC3E}">
        <p14:creationId xmlns:p14="http://schemas.microsoft.com/office/powerpoint/2010/main" val="161655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094BC3-35A1-F85D-A643-18696CE36C59}"/>
              </a:ext>
            </a:extLst>
          </p:cNvPr>
          <p:cNvSpPr/>
          <p:nvPr/>
        </p:nvSpPr>
        <p:spPr>
          <a:xfrm>
            <a:off x="606175" y="174661"/>
            <a:ext cx="2332234" cy="996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2BE9D-4FB2-49D0-12D3-E0E5CC60A713}"/>
              </a:ext>
            </a:extLst>
          </p:cNvPr>
          <p:cNvSpPr txBox="1"/>
          <p:nvPr/>
        </p:nvSpPr>
        <p:spPr>
          <a:xfrm>
            <a:off x="832206" y="349791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Bookings page: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C4DBDE-182B-73B4-C59B-9FDE15A240C6}"/>
              </a:ext>
            </a:extLst>
          </p:cNvPr>
          <p:cNvSpPr/>
          <p:nvPr/>
        </p:nvSpPr>
        <p:spPr>
          <a:xfrm>
            <a:off x="606175" y="1346384"/>
            <a:ext cx="2332234" cy="1345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8D397-2DC2-F079-7A88-E4B315BAA5B5}"/>
              </a:ext>
            </a:extLst>
          </p:cNvPr>
          <p:cNvSpPr txBox="1"/>
          <p:nvPr/>
        </p:nvSpPr>
        <p:spPr>
          <a:xfrm>
            <a:off x="832206" y="1521514"/>
            <a:ext cx="188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adult/child/concession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A342A-9101-3BE9-813A-F3B977C2CCC2}"/>
              </a:ext>
            </a:extLst>
          </p:cNvPr>
          <p:cNvSpPr txBox="1"/>
          <p:nvPr/>
        </p:nvSpPr>
        <p:spPr>
          <a:xfrm>
            <a:off x="3164440" y="1660013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API call to Ticket prices collection -&gt; find </a:t>
            </a:r>
            <a:r>
              <a:rPr lang="en-GB" b="1" dirty="0"/>
              <a:t>by user type + screen type -&gt; </a:t>
            </a:r>
            <a:r>
              <a:rPr lang="en-GB" dirty="0"/>
              <a:t>outputs the price x </a:t>
            </a:r>
            <a:r>
              <a:rPr lang="en-GB" dirty="0" err="1"/>
              <a:t>no.tickets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C59B9-CB0D-41CE-CBED-DCE7631D9F99}"/>
              </a:ext>
            </a:extLst>
          </p:cNvPr>
          <p:cNvSpPr txBox="1"/>
          <p:nvPr/>
        </p:nvSpPr>
        <p:spPr>
          <a:xfrm>
            <a:off x="606175" y="3503488"/>
            <a:ext cx="10315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*In practice, this functionality was hard coded into the payments page without the need for an API call</a:t>
            </a:r>
          </a:p>
        </p:txBody>
      </p:sp>
    </p:spTree>
    <p:extLst>
      <p:ext uri="{BB962C8B-B14F-4D97-AF65-F5344CB8AC3E}">
        <p14:creationId xmlns:p14="http://schemas.microsoft.com/office/powerpoint/2010/main" val="39120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5BED62-B63A-0A34-1239-D0C5D451E33E}"/>
              </a:ext>
            </a:extLst>
          </p:cNvPr>
          <p:cNvSpPr/>
          <p:nvPr/>
        </p:nvSpPr>
        <p:spPr>
          <a:xfrm>
            <a:off x="606175" y="174661"/>
            <a:ext cx="2332234" cy="996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533A8-4C2D-8B7D-2C13-F13B4C1E3057}"/>
              </a:ext>
            </a:extLst>
          </p:cNvPr>
          <p:cNvSpPr txBox="1"/>
          <p:nvPr/>
        </p:nvSpPr>
        <p:spPr>
          <a:xfrm>
            <a:off x="832206" y="349791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Discussions page: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00217-C829-04A0-FE45-1BEF9E3071FC}"/>
              </a:ext>
            </a:extLst>
          </p:cNvPr>
          <p:cNvSpPr/>
          <p:nvPr/>
        </p:nvSpPr>
        <p:spPr>
          <a:xfrm>
            <a:off x="606175" y="1703798"/>
            <a:ext cx="2750906" cy="1101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3F3DE-A727-6A15-5F72-96E7D093F46A}"/>
              </a:ext>
            </a:extLst>
          </p:cNvPr>
          <p:cNvSpPr txBox="1"/>
          <p:nvPr/>
        </p:nvSpPr>
        <p:spPr>
          <a:xfrm>
            <a:off x="832206" y="1777061"/>
            <a:ext cx="240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 movie to get latest discussion/post a new comment 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885B3-21AE-F8F1-2541-AC7B09A300EB}"/>
              </a:ext>
            </a:extLst>
          </p:cNvPr>
          <p:cNvSpPr txBox="1"/>
          <p:nvPr/>
        </p:nvSpPr>
        <p:spPr>
          <a:xfrm>
            <a:off x="3583112" y="1915560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API call to Discussions collection -&gt; GET all (limit 5)</a:t>
            </a:r>
          </a:p>
          <a:p>
            <a:endParaRPr lang="en-GB" dirty="0"/>
          </a:p>
          <a:p>
            <a:r>
              <a:rPr lang="en-GB" b="1" dirty="0"/>
              <a:t>OR </a:t>
            </a:r>
            <a:r>
              <a:rPr lang="en-GB" dirty="0"/>
              <a:t>Create new discussion -&gt; IF it passes checks*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118A9-48E6-6475-3D64-442DF4E8725F}"/>
              </a:ext>
            </a:extLst>
          </p:cNvPr>
          <p:cNvSpPr txBox="1"/>
          <p:nvPr/>
        </p:nvSpPr>
        <p:spPr>
          <a:xfrm>
            <a:off x="729465" y="3770616"/>
            <a:ext cx="11065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*A check for profanity in the name or comment was done using the bad-words node module</a:t>
            </a:r>
          </a:p>
        </p:txBody>
      </p:sp>
    </p:spTree>
    <p:extLst>
      <p:ext uri="{BB962C8B-B14F-4D97-AF65-F5344CB8AC3E}">
        <p14:creationId xmlns:p14="http://schemas.microsoft.com/office/powerpoint/2010/main" val="394064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Nikolova, Mariana</dc:creator>
  <cp:lastModifiedBy>Nikolova, Mariana</cp:lastModifiedBy>
  <cp:revision>4</cp:revision>
  <dcterms:created xsi:type="dcterms:W3CDTF">2022-10-03T14:39:56Z</dcterms:created>
  <dcterms:modified xsi:type="dcterms:W3CDTF">2022-10-12T08:23:19Z</dcterms:modified>
</cp:coreProperties>
</file>