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38DE-9FB1-F99F-1E7A-77A47C12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7F061-B0FB-5141-79A3-0AC33F40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02AF-995F-0D70-EF8E-EA3B603C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AA43-6BB7-D91D-4A6B-AC604F2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874D-21C3-B686-7A81-08EC20E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ECF5-7E88-8947-EC1C-9198EB37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A310-D82F-1BF1-E65D-644DEFF6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CFEE-C24D-41B4-AD4B-958C4B4C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72BE-E6D3-0481-856F-1B137E9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4C12-8ED7-0E99-8D05-3CFFEF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907B5-57CC-1D2D-C486-8C84191B1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3CF31-3711-0D83-BBEB-3D9F6AE0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CE7E-C8C7-CE38-2F22-3A4C19B8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E80F-2911-F9E8-021F-752F8E3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56D2-ACDA-9F4C-7CE3-E4F7221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BBB-A0DB-42A9-DE86-D1D10298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7E3E-C34B-A0A6-8B73-904E79CD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6C89-8D88-754B-7FAA-63600DCA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4981-214F-DA41-A8B8-9B75C9A3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0FD3-EB75-278A-6023-F05E02D5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A21A-669B-4644-378E-B61FE2B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CE19-7267-F184-9280-D7DD1BAF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C55E-32F3-07A3-FADF-2DCDFA0C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3664-DC98-08C0-976A-4F79542D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11CB-7A9A-F11E-251B-2D08014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F4C-87D4-2616-E183-AD12383B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43FE-4236-1A16-8150-09CAC16CA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1E139-130D-54D5-7A7E-31D3968F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F81C-B5B0-E2B5-0BD9-7749E32A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CF1AF-2319-E01F-2DE3-00E0EB27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514B-779C-7E26-6F55-BE2B298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2C31-8A9E-E515-02B2-0C5D3A6D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9BC4-48E2-B306-83F8-E00CA614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23BCD-9789-5C00-5C60-7F29D2E1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547F-FE31-742C-7613-6E30AF5F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D82EC-860C-DDF8-8DD2-C3D0EC3F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7ACBF-7FDB-2FFC-A8A3-7170082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ED702-0812-87E6-F07C-24BE5EEF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A9146-D53F-D396-85C5-118585C2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23A-E6F4-A3C9-2259-FC57D017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E236C-E18D-E805-B65E-6BFC726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5F085-A162-DC53-DC2E-19418242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DA5A-C565-D9F3-A7D1-16716F0E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E8CE2-C60B-7CF5-F5A8-55485FA4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EB06-21A4-C29B-C9A3-53AAD75C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25F23-DC01-58CF-7768-8FF4278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BF51-702A-9C63-7B0B-25DCFB02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9048-EE11-74D3-9D5A-0F866D86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BFBF4-4690-25FC-2343-6ED8ACA6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076B-2F1A-47EF-D36D-2E1CAD4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80A5-B500-55B3-53B1-BBA4FF3F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B92F-EDD3-E7F8-7DA7-4A4E022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FEA1-2BDD-44EC-85CF-F888D80E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D9A3-5ABA-DEA5-B59C-9F4DD4BBE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AEF71-3C5A-FBF0-E76D-BC7BE792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36BB-7D96-67A2-F08E-A4AEA693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8C27-1E91-7C3A-1421-8E3EE45F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59A8-6CC8-AF03-7C1E-1798DBF7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4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042B0-77C9-B635-7476-AE55FDC9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930-1A3A-4237-F43C-87A99825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7F0A-3222-1F04-542B-CDF7C137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BAF5-24B9-4600-9202-8E3C9EC076D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0D92-3BBF-074E-444F-4249B587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1314-EC72-5960-4751-E3D1BCB7C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2DA4-D4E9-46B8-B080-C46A913BC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41CE-2223-D02B-936C-EB34F4F2FA75}"/>
              </a:ext>
            </a:extLst>
          </p:cNvPr>
          <p:cNvSpPr/>
          <p:nvPr/>
        </p:nvSpPr>
        <p:spPr>
          <a:xfrm>
            <a:off x="2011680" y="2280920"/>
            <a:ext cx="8036560" cy="2296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Carousel of welcome message/current movies/pics of venue etc</a:t>
            </a:r>
            <a:r>
              <a:rPr lang="en-GB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   Info &gt;    Our Cinemas &gt;    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  <a:p>
            <a:pPr marL="285750" indent="-285750">
              <a:buFontTx/>
              <a:buChar char="-"/>
            </a:pP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14D6A-84A4-D1CF-A6CF-AC7B39F6F2DE}"/>
              </a:ext>
            </a:extLst>
          </p:cNvPr>
          <p:cNvSpPr txBox="1"/>
          <p:nvPr/>
        </p:nvSpPr>
        <p:spPr>
          <a:xfrm>
            <a:off x="5171440" y="482438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 text here</a:t>
            </a:r>
          </a:p>
        </p:txBody>
      </p:sp>
    </p:spTree>
    <p:extLst>
      <p:ext uri="{BB962C8B-B14F-4D97-AF65-F5344CB8AC3E}">
        <p14:creationId xmlns:p14="http://schemas.microsoft.com/office/powerpoint/2010/main" val="252409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</a:t>
            </a:r>
            <a:r>
              <a:rPr lang="en-GB" dirty="0">
                <a:solidFill>
                  <a:srgbClr val="FF0000"/>
                </a:solidFill>
              </a:rPr>
              <a:t>What’s On &gt;   </a:t>
            </a:r>
            <a:r>
              <a:rPr lang="en-GB" dirty="0"/>
              <a:t>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A5A19-DCA1-16E0-F4E4-E7070ED651E7}"/>
              </a:ext>
            </a:extLst>
          </p:cNvPr>
          <p:cNvSpPr txBox="1"/>
          <p:nvPr/>
        </p:nvSpPr>
        <p:spPr>
          <a:xfrm>
            <a:off x="2834640" y="2711724"/>
            <a:ext cx="568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Movie:</a:t>
            </a:r>
          </a:p>
          <a:p>
            <a:r>
              <a:rPr lang="en-GB" dirty="0"/>
              <a:t>Date:</a:t>
            </a:r>
          </a:p>
          <a:p>
            <a:r>
              <a:rPr lang="en-GB" dirty="0"/>
              <a:t>Time:</a:t>
            </a:r>
          </a:p>
          <a:p>
            <a:r>
              <a:rPr lang="en-GB" dirty="0"/>
              <a:t>Venue:</a:t>
            </a:r>
          </a:p>
          <a:p>
            <a:r>
              <a:rPr lang="en-GB" dirty="0"/>
              <a:t>Adult ticket no. :</a:t>
            </a:r>
          </a:p>
          <a:p>
            <a:r>
              <a:rPr lang="en-GB" dirty="0"/>
              <a:t>Child ticket no. :</a:t>
            </a:r>
          </a:p>
          <a:p>
            <a:r>
              <a:rPr lang="en-GB" dirty="0"/>
              <a:t>Concession ticket no.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0C2C-DA1E-5998-87E6-D32A2B0CE23E}"/>
              </a:ext>
            </a:extLst>
          </p:cNvPr>
          <p:cNvSpPr/>
          <p:nvPr/>
        </p:nvSpPr>
        <p:spPr>
          <a:xfrm>
            <a:off x="3378200" y="5060844"/>
            <a:ext cx="2184400" cy="62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Checkout with my QAC 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66C2-0CAF-EDD5-6C34-0DF2666D324A}"/>
              </a:ext>
            </a:extLst>
          </p:cNvPr>
          <p:cNvSpPr txBox="1"/>
          <p:nvPr/>
        </p:nvSpPr>
        <p:spPr>
          <a:xfrm>
            <a:off x="5877052" y="5779526"/>
            <a:ext cx="442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On click, user is taken to payment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03CD2-EABA-2B85-42C8-57D27A8A750B}"/>
              </a:ext>
            </a:extLst>
          </p:cNvPr>
          <p:cNvSpPr/>
          <p:nvPr/>
        </p:nvSpPr>
        <p:spPr>
          <a:xfrm>
            <a:off x="5768340" y="5067717"/>
            <a:ext cx="2184400" cy="62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Checkout as a guest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B462A-A11A-C495-F632-C83810F0C46B}"/>
              </a:ext>
            </a:extLst>
          </p:cNvPr>
          <p:cNvSpPr txBox="1"/>
          <p:nvPr/>
        </p:nvSpPr>
        <p:spPr>
          <a:xfrm>
            <a:off x="1675384" y="5772653"/>
            <a:ext cx="442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On click, user is taken to account page</a:t>
            </a:r>
          </a:p>
        </p:txBody>
      </p:sp>
    </p:spTree>
    <p:extLst>
      <p:ext uri="{BB962C8B-B14F-4D97-AF65-F5344CB8AC3E}">
        <p14:creationId xmlns:p14="http://schemas.microsoft.com/office/powerpoint/2010/main" val="5478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</a:t>
            </a:r>
            <a:r>
              <a:rPr lang="en-GB" dirty="0">
                <a:solidFill>
                  <a:srgbClr val="FF0000"/>
                </a:solidFill>
              </a:rPr>
              <a:t>What’s On &gt;   </a:t>
            </a:r>
            <a:r>
              <a:rPr lang="en-GB" dirty="0"/>
              <a:t>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A5A19-DCA1-16E0-F4E4-E7070ED651E7}"/>
              </a:ext>
            </a:extLst>
          </p:cNvPr>
          <p:cNvSpPr txBox="1"/>
          <p:nvPr/>
        </p:nvSpPr>
        <p:spPr>
          <a:xfrm>
            <a:off x="2834640" y="2711724"/>
            <a:ext cx="568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account:</a:t>
            </a:r>
          </a:p>
          <a:p>
            <a:r>
              <a:rPr lang="en-GB" dirty="0"/>
              <a:t>Name:</a:t>
            </a:r>
          </a:p>
          <a:p>
            <a:r>
              <a:rPr lang="en-GB" dirty="0"/>
              <a:t>Email:</a:t>
            </a:r>
          </a:p>
          <a:p>
            <a:r>
              <a:rPr lang="en-GB" dirty="0"/>
              <a:t>Password:</a:t>
            </a:r>
          </a:p>
          <a:p>
            <a:endParaRPr lang="en-GB" dirty="0"/>
          </a:p>
          <a:p>
            <a:r>
              <a:rPr lang="en-GB" dirty="0"/>
              <a:t>Or Login:</a:t>
            </a:r>
          </a:p>
          <a:p>
            <a:r>
              <a:rPr lang="en-GB" dirty="0"/>
              <a:t>Email:</a:t>
            </a:r>
          </a:p>
          <a:p>
            <a:r>
              <a:rPr lang="en-GB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0C2C-DA1E-5998-87E6-D32A2B0CE23E}"/>
              </a:ext>
            </a:extLst>
          </p:cNvPr>
          <p:cNvSpPr/>
          <p:nvPr/>
        </p:nvSpPr>
        <p:spPr>
          <a:xfrm>
            <a:off x="4419600" y="5043843"/>
            <a:ext cx="2184400" cy="62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Continue to payment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66C2-0CAF-EDD5-6C34-0DF2666D324A}"/>
              </a:ext>
            </a:extLst>
          </p:cNvPr>
          <p:cNvSpPr txBox="1"/>
          <p:nvPr/>
        </p:nvSpPr>
        <p:spPr>
          <a:xfrm>
            <a:off x="3701288" y="5793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On click, user is taken to payment page</a:t>
            </a:r>
          </a:p>
        </p:txBody>
      </p:sp>
    </p:spTree>
    <p:extLst>
      <p:ext uri="{BB962C8B-B14F-4D97-AF65-F5344CB8AC3E}">
        <p14:creationId xmlns:p14="http://schemas.microsoft.com/office/powerpoint/2010/main" val="280687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</a:t>
            </a:r>
            <a:r>
              <a:rPr lang="en-GB" dirty="0">
                <a:solidFill>
                  <a:srgbClr val="FF0000"/>
                </a:solidFill>
              </a:rPr>
              <a:t>What’s On &gt;   </a:t>
            </a:r>
            <a:r>
              <a:rPr lang="en-GB" dirty="0"/>
              <a:t>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A5A19-DCA1-16E0-F4E4-E7070ED651E7}"/>
              </a:ext>
            </a:extLst>
          </p:cNvPr>
          <p:cNvSpPr txBox="1"/>
          <p:nvPr/>
        </p:nvSpPr>
        <p:spPr>
          <a:xfrm>
            <a:off x="2865120" y="2614429"/>
            <a:ext cx="568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</a:t>
            </a:r>
          </a:p>
          <a:p>
            <a:r>
              <a:rPr lang="en-GB" dirty="0"/>
              <a:t>Address:</a:t>
            </a:r>
          </a:p>
          <a:p>
            <a:r>
              <a:rPr lang="en-GB" dirty="0"/>
              <a:t>Email:</a:t>
            </a:r>
          </a:p>
          <a:p>
            <a:r>
              <a:rPr lang="en-GB" dirty="0"/>
              <a:t>Phone number:</a:t>
            </a:r>
          </a:p>
          <a:p>
            <a:endParaRPr lang="en-GB" dirty="0"/>
          </a:p>
          <a:p>
            <a:r>
              <a:rPr lang="en-GB" dirty="0"/>
              <a:t>Card type:</a:t>
            </a:r>
          </a:p>
          <a:p>
            <a:r>
              <a:rPr lang="en-GB" dirty="0"/>
              <a:t>Cardholder’s name:</a:t>
            </a:r>
          </a:p>
          <a:p>
            <a:r>
              <a:rPr lang="en-GB" dirty="0"/>
              <a:t>Billing address:</a:t>
            </a:r>
          </a:p>
          <a:p>
            <a:r>
              <a:rPr lang="en-GB" dirty="0"/>
              <a:t>Card number:</a:t>
            </a:r>
          </a:p>
          <a:p>
            <a:r>
              <a:rPr lang="en-GB" dirty="0"/>
              <a:t>Security code:</a:t>
            </a:r>
          </a:p>
          <a:p>
            <a:r>
              <a:rPr lang="en-GB" dirty="0"/>
              <a:t>Expiry date: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0C2C-DA1E-5998-87E6-D32A2B0CE23E}"/>
              </a:ext>
            </a:extLst>
          </p:cNvPr>
          <p:cNvSpPr/>
          <p:nvPr/>
        </p:nvSpPr>
        <p:spPr>
          <a:xfrm>
            <a:off x="4643120" y="5865881"/>
            <a:ext cx="2184400" cy="403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E851B-C8EE-3EB5-283A-2080F32A18A2}"/>
              </a:ext>
            </a:extLst>
          </p:cNvPr>
          <p:cNvSpPr txBox="1"/>
          <p:nvPr/>
        </p:nvSpPr>
        <p:spPr>
          <a:xfrm>
            <a:off x="8097520" y="4547386"/>
            <a:ext cx="340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[card number max 16 digits, security code max 3 digits, </a:t>
            </a:r>
          </a:p>
          <a:p>
            <a:r>
              <a:rPr lang="en-GB" i="1" dirty="0"/>
              <a:t>expiry date in mm/</a:t>
            </a:r>
            <a:r>
              <a:rPr lang="en-GB" i="1" dirty="0" err="1"/>
              <a:t>yy</a:t>
            </a:r>
            <a:r>
              <a:rPr lang="en-GB" i="1" dirty="0"/>
              <a:t> format]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B7CFB-481F-F490-C70D-7DE186040E58}"/>
              </a:ext>
            </a:extLst>
          </p:cNvPr>
          <p:cNvSpPr txBox="1"/>
          <p:nvPr/>
        </p:nvSpPr>
        <p:spPr>
          <a:xfrm>
            <a:off x="6827520" y="5742992"/>
            <a:ext cx="31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On click – pop up to show payment successful then redirect to home page</a:t>
            </a:r>
          </a:p>
        </p:txBody>
      </p:sp>
    </p:spTree>
    <p:extLst>
      <p:ext uri="{BB962C8B-B14F-4D97-AF65-F5344CB8AC3E}">
        <p14:creationId xmlns:p14="http://schemas.microsoft.com/office/powerpoint/2010/main" val="109377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What’s On &gt;   </a:t>
            </a:r>
            <a:r>
              <a:rPr lang="en-GB" dirty="0">
                <a:solidFill>
                  <a:srgbClr val="FF0000"/>
                </a:solidFill>
              </a:rPr>
              <a:t>Coming Soon &gt;   </a:t>
            </a:r>
            <a:r>
              <a:rPr lang="en-GB" dirty="0"/>
              <a:t>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37E26-620D-CB32-3FE1-F255467C74E1}"/>
              </a:ext>
            </a:extLst>
          </p:cNvPr>
          <p:cNvSpPr txBox="1"/>
          <p:nvPr/>
        </p:nvSpPr>
        <p:spPr>
          <a:xfrm>
            <a:off x="3251200" y="2605013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  <a:p>
            <a:r>
              <a:rPr lang="en-GB" dirty="0"/>
              <a:t>Actors:</a:t>
            </a:r>
          </a:p>
          <a:p>
            <a:r>
              <a:rPr lang="en-GB" dirty="0"/>
              <a:t>Director:</a:t>
            </a:r>
          </a:p>
          <a:p>
            <a:r>
              <a:rPr lang="en-GB" dirty="0"/>
              <a:t>Rating:</a:t>
            </a:r>
          </a:p>
          <a:p>
            <a:r>
              <a:rPr lang="en-GB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7A583-473B-5EC4-93DB-8D2EF0345C5C}"/>
              </a:ext>
            </a:extLst>
          </p:cNvPr>
          <p:cNvSpPr txBox="1"/>
          <p:nvPr/>
        </p:nvSpPr>
        <p:spPr>
          <a:xfrm>
            <a:off x="3251200" y="4947895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  <a:p>
            <a:r>
              <a:rPr lang="en-GB" dirty="0"/>
              <a:t>Actors:</a:t>
            </a:r>
          </a:p>
          <a:p>
            <a:r>
              <a:rPr lang="en-GB" dirty="0"/>
              <a:t>Director:</a:t>
            </a:r>
          </a:p>
          <a:p>
            <a:r>
              <a:rPr lang="en-GB" dirty="0"/>
              <a:t>Rating:</a:t>
            </a:r>
          </a:p>
          <a:p>
            <a:r>
              <a:rPr lang="en-GB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066D6-6BC9-64E4-F494-C0ACD6E831EC}"/>
              </a:ext>
            </a:extLst>
          </p:cNvPr>
          <p:cNvSpPr/>
          <p:nvPr/>
        </p:nvSpPr>
        <p:spPr>
          <a:xfrm>
            <a:off x="3370580" y="4515118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2</a:t>
            </a:r>
          </a:p>
        </p:txBody>
      </p:sp>
    </p:spTree>
    <p:extLst>
      <p:ext uri="{BB962C8B-B14F-4D97-AF65-F5344CB8AC3E}">
        <p14:creationId xmlns:p14="http://schemas.microsoft.com/office/powerpoint/2010/main" val="128417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What’s On &gt;   Coming Soon &gt;   </a:t>
            </a:r>
            <a:r>
              <a:rPr lang="en-GB" dirty="0">
                <a:solidFill>
                  <a:srgbClr val="FF0000"/>
                </a:solidFill>
              </a:rPr>
              <a:t>My Bookings    </a:t>
            </a:r>
            <a:r>
              <a:rPr lang="en-GB" dirty="0"/>
              <a:t>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663DE-01FA-C842-24AC-BE13573A8132}"/>
              </a:ext>
            </a:extLst>
          </p:cNvPr>
          <p:cNvSpPr/>
          <p:nvPr/>
        </p:nvSpPr>
        <p:spPr>
          <a:xfrm>
            <a:off x="3835400" y="3476746"/>
            <a:ext cx="3614928" cy="1038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49B86-CF0A-F404-0830-DC838A5323F5}"/>
              </a:ext>
            </a:extLst>
          </p:cNvPr>
          <p:cNvSpPr/>
          <p:nvPr/>
        </p:nvSpPr>
        <p:spPr>
          <a:xfrm>
            <a:off x="4511040" y="3610758"/>
            <a:ext cx="2100580" cy="305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Enter 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01927-D6C5-732F-7D39-EE6B7F5F9DE4}"/>
              </a:ext>
            </a:extLst>
          </p:cNvPr>
          <p:cNvSpPr/>
          <p:nvPr/>
        </p:nvSpPr>
        <p:spPr>
          <a:xfrm>
            <a:off x="4514088" y="4064770"/>
            <a:ext cx="2097532" cy="305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Enter 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65949-E932-F334-7980-F2588719745C}"/>
              </a:ext>
            </a:extLst>
          </p:cNvPr>
          <p:cNvSpPr txBox="1"/>
          <p:nvPr/>
        </p:nvSpPr>
        <p:spPr>
          <a:xfrm>
            <a:off x="4643120" y="30874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 to my 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46DDC-4217-491A-000C-3EE556F05BFB}"/>
              </a:ext>
            </a:extLst>
          </p:cNvPr>
          <p:cNvSpPr txBox="1"/>
          <p:nvPr/>
        </p:nvSpPr>
        <p:spPr>
          <a:xfrm>
            <a:off x="3508248" y="4580711"/>
            <a:ext cx="1767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After forms are filled in, redirect to bookings history</a:t>
            </a:r>
          </a:p>
        </p:txBody>
      </p:sp>
    </p:spTree>
    <p:extLst>
      <p:ext uri="{BB962C8B-B14F-4D97-AF65-F5344CB8AC3E}">
        <p14:creationId xmlns:p14="http://schemas.microsoft.com/office/powerpoint/2010/main" val="71858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What’s On &gt;   Coming Soon &gt;   </a:t>
            </a:r>
            <a:r>
              <a:rPr lang="en-GB" dirty="0">
                <a:solidFill>
                  <a:srgbClr val="FF0000"/>
                </a:solidFill>
              </a:rPr>
              <a:t>My Bookings    </a:t>
            </a:r>
            <a:r>
              <a:rPr lang="en-GB" dirty="0"/>
              <a:t>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663DE-01FA-C842-24AC-BE13573A8132}"/>
              </a:ext>
            </a:extLst>
          </p:cNvPr>
          <p:cNvSpPr/>
          <p:nvPr/>
        </p:nvSpPr>
        <p:spPr>
          <a:xfrm>
            <a:off x="3378200" y="2827943"/>
            <a:ext cx="4709160" cy="1825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Booking for: [movie name]</a:t>
            </a:r>
          </a:p>
          <a:p>
            <a:r>
              <a:rPr lang="en-GB" dirty="0"/>
              <a:t>Cinema location: London</a:t>
            </a:r>
          </a:p>
          <a:p>
            <a:r>
              <a:rPr lang="en-GB" dirty="0"/>
              <a:t>Made on: 03/10/2022</a:t>
            </a:r>
          </a:p>
          <a:p>
            <a:r>
              <a:rPr lang="en-GB" dirty="0"/>
              <a:t>Screen 1</a:t>
            </a:r>
          </a:p>
          <a:p>
            <a:r>
              <a:rPr lang="en-GB" dirty="0"/>
              <a:t>Number of tickets: 4</a:t>
            </a:r>
          </a:p>
          <a:p>
            <a:r>
              <a:rPr lang="en-GB" dirty="0"/>
              <a:t>Booking ref: 8543548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65949-E932-F334-7980-F2588719745C}"/>
              </a:ext>
            </a:extLst>
          </p:cNvPr>
          <p:cNvSpPr txBox="1"/>
          <p:nvPr/>
        </p:nvSpPr>
        <p:spPr>
          <a:xfrm>
            <a:off x="5173472" y="2198191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Bookings</a:t>
            </a:r>
          </a:p>
        </p:txBody>
      </p:sp>
    </p:spTree>
    <p:extLst>
      <p:ext uri="{BB962C8B-B14F-4D97-AF65-F5344CB8AC3E}">
        <p14:creationId xmlns:p14="http://schemas.microsoft.com/office/powerpoint/2010/main" val="42146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What’s On &gt;   Coming Soon &gt;   My Bookings    </a:t>
            </a:r>
            <a:r>
              <a:rPr lang="en-GB" dirty="0">
                <a:solidFill>
                  <a:srgbClr val="FF0000"/>
                </a:solidFill>
              </a:rPr>
              <a:t>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A31B6-3E0E-BFCE-7B86-FD5E8761BD3B}"/>
              </a:ext>
            </a:extLst>
          </p:cNvPr>
          <p:cNvSpPr/>
          <p:nvPr/>
        </p:nvSpPr>
        <p:spPr>
          <a:xfrm>
            <a:off x="2656840" y="2424176"/>
            <a:ext cx="1246632" cy="10424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movie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6CAB2-A89B-39A5-DC61-FD3E7C688171}"/>
              </a:ext>
            </a:extLst>
          </p:cNvPr>
          <p:cNvSpPr/>
          <p:nvPr/>
        </p:nvSpPr>
        <p:spPr>
          <a:xfrm>
            <a:off x="4053332" y="2790398"/>
            <a:ext cx="4009136" cy="1224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7D9B6-53B3-1DB0-FF8A-81493D12BE77}"/>
              </a:ext>
            </a:extLst>
          </p:cNvPr>
          <p:cNvSpPr txBox="1"/>
          <p:nvPr/>
        </p:nvSpPr>
        <p:spPr>
          <a:xfrm>
            <a:off x="3903472" y="2370459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 of Movie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4B82A-34FB-F85B-0ADC-70FC6D363D61}"/>
              </a:ext>
            </a:extLst>
          </p:cNvPr>
          <p:cNvSpPr txBox="1"/>
          <p:nvPr/>
        </p:nvSpPr>
        <p:spPr>
          <a:xfrm>
            <a:off x="3903472" y="473379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General QAC Discussion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DB4B7-1B86-4424-3582-61E95A249714}"/>
              </a:ext>
            </a:extLst>
          </p:cNvPr>
          <p:cNvSpPr/>
          <p:nvPr/>
        </p:nvSpPr>
        <p:spPr>
          <a:xfrm>
            <a:off x="4129532" y="3558856"/>
            <a:ext cx="1697228" cy="26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Rating:   /5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D695D-27F0-F03F-9024-4099862BF3FF}"/>
              </a:ext>
            </a:extLst>
          </p:cNvPr>
          <p:cNvSpPr/>
          <p:nvPr/>
        </p:nvSpPr>
        <p:spPr>
          <a:xfrm>
            <a:off x="2656840" y="4850784"/>
            <a:ext cx="1246632" cy="10424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movie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A7F3C-E3D7-6E38-C663-E4D4CAE767D6}"/>
              </a:ext>
            </a:extLst>
          </p:cNvPr>
          <p:cNvSpPr/>
          <p:nvPr/>
        </p:nvSpPr>
        <p:spPr>
          <a:xfrm>
            <a:off x="4053332" y="5124679"/>
            <a:ext cx="4009136" cy="1224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6794E2-4C9A-9409-F616-2223A7420947}"/>
              </a:ext>
            </a:extLst>
          </p:cNvPr>
          <p:cNvSpPr/>
          <p:nvPr/>
        </p:nvSpPr>
        <p:spPr>
          <a:xfrm>
            <a:off x="4053332" y="5123772"/>
            <a:ext cx="2478024" cy="263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Type here…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D5DF35-01AD-9AB0-1E71-43786445BDB5}"/>
              </a:ext>
            </a:extLst>
          </p:cNvPr>
          <p:cNvSpPr/>
          <p:nvPr/>
        </p:nvSpPr>
        <p:spPr>
          <a:xfrm>
            <a:off x="4116324" y="2872478"/>
            <a:ext cx="3799332" cy="595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Review: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E9FB15-3D6A-3C48-C369-DC342B30329A}"/>
              </a:ext>
            </a:extLst>
          </p:cNvPr>
          <p:cNvSpPr/>
          <p:nvPr/>
        </p:nvSpPr>
        <p:spPr>
          <a:xfrm>
            <a:off x="6131560" y="3537586"/>
            <a:ext cx="1697228" cy="268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C0C0C0"/>
                </a:highlight>
              </a:rPr>
              <a:t>Submit Review</a:t>
            </a:r>
          </a:p>
        </p:txBody>
      </p:sp>
    </p:spTree>
    <p:extLst>
      <p:ext uri="{BB962C8B-B14F-4D97-AF65-F5344CB8AC3E}">
        <p14:creationId xmlns:p14="http://schemas.microsoft.com/office/powerpoint/2010/main" val="18456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dirty="0">
                <a:solidFill>
                  <a:srgbClr val="FF0000"/>
                </a:solidFill>
              </a:rPr>
              <a:t>Info &gt;</a:t>
            </a:r>
            <a:r>
              <a:rPr lang="en-GB" dirty="0"/>
              <a:t>    Our Cinemas &gt;    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14D6A-84A4-D1CF-A6CF-AC7B39F6F2DE}"/>
              </a:ext>
            </a:extLst>
          </p:cNvPr>
          <p:cNvSpPr txBox="1"/>
          <p:nvPr/>
        </p:nvSpPr>
        <p:spPr>
          <a:xfrm>
            <a:off x="3566160" y="2355309"/>
            <a:ext cx="497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of members with info and </a:t>
            </a:r>
            <a:r>
              <a:rPr lang="en-GB" dirty="0" err="1"/>
              <a:t>github</a:t>
            </a:r>
            <a:r>
              <a:rPr lang="en-GB" dirty="0"/>
              <a:t> links</a:t>
            </a:r>
          </a:p>
          <a:p>
            <a:r>
              <a:rPr lang="en-GB" dirty="0"/>
              <a:t>- 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D9147-AAE0-93FC-BC18-8D33047CCDF4}"/>
              </a:ext>
            </a:extLst>
          </p:cNvPr>
          <p:cNvSpPr/>
          <p:nvPr/>
        </p:nvSpPr>
        <p:spPr>
          <a:xfrm>
            <a:off x="4561840" y="4338996"/>
            <a:ext cx="2164080" cy="37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F611-36F5-5CD3-88B4-3D883C085647}"/>
              </a:ext>
            </a:extLst>
          </p:cNvPr>
          <p:cNvSpPr txBox="1"/>
          <p:nvPr/>
        </p:nvSpPr>
        <p:spPr>
          <a:xfrm>
            <a:off x="4124960" y="5221275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Scrum info – link to scrum.org</a:t>
            </a:r>
          </a:p>
        </p:txBody>
      </p:sp>
    </p:spTree>
    <p:extLst>
      <p:ext uri="{BB962C8B-B14F-4D97-AF65-F5344CB8AC3E}">
        <p14:creationId xmlns:p14="http://schemas.microsoft.com/office/powerpoint/2010/main" val="39393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dirty="0">
                <a:solidFill>
                  <a:srgbClr val="FF0000"/>
                </a:solidFill>
              </a:rPr>
              <a:t>Info &gt;</a:t>
            </a:r>
            <a:r>
              <a:rPr lang="en-GB" dirty="0"/>
              <a:t>    Our Cinemas &gt;    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3D123-23C0-6DFB-04B6-E4F3C47EE79B}"/>
              </a:ext>
            </a:extLst>
          </p:cNvPr>
          <p:cNvSpPr/>
          <p:nvPr/>
        </p:nvSpPr>
        <p:spPr>
          <a:xfrm>
            <a:off x="2519680" y="2194560"/>
            <a:ext cx="6258560" cy="1544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  <a:p>
            <a:r>
              <a:rPr lang="en-GB" dirty="0"/>
              <a:t>Name:</a:t>
            </a:r>
          </a:p>
          <a:p>
            <a:r>
              <a:rPr lang="en-GB" dirty="0"/>
              <a:t>Email Address:</a:t>
            </a:r>
          </a:p>
          <a:p>
            <a:r>
              <a:rPr lang="en-GB" dirty="0"/>
              <a:t>Subject: </a:t>
            </a:r>
          </a:p>
          <a:p>
            <a:r>
              <a:rPr lang="en-GB" dirty="0"/>
              <a:t>Message: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1988-8BE0-B787-53AB-6A7CDD5958CB}"/>
              </a:ext>
            </a:extLst>
          </p:cNvPr>
          <p:cNvSpPr txBox="1"/>
          <p:nvPr/>
        </p:nvSpPr>
        <p:spPr>
          <a:xfrm>
            <a:off x="3891280" y="4161672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ways to contact include:</a:t>
            </a:r>
          </a:p>
          <a:p>
            <a:r>
              <a:rPr lang="en-GB" dirty="0"/>
              <a:t>- Cinema address</a:t>
            </a:r>
          </a:p>
          <a:p>
            <a:r>
              <a:rPr lang="en-GB" dirty="0"/>
              <a:t>- Number</a:t>
            </a:r>
          </a:p>
          <a:p>
            <a:r>
              <a:rPr lang="en-GB" dirty="0"/>
              <a:t>- Email</a:t>
            </a:r>
          </a:p>
        </p:txBody>
      </p:sp>
    </p:spTree>
    <p:extLst>
      <p:ext uri="{BB962C8B-B14F-4D97-AF65-F5344CB8AC3E}">
        <p14:creationId xmlns:p14="http://schemas.microsoft.com/office/powerpoint/2010/main" val="254257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dirty="0">
                <a:solidFill>
                  <a:srgbClr val="FF0000"/>
                </a:solidFill>
              </a:rPr>
              <a:t>Info &gt;</a:t>
            </a:r>
            <a:r>
              <a:rPr lang="en-GB" dirty="0"/>
              <a:t>    Our Cinemas &gt;    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1988-8BE0-B787-53AB-6A7CDD5958CB}"/>
              </a:ext>
            </a:extLst>
          </p:cNvPr>
          <p:cNvSpPr txBox="1"/>
          <p:nvPr/>
        </p:nvSpPr>
        <p:spPr>
          <a:xfrm>
            <a:off x="3114040" y="2891274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Explanation of rating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F783F2-4DC3-C2FA-C68E-3E8A63C1AD36}"/>
              </a:ext>
            </a:extLst>
          </p:cNvPr>
          <p:cNvSpPr/>
          <p:nvPr/>
        </p:nvSpPr>
        <p:spPr>
          <a:xfrm>
            <a:off x="2352040" y="2748280"/>
            <a:ext cx="762000" cy="6807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91301-FE44-F780-6BA5-5C5394CE7969}"/>
              </a:ext>
            </a:extLst>
          </p:cNvPr>
          <p:cNvSpPr txBox="1"/>
          <p:nvPr/>
        </p:nvSpPr>
        <p:spPr>
          <a:xfrm>
            <a:off x="3383280" y="4754880"/>
            <a:ext cx="485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info: 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[links]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D111D8-0022-1F7A-F75C-222416B373D7}"/>
              </a:ext>
            </a:extLst>
          </p:cNvPr>
          <p:cNvSpPr/>
          <p:nvPr/>
        </p:nvSpPr>
        <p:spPr>
          <a:xfrm>
            <a:off x="2352040" y="3648000"/>
            <a:ext cx="762000" cy="680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2C4A3-60E2-C172-7A16-2E5160B2B270}"/>
              </a:ext>
            </a:extLst>
          </p:cNvPr>
          <p:cNvSpPr txBox="1"/>
          <p:nvPr/>
        </p:nvSpPr>
        <p:spPr>
          <a:xfrm>
            <a:off x="3114040" y="3835961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Explanation of rating</a:t>
            </a:r>
          </a:p>
        </p:txBody>
      </p:sp>
    </p:spTree>
    <p:extLst>
      <p:ext uri="{BB962C8B-B14F-4D97-AF65-F5344CB8AC3E}">
        <p14:creationId xmlns:p14="http://schemas.microsoft.com/office/powerpoint/2010/main" val="138986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</a:t>
            </a:r>
            <a:r>
              <a:rPr lang="en-GB" dirty="0">
                <a:solidFill>
                  <a:srgbClr val="FF0000"/>
                </a:solidFill>
              </a:rPr>
              <a:t>Our Cinemas &gt;    </a:t>
            </a:r>
            <a:r>
              <a:rPr lang="en-GB" dirty="0"/>
              <a:t>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BF996-FD48-64D0-6FD5-8270CCC6F05C}"/>
              </a:ext>
            </a:extLst>
          </p:cNvPr>
          <p:cNvSpPr/>
          <p:nvPr/>
        </p:nvSpPr>
        <p:spPr>
          <a:xfrm>
            <a:off x="3251200" y="2296160"/>
            <a:ext cx="44094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your cinema: 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61456-FB36-04F6-1F96-296BC33D75B0}"/>
              </a:ext>
            </a:extLst>
          </p:cNvPr>
          <p:cNvSpPr/>
          <p:nvPr/>
        </p:nvSpPr>
        <p:spPr>
          <a:xfrm>
            <a:off x="2804160" y="2834640"/>
            <a:ext cx="528320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bar/restaurant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6654E-D74C-82F2-7BB8-4E9A6158E061}"/>
              </a:ext>
            </a:extLst>
          </p:cNvPr>
          <p:cNvSpPr txBox="1"/>
          <p:nvPr/>
        </p:nvSpPr>
        <p:spPr>
          <a:xfrm>
            <a:off x="2733040" y="4533146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  <a:p>
            <a:r>
              <a:rPr lang="en-GB" dirty="0"/>
              <a:t>Offers:</a:t>
            </a:r>
          </a:p>
          <a:p>
            <a:r>
              <a:rPr lang="en-GB" dirty="0"/>
              <a:t>Contact details:</a:t>
            </a:r>
          </a:p>
        </p:txBody>
      </p:sp>
    </p:spTree>
    <p:extLst>
      <p:ext uri="{BB962C8B-B14F-4D97-AF65-F5344CB8AC3E}">
        <p14:creationId xmlns:p14="http://schemas.microsoft.com/office/powerpoint/2010/main" val="20040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</a:t>
            </a:r>
            <a:r>
              <a:rPr lang="en-GB" dirty="0">
                <a:solidFill>
                  <a:srgbClr val="FF0000"/>
                </a:solidFill>
              </a:rPr>
              <a:t>Our Cinemas &gt;    </a:t>
            </a:r>
            <a:r>
              <a:rPr lang="en-GB" dirty="0"/>
              <a:t>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BF996-FD48-64D0-6FD5-8270CCC6F05C}"/>
              </a:ext>
            </a:extLst>
          </p:cNvPr>
          <p:cNvSpPr/>
          <p:nvPr/>
        </p:nvSpPr>
        <p:spPr>
          <a:xfrm>
            <a:off x="3251200" y="2233584"/>
            <a:ext cx="44094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your cinema: 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61456-FB36-04F6-1F96-296BC33D75B0}"/>
              </a:ext>
            </a:extLst>
          </p:cNvPr>
          <p:cNvSpPr/>
          <p:nvPr/>
        </p:nvSpPr>
        <p:spPr>
          <a:xfrm>
            <a:off x="2926080" y="4052947"/>
            <a:ext cx="5283200" cy="1319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6654E-D74C-82F2-7BB8-4E9A6158E061}"/>
              </a:ext>
            </a:extLst>
          </p:cNvPr>
          <p:cNvSpPr txBox="1"/>
          <p:nvPr/>
        </p:nvSpPr>
        <p:spPr>
          <a:xfrm>
            <a:off x="2946400" y="5539323"/>
            <a:ext cx="535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Address:</a:t>
            </a:r>
          </a:p>
          <a:p>
            <a:r>
              <a:rPr lang="en-GB" dirty="0"/>
              <a:t>How to get there: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8C9DD8-2BE7-1D9A-75E0-49671E62FB78}"/>
              </a:ext>
            </a:extLst>
          </p:cNvPr>
          <p:cNvSpPr/>
          <p:nvPr/>
        </p:nvSpPr>
        <p:spPr>
          <a:xfrm>
            <a:off x="2926080" y="2695249"/>
            <a:ext cx="5283200" cy="117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image of cinema</a:t>
            </a:r>
          </a:p>
        </p:txBody>
      </p:sp>
    </p:spTree>
    <p:extLst>
      <p:ext uri="{BB962C8B-B14F-4D97-AF65-F5344CB8AC3E}">
        <p14:creationId xmlns:p14="http://schemas.microsoft.com/office/powerpoint/2010/main" val="6183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</a:t>
            </a:r>
            <a:r>
              <a:rPr lang="en-GB" dirty="0">
                <a:solidFill>
                  <a:srgbClr val="FF0000"/>
                </a:solidFill>
              </a:rPr>
              <a:t>Our Cinemas &gt;    </a:t>
            </a:r>
            <a:r>
              <a:rPr lang="en-GB" dirty="0"/>
              <a:t>What’s On &gt;   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2011680" y="1605280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BF996-FD48-64D0-6FD5-8270CCC6F05C}"/>
              </a:ext>
            </a:extLst>
          </p:cNvPr>
          <p:cNvSpPr/>
          <p:nvPr/>
        </p:nvSpPr>
        <p:spPr>
          <a:xfrm>
            <a:off x="3251200" y="2296160"/>
            <a:ext cx="44094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your cinema: 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61456-FB36-04F6-1F96-296BC33D75B0}"/>
              </a:ext>
            </a:extLst>
          </p:cNvPr>
          <p:cNvSpPr/>
          <p:nvPr/>
        </p:nvSpPr>
        <p:spPr>
          <a:xfrm>
            <a:off x="2804160" y="2834640"/>
            <a:ext cx="528320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 of opening times</a:t>
            </a:r>
          </a:p>
        </p:txBody>
      </p:sp>
    </p:spTree>
    <p:extLst>
      <p:ext uri="{BB962C8B-B14F-4D97-AF65-F5344CB8AC3E}">
        <p14:creationId xmlns:p14="http://schemas.microsoft.com/office/powerpoint/2010/main" val="373951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</a:t>
            </a:r>
            <a:r>
              <a:rPr lang="en-GB" dirty="0">
                <a:solidFill>
                  <a:srgbClr val="FF0000"/>
                </a:solidFill>
              </a:rPr>
              <a:t>What’s On &gt;   </a:t>
            </a:r>
            <a:r>
              <a:rPr lang="en-GB" dirty="0"/>
              <a:t>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104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CF5E6-F669-D424-AEC0-580416BA2897}"/>
              </a:ext>
            </a:extLst>
          </p:cNvPr>
          <p:cNvSpPr/>
          <p:nvPr/>
        </p:nvSpPr>
        <p:spPr>
          <a:xfrm>
            <a:off x="3378200" y="3571048"/>
            <a:ext cx="4780280" cy="104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E75C8D-E28A-8C96-6146-716D8A310599}"/>
              </a:ext>
            </a:extLst>
          </p:cNvPr>
          <p:cNvSpPr/>
          <p:nvPr/>
        </p:nvSpPr>
        <p:spPr>
          <a:xfrm>
            <a:off x="3378200" y="4896543"/>
            <a:ext cx="4780280" cy="1041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AF075-8284-2C06-32DF-E0008C8627A9}"/>
              </a:ext>
            </a:extLst>
          </p:cNvPr>
          <p:cNvSpPr txBox="1"/>
          <p:nvPr/>
        </p:nvSpPr>
        <p:spPr>
          <a:xfrm>
            <a:off x="7716520" y="5969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+1 more movie on scroll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2ABED-B3EA-87EC-9329-3DDEBC273C9B}"/>
              </a:ext>
            </a:extLst>
          </p:cNvPr>
          <p:cNvSpPr txBox="1"/>
          <p:nvPr/>
        </p:nvSpPr>
        <p:spPr>
          <a:xfrm>
            <a:off x="8991600" y="2245553"/>
            <a:ext cx="308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On click of the movie, user is directed to movie page</a:t>
            </a:r>
          </a:p>
        </p:txBody>
      </p:sp>
    </p:spTree>
    <p:extLst>
      <p:ext uri="{BB962C8B-B14F-4D97-AF65-F5344CB8AC3E}">
        <p14:creationId xmlns:p14="http://schemas.microsoft.com/office/powerpoint/2010/main" val="104150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B338E-85D8-1579-FE5A-BC945DFD68AD}"/>
              </a:ext>
            </a:extLst>
          </p:cNvPr>
          <p:cNvSpPr/>
          <p:nvPr/>
        </p:nvSpPr>
        <p:spPr>
          <a:xfrm>
            <a:off x="3566160" y="139422"/>
            <a:ext cx="4521200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Logo/Title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34EE-2880-4330-03E5-8F2E5CE7B85B}"/>
              </a:ext>
            </a:extLst>
          </p:cNvPr>
          <p:cNvSpPr/>
          <p:nvPr/>
        </p:nvSpPr>
        <p:spPr>
          <a:xfrm>
            <a:off x="335280" y="1076960"/>
            <a:ext cx="11592560" cy="52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99976-37F1-7AC2-228B-3C0328BF7CE6}"/>
              </a:ext>
            </a:extLst>
          </p:cNvPr>
          <p:cNvSpPr/>
          <p:nvPr/>
        </p:nvSpPr>
        <p:spPr>
          <a:xfrm>
            <a:off x="9398000" y="1249680"/>
            <a:ext cx="2458720" cy="26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6837C-A504-C4C3-FD0E-9514592A9A39}"/>
              </a:ext>
            </a:extLst>
          </p:cNvPr>
          <p:cNvSpPr txBox="1"/>
          <p:nvPr/>
        </p:nvSpPr>
        <p:spPr>
          <a:xfrm>
            <a:off x="365760" y="1188442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Info &gt;    Our Cinemas &gt;    </a:t>
            </a:r>
            <a:r>
              <a:rPr lang="en-GB" dirty="0">
                <a:solidFill>
                  <a:srgbClr val="FF0000"/>
                </a:solidFill>
              </a:rPr>
              <a:t>What’s On &gt;   </a:t>
            </a:r>
            <a:r>
              <a:rPr lang="en-GB" dirty="0"/>
              <a:t>Coming Soon &gt;   My Bookings   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1616-F801-3D90-D478-BC692012013F}"/>
              </a:ext>
            </a:extLst>
          </p:cNvPr>
          <p:cNvSpPr txBox="1"/>
          <p:nvPr/>
        </p:nvSpPr>
        <p:spPr>
          <a:xfrm>
            <a:off x="1935480" y="1595204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Places to go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Getting there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Opening times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Screen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620C5-BA56-479E-F681-F808736A94E3}"/>
              </a:ext>
            </a:extLst>
          </p:cNvPr>
          <p:cNvSpPr txBox="1"/>
          <p:nvPr/>
        </p:nvSpPr>
        <p:spPr>
          <a:xfrm>
            <a:off x="3251200" y="1605280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>
                <a:solidFill>
                  <a:srgbClr val="FF0000"/>
                </a:solidFill>
              </a:rPr>
              <a:t>Listings Gallery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-&gt; to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BAF13-21C9-B63B-71B4-E611F5FB5E8D}"/>
              </a:ext>
            </a:extLst>
          </p:cNvPr>
          <p:cNvSpPr txBox="1"/>
          <p:nvPr/>
        </p:nvSpPr>
        <p:spPr>
          <a:xfrm>
            <a:off x="4643120" y="1618118"/>
            <a:ext cx="6121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Upcoming releases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4E09-D721-390E-277E-DE0928F76979}"/>
              </a:ext>
            </a:extLst>
          </p:cNvPr>
          <p:cNvSpPr txBox="1"/>
          <p:nvPr/>
        </p:nvSpPr>
        <p:spPr>
          <a:xfrm>
            <a:off x="853440" y="1595204"/>
            <a:ext cx="120904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900" dirty="0"/>
              <a:t>About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Contact Us</a:t>
            </a:r>
          </a:p>
          <a:p>
            <a:pPr marL="285750" indent="-285750">
              <a:buFontTx/>
              <a:buChar char="-"/>
            </a:pPr>
            <a:r>
              <a:rPr lang="en-GB" sz="900" dirty="0"/>
              <a:t>Classifications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C5B89-04C4-B274-36C5-379B8F0FC808}"/>
              </a:ext>
            </a:extLst>
          </p:cNvPr>
          <p:cNvSpPr/>
          <p:nvPr/>
        </p:nvSpPr>
        <p:spPr>
          <a:xfrm>
            <a:off x="2255520" y="6370320"/>
            <a:ext cx="7142480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 – Links to home/about/contact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B73A4-9A49-7DE0-823F-C0AA376F94E2}"/>
              </a:ext>
            </a:extLst>
          </p:cNvPr>
          <p:cNvSpPr/>
          <p:nvPr/>
        </p:nvSpPr>
        <p:spPr>
          <a:xfrm>
            <a:off x="3378200" y="2245553"/>
            <a:ext cx="4780280" cy="289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2ABED-B3EA-87EC-9329-3DDEBC273C9B}"/>
              </a:ext>
            </a:extLst>
          </p:cNvPr>
          <p:cNvSpPr txBox="1"/>
          <p:nvPr/>
        </p:nvSpPr>
        <p:spPr>
          <a:xfrm>
            <a:off x="8768080" y="3576289"/>
            <a:ext cx="308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When cinema is chosen, times  are shown – “book here” button takes the user to bookings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37E26-620D-CB32-3FE1-F255467C74E1}"/>
              </a:ext>
            </a:extLst>
          </p:cNvPr>
          <p:cNvSpPr txBox="1"/>
          <p:nvPr/>
        </p:nvSpPr>
        <p:spPr>
          <a:xfrm>
            <a:off x="3190241" y="2651760"/>
            <a:ext cx="50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Description:</a:t>
            </a:r>
          </a:p>
          <a:p>
            <a:r>
              <a:rPr lang="en-GB" dirty="0"/>
              <a:t>Actors:</a:t>
            </a:r>
          </a:p>
          <a:p>
            <a:r>
              <a:rPr lang="en-GB" dirty="0"/>
              <a:t>Director:</a:t>
            </a:r>
          </a:p>
          <a:p>
            <a:r>
              <a:rPr lang="en-GB" dirty="0"/>
              <a:t>Rating:</a:t>
            </a:r>
          </a:p>
          <a:p>
            <a:r>
              <a:rPr lang="en-GB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F5EAA-2A30-1449-DB76-0E31315B8229}"/>
              </a:ext>
            </a:extLst>
          </p:cNvPr>
          <p:cNvSpPr/>
          <p:nvPr/>
        </p:nvSpPr>
        <p:spPr>
          <a:xfrm>
            <a:off x="3566160" y="4261770"/>
            <a:ext cx="44094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your cinema: 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AF921-B335-F2F2-744F-1905AB33C296}"/>
              </a:ext>
            </a:extLst>
          </p:cNvPr>
          <p:cNvSpPr/>
          <p:nvPr/>
        </p:nvSpPr>
        <p:spPr>
          <a:xfrm>
            <a:off x="2570480" y="5117907"/>
            <a:ext cx="6441440" cy="998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E4833-4298-5DC9-A77D-C7545B49D4DC}"/>
              </a:ext>
            </a:extLst>
          </p:cNvPr>
          <p:cNvSpPr/>
          <p:nvPr/>
        </p:nvSpPr>
        <p:spPr>
          <a:xfrm>
            <a:off x="2570480" y="4922134"/>
            <a:ext cx="6441440" cy="195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highlight>
                  <a:srgbClr val="FF0000"/>
                </a:highlight>
              </a:rPr>
              <a:t>Mon</a:t>
            </a:r>
            <a:r>
              <a:rPr lang="en-GB" sz="1200" dirty="0"/>
              <a:t>                     Tues                   Weds                     Thurs                   Fri                    Sat                 Sun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0AC2F6-C3C7-E720-112C-F7CCEAFF21BB}"/>
              </a:ext>
            </a:extLst>
          </p:cNvPr>
          <p:cNvSpPr txBox="1"/>
          <p:nvPr/>
        </p:nvSpPr>
        <p:spPr>
          <a:xfrm>
            <a:off x="2656840" y="5147149"/>
            <a:ext cx="169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12:20pm</a:t>
            </a:r>
          </a:p>
          <a:p>
            <a:r>
              <a:rPr lang="en-GB" sz="1100" dirty="0"/>
              <a:t>Screen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FDBDF0-A2C1-4ED8-6A08-1BA27C9E93FC}"/>
              </a:ext>
            </a:extLst>
          </p:cNvPr>
          <p:cNvSpPr txBox="1"/>
          <p:nvPr/>
        </p:nvSpPr>
        <p:spPr>
          <a:xfrm>
            <a:off x="4003040" y="5134709"/>
            <a:ext cx="609600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3:30pm</a:t>
            </a:r>
          </a:p>
          <a:p>
            <a:r>
              <a:rPr lang="en-GB" sz="1050" dirty="0"/>
              <a:t>Screen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9B3ADC-0017-3F1D-065E-C332BC46CB45}"/>
              </a:ext>
            </a:extLst>
          </p:cNvPr>
          <p:cNvSpPr/>
          <p:nvPr/>
        </p:nvSpPr>
        <p:spPr>
          <a:xfrm>
            <a:off x="4754880" y="5883515"/>
            <a:ext cx="1798320" cy="398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 here</a:t>
            </a:r>
          </a:p>
        </p:txBody>
      </p:sp>
    </p:spTree>
    <p:extLst>
      <p:ext uri="{BB962C8B-B14F-4D97-AF65-F5344CB8AC3E}">
        <p14:creationId xmlns:p14="http://schemas.microsoft.com/office/powerpoint/2010/main" val="47076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1205</Words>
  <Application>Microsoft Office PowerPoint</Application>
  <PresentationFormat>Widescreen</PresentationFormat>
  <Paragraphs>343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Powell</dc:creator>
  <cp:lastModifiedBy>Jade Powell</cp:lastModifiedBy>
  <cp:revision>1</cp:revision>
  <dcterms:created xsi:type="dcterms:W3CDTF">2022-10-03T11:12:47Z</dcterms:created>
  <dcterms:modified xsi:type="dcterms:W3CDTF">2022-10-03T13:40:37Z</dcterms:modified>
</cp:coreProperties>
</file>