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C70-F420-030C-9308-7FED8B6CB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2F1A5-D6A1-3D18-FC03-86452DE4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77B4-C8C2-A335-9674-2158D592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F8378-15F1-4BFA-1817-0C66013F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AABB-2064-5BCD-6894-24718363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6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E569-E8E6-ADB0-DD31-FB9A8F5E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B15A8-29AA-6890-E459-F9C9825C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E5AA-8AB7-26D4-A946-2557394C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7411-CE11-40CB-BA19-CA9A9687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A83D-1B9D-E248-4D37-C43DAB7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0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DCC53-B24A-C15F-5FF8-AB5D634EA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E2D1-BE37-011F-D09A-0A7CD89F6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E2C1-3827-84FF-B38D-414424B2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8D91-D475-1C99-23BE-191851AA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B4E4-E570-7C2B-E2E4-ADFEC15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24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E4B9-C72C-3AEB-A0B6-28D43B5A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6B62-1C20-D197-5C38-81AF0278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8B7A-648F-1F8F-0F96-5073DE8D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CE76-745E-B392-C2D9-87ACB980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4C3D-FC58-EA51-7C27-B681819B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1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4261-830C-2BC2-50B6-1D6356C2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E696-F936-9818-3A2E-325FBF7B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B695-C4A6-4D1B-2823-39DF79F4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70ED-4068-4C1C-36D2-910B50FE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D1D9-3323-83F5-7019-66BE06D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5BC-ABBF-0B66-C88D-77B4FFBE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24A2-67B9-5A01-B5DE-112396BA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5151B-D9B1-2A76-CE41-181CFB71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6A1E-342C-E4BF-FF9C-434919F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8052-1E37-557C-B30B-7DCC47EE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969BB-47D6-4150-FE19-7678375A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702-10E6-5606-57A2-07194907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2C14-057D-3F40-4E1B-F2D2E861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CB86-6A37-C16B-4E88-FFF0074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661BA-F0F9-ED66-1ED5-999B2AA4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7C0F1-F9B4-AFAC-AB78-D441F64D1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2C12A-E944-0A37-9B81-56A44761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55025-F67D-0AFA-3636-0AAFDC62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3E88C-A3F2-BCBD-ED5A-6A96053E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7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C7C4-1EE7-0690-7CC8-BE7D1B5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FC925-CFA7-B870-61EE-C0524FE6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FCFC9-2D64-3378-1BDE-728EDA9D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9B944-1BC7-6CC5-7764-692D2CA1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0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DDF03-85C6-58E7-8B2A-68B8BF43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27391-61B4-F229-C3ED-ED94B220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48570-D16A-E78C-0857-325DB003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8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A58-A55D-5E5E-3831-497791BE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5C9C-BDA8-33CA-2F33-CFB049D6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85EB-27FF-1E53-10FE-16148D88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880F0-0F07-4D8B-A34D-819F9553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DA8C0-EA0B-C393-FAF3-44DF6AC7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D51B-74D1-F306-41AB-3E26769E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71FE-79D5-A289-4D0F-468DEB9D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75753-20BD-2216-8314-A97B53A10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1118-D8FC-65B3-2632-A8C8BA4C3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6D31-2605-6905-6062-38DA6FD3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4E6F-7AC5-0502-7C01-D809F240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ECC2A-77CB-7BBA-0EE6-D81976F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63B55-386D-ABDC-BBF7-299E484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E59E7-F4CF-3F9C-385C-3AC789EE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B793-2058-8039-95D4-4387F25D6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68B9-589B-4C28-A196-5EE4C3A93B35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4C18-B27C-9FE9-891C-21A0F3774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D457-B8DA-5C66-FCD0-C2A489249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428F-B72E-45A5-90D9-ECA3C2CCE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9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CCB4C-3818-E817-1772-CE69A5D55A27}"/>
              </a:ext>
            </a:extLst>
          </p:cNvPr>
          <p:cNvSpPr txBox="1"/>
          <p:nvPr/>
        </p:nvSpPr>
        <p:spPr>
          <a:xfrm>
            <a:off x="4993907" y="366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CINEMA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865AF0-DD7C-F66B-004F-CBBB35A63CFA}"/>
              </a:ext>
            </a:extLst>
          </p:cNvPr>
          <p:cNvSpPr/>
          <p:nvPr/>
        </p:nvSpPr>
        <p:spPr>
          <a:xfrm>
            <a:off x="188497" y="1222406"/>
            <a:ext cx="1828800" cy="721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CE7A0-C210-C7F2-2790-0DDC4C4140EE}"/>
              </a:ext>
            </a:extLst>
          </p:cNvPr>
          <p:cNvSpPr txBox="1"/>
          <p:nvPr/>
        </p:nvSpPr>
        <p:spPr>
          <a:xfrm>
            <a:off x="117912" y="2091958"/>
            <a:ext cx="2319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Name: String</a:t>
            </a:r>
          </a:p>
          <a:p>
            <a:pPr algn="just"/>
            <a:r>
              <a:rPr lang="en-GB" dirty="0"/>
              <a:t>Actors: [String]</a:t>
            </a:r>
          </a:p>
          <a:p>
            <a:pPr algn="just"/>
            <a:r>
              <a:rPr lang="en-GB" dirty="0"/>
              <a:t>Director: String</a:t>
            </a:r>
          </a:p>
          <a:p>
            <a:pPr algn="just"/>
            <a:r>
              <a:rPr lang="en-GB" dirty="0"/>
              <a:t>Genre: String</a:t>
            </a:r>
          </a:p>
          <a:p>
            <a:pPr algn="just"/>
            <a:r>
              <a:rPr lang="en-GB" dirty="0"/>
              <a:t>Release date: date</a:t>
            </a:r>
          </a:p>
          <a:p>
            <a:pPr algn="just"/>
            <a:r>
              <a:rPr lang="en-GB" dirty="0"/>
              <a:t>Duration: number</a:t>
            </a:r>
          </a:p>
          <a:p>
            <a:pPr algn="just"/>
            <a:r>
              <a:rPr lang="en-GB" dirty="0"/>
              <a:t>Classification: string</a:t>
            </a:r>
          </a:p>
          <a:p>
            <a:pPr algn="just"/>
            <a:r>
              <a:rPr lang="en-GB" dirty="0"/>
              <a:t>Rating: number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AA86-6246-937E-24D9-D2580544548E}"/>
              </a:ext>
            </a:extLst>
          </p:cNvPr>
          <p:cNvSpPr/>
          <p:nvPr/>
        </p:nvSpPr>
        <p:spPr>
          <a:xfrm>
            <a:off x="4719587" y="190125"/>
            <a:ext cx="1828800" cy="721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7D5B6-7AA2-A81A-1B86-0875CC6EC59E}"/>
              </a:ext>
            </a:extLst>
          </p:cNvPr>
          <p:cNvSpPr txBox="1"/>
          <p:nvPr/>
        </p:nvSpPr>
        <p:spPr>
          <a:xfrm>
            <a:off x="350923" y="1260187"/>
            <a:ext cx="1503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Movies collection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5FB719-A7C2-4C83-F94A-1D36C262D105}"/>
              </a:ext>
            </a:extLst>
          </p:cNvPr>
          <p:cNvSpPr/>
          <p:nvPr/>
        </p:nvSpPr>
        <p:spPr>
          <a:xfrm>
            <a:off x="2618474" y="1184625"/>
            <a:ext cx="1828800" cy="721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C67E4-92AA-069F-C4DA-B9B27D5AD97D}"/>
              </a:ext>
            </a:extLst>
          </p:cNvPr>
          <p:cNvSpPr txBox="1"/>
          <p:nvPr/>
        </p:nvSpPr>
        <p:spPr>
          <a:xfrm>
            <a:off x="2780900" y="1222406"/>
            <a:ext cx="1503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Cinemas collection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512E6-AA49-A923-DEC5-01236971EEEF}"/>
              </a:ext>
            </a:extLst>
          </p:cNvPr>
          <p:cNvSpPr txBox="1"/>
          <p:nvPr/>
        </p:nvSpPr>
        <p:spPr>
          <a:xfrm>
            <a:off x="2290807" y="2062805"/>
            <a:ext cx="3213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 string</a:t>
            </a:r>
          </a:p>
          <a:p>
            <a:r>
              <a:rPr lang="en-GB" dirty="0"/>
              <a:t>Location: string</a:t>
            </a:r>
          </a:p>
          <a:p>
            <a:r>
              <a:rPr lang="en-GB" dirty="0"/>
              <a:t>Phone number: number</a:t>
            </a:r>
          </a:p>
          <a:p>
            <a:r>
              <a:rPr lang="en-GB" dirty="0"/>
              <a:t>Manager’s email: string</a:t>
            </a:r>
          </a:p>
          <a:p>
            <a:r>
              <a:rPr lang="en-GB" dirty="0"/>
              <a:t>Normal screens: {number of screens: number, capacity: number}</a:t>
            </a:r>
          </a:p>
          <a:p>
            <a:r>
              <a:rPr lang="en-GB" dirty="0"/>
              <a:t>Director screens: {number of screens: number, capacity: number}</a:t>
            </a:r>
          </a:p>
          <a:p>
            <a:r>
              <a:rPr lang="en-GB" dirty="0"/>
              <a:t>Movies shown: [movie objects]</a:t>
            </a:r>
          </a:p>
          <a:p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439B7A1-C50A-7DED-7452-63BA5A8FDC71}"/>
              </a:ext>
            </a:extLst>
          </p:cNvPr>
          <p:cNvSpPr/>
          <p:nvPr/>
        </p:nvSpPr>
        <p:spPr>
          <a:xfrm>
            <a:off x="5398562" y="1240934"/>
            <a:ext cx="1828800" cy="721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4BA09-3C93-E4E1-F5C7-F3401E860ADD}"/>
              </a:ext>
            </a:extLst>
          </p:cNvPr>
          <p:cNvSpPr txBox="1"/>
          <p:nvPr/>
        </p:nvSpPr>
        <p:spPr>
          <a:xfrm>
            <a:off x="5504040" y="1316498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Screenings collection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C3459B-7A1A-C352-BFDC-EEF25E2A9FF7}"/>
              </a:ext>
            </a:extLst>
          </p:cNvPr>
          <p:cNvSpPr txBox="1"/>
          <p:nvPr/>
        </p:nvSpPr>
        <p:spPr>
          <a:xfrm>
            <a:off x="5272627" y="2157895"/>
            <a:ext cx="2653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Cinema name: String </a:t>
            </a:r>
          </a:p>
          <a:p>
            <a:r>
              <a:rPr lang="en-GB" dirty="0"/>
              <a:t>screen number:</a:t>
            </a:r>
          </a:p>
          <a:p>
            <a:r>
              <a:rPr lang="en-GB" dirty="0"/>
              <a:t>Screen type: String</a:t>
            </a:r>
          </a:p>
          <a:p>
            <a:r>
              <a:rPr lang="en-GB" dirty="0"/>
              <a:t>Movie: {movie object}</a:t>
            </a:r>
          </a:p>
          <a:p>
            <a:r>
              <a:rPr lang="en-GB" dirty="0"/>
              <a:t>Date/time: Date</a:t>
            </a:r>
          </a:p>
          <a:p>
            <a:r>
              <a:rPr lang="en-GB" dirty="0"/>
              <a:t>Seats left: number</a:t>
            </a:r>
          </a:p>
          <a:p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B49ECA-2593-5D49-30EC-8A047C0EB51B}"/>
              </a:ext>
            </a:extLst>
          </p:cNvPr>
          <p:cNvSpPr/>
          <p:nvPr/>
        </p:nvSpPr>
        <p:spPr>
          <a:xfrm>
            <a:off x="109887" y="4597062"/>
            <a:ext cx="1828800" cy="721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E1A4D-577E-C7C5-AA6B-9FC7762E6243}"/>
              </a:ext>
            </a:extLst>
          </p:cNvPr>
          <p:cNvSpPr txBox="1"/>
          <p:nvPr/>
        </p:nvSpPr>
        <p:spPr>
          <a:xfrm>
            <a:off x="280734" y="4631114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Discussions 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5EEB48-3495-7E5B-EFD8-F99E95A89705}"/>
              </a:ext>
            </a:extLst>
          </p:cNvPr>
          <p:cNvSpPr txBox="1"/>
          <p:nvPr/>
        </p:nvSpPr>
        <p:spPr>
          <a:xfrm>
            <a:off x="109887" y="5488753"/>
            <a:ext cx="265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Movie name: String</a:t>
            </a:r>
          </a:p>
          <a:p>
            <a:r>
              <a:rPr lang="en-GB" dirty="0"/>
              <a:t>Username: String</a:t>
            </a:r>
          </a:p>
          <a:p>
            <a:r>
              <a:rPr lang="en-GB" dirty="0"/>
              <a:t>Comment: String</a:t>
            </a:r>
          </a:p>
          <a:p>
            <a:r>
              <a:rPr lang="en-GB" dirty="0"/>
              <a:t>Rating: Number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604AE8-8A7F-89CD-A40C-3509BC06B955}"/>
              </a:ext>
            </a:extLst>
          </p:cNvPr>
          <p:cNvSpPr txBox="1"/>
          <p:nvPr/>
        </p:nvSpPr>
        <p:spPr>
          <a:xfrm>
            <a:off x="8349910" y="1360905"/>
            <a:ext cx="1503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Ticket prices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F89EF25-3F85-DC26-FFA8-C11FA33A955B}"/>
              </a:ext>
            </a:extLst>
          </p:cNvPr>
          <p:cNvSpPr/>
          <p:nvPr/>
        </p:nvSpPr>
        <p:spPr>
          <a:xfrm>
            <a:off x="8208339" y="1111715"/>
            <a:ext cx="1787090" cy="943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94764C-585F-B056-5106-283C21A462E8}"/>
              </a:ext>
            </a:extLst>
          </p:cNvPr>
          <p:cNvSpPr txBox="1"/>
          <p:nvPr/>
        </p:nvSpPr>
        <p:spPr>
          <a:xfrm>
            <a:off x="7783623" y="2179636"/>
            <a:ext cx="44236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 type: Adult, prices: {normal screen price: number, director screen price:</a:t>
            </a:r>
          </a:p>
          <a:p>
            <a:r>
              <a:rPr lang="en-GB" dirty="0"/>
              <a:t>Number}</a:t>
            </a:r>
          </a:p>
          <a:p>
            <a:endParaRPr lang="en-GB" dirty="0"/>
          </a:p>
          <a:p>
            <a:r>
              <a:rPr lang="en-GB" dirty="0"/>
              <a:t>User type: Child, prices: {normal screen price: number, director screen price:</a:t>
            </a:r>
          </a:p>
          <a:p>
            <a:r>
              <a:rPr lang="en-GB" dirty="0"/>
              <a:t>Number}</a:t>
            </a:r>
          </a:p>
          <a:p>
            <a:endParaRPr lang="en-GB" dirty="0"/>
          </a:p>
          <a:p>
            <a:r>
              <a:rPr lang="en-GB" dirty="0"/>
              <a:t>User Type: Concession, prices: {normal screen price: number, director screen price:</a:t>
            </a:r>
          </a:p>
          <a:p>
            <a:r>
              <a:rPr lang="en-GB" dirty="0"/>
              <a:t>Number}</a:t>
            </a:r>
          </a:p>
        </p:txBody>
      </p:sp>
    </p:spTree>
    <p:extLst>
      <p:ext uri="{BB962C8B-B14F-4D97-AF65-F5344CB8AC3E}">
        <p14:creationId xmlns:p14="http://schemas.microsoft.com/office/powerpoint/2010/main" val="256334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Nikolova, Mariana</dc:creator>
  <cp:lastModifiedBy>Nikolova, Mariana</cp:lastModifiedBy>
  <cp:revision>4</cp:revision>
  <dcterms:created xsi:type="dcterms:W3CDTF">2022-10-03T14:38:34Z</dcterms:created>
  <dcterms:modified xsi:type="dcterms:W3CDTF">2022-10-03T15:18:16Z</dcterms:modified>
</cp:coreProperties>
</file>