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PT Serif" panose="020A0603040505020204" pitchFamily="18" charset="0"/>
      <p:regular r:id="rId16"/>
    </p:embeddedFont>
    <p:embeddedFont>
      <p:font typeface="PT Serif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8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4331" y="4482465"/>
            <a:ext cx="11195394" cy="1417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60"/>
              </a:lnSpc>
            </a:pPr>
            <a:r>
              <a:rPr lang="en-US" sz="9600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Librerías en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245918" y="2408012"/>
            <a:ext cx="6931661" cy="287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99"/>
              </a:lnSpc>
            </a:pPr>
            <a:r>
              <a:rPr lang="en-US" sz="1599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Librería para visualización de datos mediante gráficos.</a:t>
            </a:r>
          </a:p>
          <a:p>
            <a:pPr marL="0" lvl="0" indent="0" algn="l">
              <a:lnSpc>
                <a:spcPts val="2100"/>
              </a:lnSpc>
            </a:pPr>
            <a:endParaRPr lang="en-US" sz="1599">
              <a:solidFill>
                <a:srgbClr val="000000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Ejemplo:</a:t>
            </a:r>
          </a:p>
          <a:p>
            <a:pPr marL="0" lvl="0" indent="0" algn="l">
              <a:lnSpc>
                <a:spcPts val="2100"/>
              </a:lnSpc>
            </a:pPr>
            <a:endParaRPr lang="en-US" sz="2799">
              <a:solidFill>
                <a:srgbClr val="000000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import matplotlib.pyplot as plt# Crear un gráfico simplex = [1, 2, 3]y = [4, 5, 6]plt.plot(x, y)plt.show()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10421" y="2315527"/>
            <a:ext cx="5498182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3. Matplotlib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245918" y="2379437"/>
            <a:ext cx="6931661" cy="4160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Usada para aprendizaje automático.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Proporciona herramientas para clasificación, regresión y clustering.</a:t>
            </a:r>
          </a:p>
          <a:p>
            <a:pPr marL="0" lvl="0" indent="0" algn="l">
              <a:lnSpc>
                <a:spcPts val="2100"/>
              </a:lnSpc>
            </a:pPr>
            <a:endParaRPr lang="en-US" sz="2799">
              <a:solidFill>
                <a:srgbClr val="000000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Ejemplo:</a:t>
            </a:r>
          </a:p>
          <a:p>
            <a:pPr marL="0" lvl="0" indent="0" algn="l">
              <a:lnSpc>
                <a:spcPts val="2100"/>
              </a:lnSpc>
            </a:pPr>
            <a:endParaRPr lang="en-US" sz="2799">
              <a:solidFill>
                <a:srgbClr val="000000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from sklearn.linear_model import LinearRegression# Modelo de regresión linealmodel = LinearRegression()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10421" y="2315527"/>
            <a:ext cx="5498182" cy="222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20"/>
              </a:lnSpc>
              <a:spcBef>
                <a:spcPct val="0"/>
              </a:spcBef>
            </a:pPr>
            <a:r>
              <a:rPr lang="en-US" sz="7350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4. Scikit-Learn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80328" y="1611958"/>
            <a:ext cx="5532090" cy="6414637"/>
            <a:chOff x="0" y="0"/>
            <a:chExt cx="7376120" cy="855285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7376120" cy="4876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9600"/>
                </a:lnSpc>
                <a:spcBef>
                  <a:spcPct val="0"/>
                </a:spcBef>
              </a:pPr>
              <a:r>
                <a:rPr lang="en-US" sz="8000" b="1" u="none">
                  <a:solidFill>
                    <a:srgbClr val="000000"/>
                  </a:solidFill>
                  <a:latin typeface="PT Serif Bold"/>
                  <a:ea typeface="PT Serif Bold"/>
                  <a:cs typeface="PT Serif Bold"/>
                  <a:sym typeface="PT Serif Bold"/>
                </a:rPr>
                <a:t>Crear tu propia librería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834415"/>
              <a:ext cx="7376120" cy="2718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419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PT Serif"/>
                  <a:ea typeface="PT Serif"/>
                  <a:cs typeface="PT Serif"/>
                  <a:sym typeface="PT Serif"/>
                </a:rPr>
                <a:t>Puedes crear tu propia librería definiendo funciones en un archivo .py. Luego puedes importarla en otros scripts.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9144" y="5912294"/>
            <a:ext cx="2904400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10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Archivo mi_libreria.py: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74248" y="5912294"/>
            <a:ext cx="2904400" cy="174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10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def saludar(nombre):    return f"Hola, {nombre}!"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609352" y="5912294"/>
            <a:ext cx="2904400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10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Uso en otro archivo: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444456" y="5912294"/>
            <a:ext cx="2904400" cy="26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10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import mi_libreriaprint(mi_libreria.saludar("Ana"))  # Salida: Hola, Ana!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01557" y="1593464"/>
            <a:ext cx="1408488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Ejemplo: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99361" y="2856127"/>
            <a:ext cx="14089277" cy="4574745"/>
            <a:chOff x="0" y="0"/>
            <a:chExt cx="18785703" cy="609966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8779848" cy="1625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600"/>
                </a:lnSpc>
                <a:spcBef>
                  <a:spcPct val="0"/>
                </a:spcBef>
              </a:pPr>
              <a:r>
                <a:rPr lang="en-US" sz="8000" b="1">
                  <a:solidFill>
                    <a:srgbClr val="000000"/>
                  </a:solidFill>
                  <a:latin typeface="PT Serif Bold"/>
                  <a:ea typeface="PT Serif Bold"/>
                  <a:cs typeface="PT Serif Bold"/>
                  <a:sym typeface="PT Serif Bold"/>
                </a:rPr>
                <a:t>Conclusión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81225"/>
              <a:ext cx="18785703" cy="2718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799" u="none">
                  <a:solidFill>
                    <a:srgbClr val="000000"/>
                  </a:solidFill>
                  <a:latin typeface="PT Serif"/>
                  <a:ea typeface="PT Serif"/>
                  <a:cs typeface="PT Serif"/>
                  <a:sym typeface="PT Serif"/>
                </a:rPr>
                <a:t>Las librerías en Python son herramientas esenciales para cualquier desarrollador. Desde tareas básicas hasta proyectos complejos como inteligencia artificial o análisis de datos, estas simplifican el trabajo y aumentan la productividad. Conocer las principales librerías te permitirá aprovechar al máximo el potencial del lenguaje.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99361" y="2246527"/>
            <a:ext cx="14089277" cy="5793945"/>
            <a:chOff x="0" y="0"/>
            <a:chExt cx="18785703" cy="772526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8779848" cy="3251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600"/>
                </a:lnSpc>
                <a:spcBef>
                  <a:spcPct val="0"/>
                </a:spcBef>
              </a:pPr>
              <a:r>
                <a:rPr lang="en-US" sz="8000" b="1">
                  <a:solidFill>
                    <a:srgbClr val="000000"/>
                  </a:solidFill>
                  <a:latin typeface="PT Serif Bold"/>
                  <a:ea typeface="PT Serif Bold"/>
                  <a:cs typeface="PT Serif Bold"/>
                  <a:sym typeface="PT Serif Bold"/>
                </a:rPr>
                <a:t>Qué son las librerías en Python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006825"/>
              <a:ext cx="18785703" cy="2718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799" u="none">
                  <a:solidFill>
                    <a:srgbClr val="000000"/>
                  </a:solidFill>
                  <a:latin typeface="PT Serif"/>
                  <a:ea typeface="PT Serif"/>
                  <a:cs typeface="PT Serif"/>
                  <a:sym typeface="PT Serif"/>
                </a:rPr>
                <a:t>Las librerías en Python son conjuntos de módulos que contienen funciones y clases para realizar tareas específicas. Por ejemplo, el módulo math proporciona funciones matemáticas como cálculo de raíces cuadradas, mientras que librerías como Pandas y NumPy son esenciales para análisis y computación científica.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4139" y="2477909"/>
            <a:ext cx="5968654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Ventajas: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367595" y="1525398"/>
            <a:ext cx="7901230" cy="6781821"/>
            <a:chOff x="0" y="0"/>
            <a:chExt cx="10534973" cy="9042429"/>
          </a:xfrm>
        </p:grpSpPr>
        <p:sp>
          <p:nvSpPr>
            <p:cNvPr id="4" name="TextBox 4"/>
            <p:cNvSpPr txBox="1"/>
            <p:nvPr/>
          </p:nvSpPr>
          <p:spPr>
            <a:xfrm>
              <a:off x="0" y="3193001"/>
              <a:ext cx="10534973" cy="16801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33"/>
                </a:lnSpc>
              </a:pPr>
              <a:r>
                <a:rPr lang="en-US" sz="3488">
                  <a:solidFill>
                    <a:srgbClr val="000000"/>
                  </a:solidFill>
                  <a:latin typeface="PT Serif"/>
                  <a:ea typeface="PT Serif"/>
                  <a:cs typeface="PT Serif"/>
                  <a:sym typeface="PT Serif"/>
                </a:rPr>
                <a:t>Eficiencia: Reduce el tiempo de desarrollo.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485982"/>
              <a:ext cx="10534973" cy="25564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33"/>
                </a:lnSpc>
              </a:pPr>
              <a:r>
                <a:rPr lang="en-US" sz="3488">
                  <a:solidFill>
                    <a:srgbClr val="000000"/>
                  </a:solidFill>
                  <a:latin typeface="PT Serif"/>
                  <a:ea typeface="PT Serif"/>
                  <a:cs typeface="PT Serif"/>
                  <a:sym typeface="PT Serif"/>
                </a:rPr>
                <a:t>Comunidad activa: Muchas librerías son mantenidas por comunidades activas que proveen soporte y actualizaciones.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04775"/>
              <a:ext cx="10534973" cy="16801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33"/>
                </a:lnSpc>
              </a:pPr>
              <a:r>
                <a:rPr lang="en-US" sz="3488">
                  <a:solidFill>
                    <a:srgbClr val="000000"/>
                  </a:solidFill>
                  <a:latin typeface="PT Serif"/>
                  <a:ea typeface="PT Serif"/>
                  <a:cs typeface="PT Serif"/>
                  <a:sym typeface="PT Serif"/>
                </a:rPr>
                <a:t>Reutilización de código: Evita escribir código desde cero.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80328" y="1611958"/>
            <a:ext cx="5532090" cy="6919462"/>
            <a:chOff x="0" y="0"/>
            <a:chExt cx="7376120" cy="9225950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"/>
              <a:ext cx="7376120" cy="6238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9240"/>
                </a:lnSpc>
                <a:spcBef>
                  <a:spcPct val="0"/>
                </a:spcBef>
              </a:pPr>
              <a:r>
                <a:rPr lang="en-US" sz="7700" b="1" u="none">
                  <a:solidFill>
                    <a:srgbClr val="000000"/>
                  </a:solidFill>
                  <a:latin typeface="PT Serif Bold"/>
                  <a:ea typeface="PT Serif Bold"/>
                  <a:cs typeface="PT Serif Bold"/>
                  <a:sym typeface="PT Serif Bold"/>
                </a:rPr>
                <a:t>Cómo utilizar una librería en Python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206015"/>
              <a:ext cx="7376120" cy="20199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419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00000"/>
                  </a:solidFill>
                  <a:latin typeface="PT Serif"/>
                  <a:ea typeface="PT Serif"/>
                  <a:cs typeface="PT Serif"/>
                  <a:sym typeface="PT Serif"/>
                </a:rPr>
                <a:t>Para usar una librería, primero se debe importar al programa utilizando la instrucción import.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9439" y="2316191"/>
            <a:ext cx="5270895" cy="487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Ejemplo básico con la librería math: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61720" y="1977101"/>
            <a:ext cx="8000343" cy="416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</a:pPr>
            <a:r>
              <a:rPr lang="en-US" sz="42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import math# Calcular la raíz cuadrada de un númeroprint(math.sqrt(16))  # Salida: 4.0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9144" y="5921819"/>
            <a:ext cx="2904400" cy="2839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56"/>
              </a:lnSpc>
              <a:spcBef>
                <a:spcPct val="0"/>
              </a:spcBef>
            </a:pPr>
            <a:r>
              <a:rPr lang="en-US" sz="2889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Para instalar librerías externas, se utiliza el gestor de paquetes pip. Por ejemplo: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74248" y="5921819"/>
            <a:ext cx="2904400" cy="934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56"/>
              </a:lnSpc>
              <a:spcBef>
                <a:spcPct val="0"/>
              </a:spcBef>
            </a:pPr>
            <a:r>
              <a:rPr lang="en-US" sz="2889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pip install numpy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609352" y="5921819"/>
            <a:ext cx="2904400" cy="2363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56"/>
              </a:lnSpc>
              <a:spcBef>
                <a:spcPct val="0"/>
              </a:spcBef>
            </a:pPr>
            <a:r>
              <a:rPr lang="en-US" sz="2889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Una vez instalada, se puede importar y usar en el código: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444456" y="5921819"/>
            <a:ext cx="2904400" cy="3316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56"/>
              </a:lnSpc>
              <a:spcBef>
                <a:spcPct val="0"/>
              </a:spcBef>
            </a:pPr>
            <a:r>
              <a:rPr lang="en-US" sz="2889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import numpy as np# Crear un arreglo NumPyarray = np.array([1, 2, 3])print(array)  # Salida: [1 2 3]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01557" y="1593464"/>
            <a:ext cx="14084886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Instalación de librerías externas: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4331" y="3177540"/>
            <a:ext cx="11195394" cy="402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60"/>
              </a:lnSpc>
            </a:pPr>
            <a:r>
              <a:rPr lang="en-US" sz="9600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Librerías populares en Python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245918" y="2379437"/>
            <a:ext cx="6931661" cy="5732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Usada para manipulación y análisis de datos.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Permite trabajar con estructuras como DataFrame (tablas) y Series (datos unidimensionales).</a:t>
            </a:r>
          </a:p>
          <a:p>
            <a:pPr marL="0" lvl="0" indent="0" algn="l">
              <a:lnSpc>
                <a:spcPts val="2100"/>
              </a:lnSpc>
            </a:pPr>
            <a:endParaRPr lang="en-US" sz="2799">
              <a:solidFill>
                <a:srgbClr val="000000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Ejemplo:</a:t>
            </a:r>
          </a:p>
          <a:p>
            <a:pPr marL="0" lvl="0" indent="0" algn="l">
              <a:lnSpc>
                <a:spcPts val="2100"/>
              </a:lnSpc>
            </a:pPr>
            <a:endParaRPr lang="en-US" sz="2799">
              <a:solidFill>
                <a:srgbClr val="000000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import pandas as pd# Crear un DataFramedata = {'Nombre': ['Ana', 'Carlos'], 'Edad': [25, 30]}df = pd.DataFrame(data)print(df)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10421" y="2315527"/>
            <a:ext cx="5498182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1. Pandas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245918" y="2379437"/>
            <a:ext cx="6931661" cy="468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Fundamental para computación numérica.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Soporta arreglos multidimensionales y operaciones matemáticas rápidas.</a:t>
            </a:r>
          </a:p>
          <a:p>
            <a:pPr marL="0" lvl="0" indent="0" algn="l">
              <a:lnSpc>
                <a:spcPts val="2100"/>
              </a:lnSpc>
            </a:pPr>
            <a:endParaRPr lang="en-US" sz="2799">
              <a:solidFill>
                <a:srgbClr val="000000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Ejemplo:</a:t>
            </a:r>
          </a:p>
          <a:p>
            <a:pPr marL="0" lvl="0" indent="0" algn="l">
              <a:lnSpc>
                <a:spcPts val="2100"/>
              </a:lnSpc>
            </a:pPr>
            <a:endParaRPr lang="en-US" sz="2799">
              <a:solidFill>
                <a:srgbClr val="000000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import numpy as np# Operaciones con matricesmatrix = np.array([[1, 2], [3, 4]])print(np.sum(matrix))  # Salida: 10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10421" y="2315527"/>
            <a:ext cx="5498182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PT Serif Bold"/>
                <a:ea typeface="PT Serif Bold"/>
                <a:cs typeface="PT Serif Bold"/>
                <a:sym typeface="PT Serif Bold"/>
              </a:rPr>
              <a:t>2. NumPy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540</Words>
  <Application>Microsoft Office PowerPoint</Application>
  <PresentationFormat>Personalizado</PresentationFormat>
  <Paragraphs>53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Calibri</vt:lpstr>
      <vt:lpstr>PT Serif</vt:lpstr>
      <vt:lpstr>Arial</vt:lpstr>
      <vt:lpstr>PT Serif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Librerías en Python.docx - Presentación</dc:title>
  <dc:creator>IvanAr</dc:creator>
  <cp:lastModifiedBy>Iván Argüello</cp:lastModifiedBy>
  <cp:revision>1</cp:revision>
  <dcterms:created xsi:type="dcterms:W3CDTF">2006-08-16T00:00:00Z</dcterms:created>
  <dcterms:modified xsi:type="dcterms:W3CDTF">2025-03-30T14:52:36Z</dcterms:modified>
  <dc:identifier>DAGjNvHizKw</dc:identifier>
</cp:coreProperties>
</file>