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66" r:id="rId12"/>
    <p:sldId id="273" r:id="rId13"/>
    <p:sldId id="274" r:id="rId14"/>
    <p:sldId id="275" r:id="rId15"/>
    <p:sldId id="279" r:id="rId16"/>
    <p:sldId id="276" r:id="rId17"/>
    <p:sldId id="277" r:id="rId18"/>
    <p:sldId id="281" r:id="rId19"/>
    <p:sldId id="278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53" y="244128"/>
            <a:ext cx="3444539" cy="16094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259" y="1853611"/>
            <a:ext cx="11282081" cy="1086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33170" algn="ctr">
              <a:lnSpc>
                <a:spcPct val="115000"/>
              </a:lnSpc>
              <a:spcAft>
                <a:spcPts val="200"/>
              </a:spcAft>
            </a:pPr>
            <a:r>
              <a:rPr lang="en-US" sz="600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Placement Management System</a:t>
            </a:r>
            <a:endParaRPr lang="en-US" sz="60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776" y="3441152"/>
            <a:ext cx="103273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                  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Pooja Jadhav                                                  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Chittaranjan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Ghosh   BE(E&amp;TC)                                                       Technical Trainer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:-2020-5759         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Edubridge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Center-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Thane                                                  (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Coding)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8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Table  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Database Placement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1" y="1479175"/>
            <a:ext cx="9897034" cy="53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59" y="2411506"/>
            <a:ext cx="11174506" cy="1320800"/>
          </a:xfrm>
        </p:spPr>
        <p:txBody>
          <a:bodyPr>
            <a:norm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sz="4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Interface(GUI)</a:t>
            </a:r>
            <a:endParaRPr 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6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1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4" y="1129553"/>
            <a:ext cx="10501896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63" y="28238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 Registration page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1259"/>
            <a:ext cx="9950824" cy="55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2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05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 </a:t>
            </a:r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812"/>
            <a:ext cx="9910482" cy="5540188"/>
          </a:xfrm>
        </p:spPr>
      </p:pic>
    </p:spTree>
    <p:extLst>
      <p:ext uri="{BB962C8B-B14F-4D97-AF65-F5344CB8AC3E}">
        <p14:creationId xmlns:p14="http://schemas.microsoft.com/office/powerpoint/2010/main" val="175009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792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Dashboard</a:t>
            </a:r>
            <a:endParaRPr lang="en-US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153"/>
            <a:ext cx="10529047" cy="5499848"/>
          </a:xfrm>
        </p:spPr>
      </p:pic>
    </p:spTree>
    <p:extLst>
      <p:ext uri="{BB962C8B-B14F-4D97-AF65-F5344CB8AC3E}">
        <p14:creationId xmlns:p14="http://schemas.microsoft.com/office/powerpoint/2010/main" val="19139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825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Recruiter’s </a:t>
            </a: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447" y="1223682"/>
            <a:ext cx="10058401" cy="56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8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58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Recruiter’s 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683"/>
            <a:ext cx="10071847" cy="5634318"/>
          </a:xfrm>
        </p:spPr>
      </p:pic>
    </p:spTree>
    <p:extLst>
      <p:ext uri="{BB962C8B-B14F-4D97-AF65-F5344CB8AC3E}">
        <p14:creationId xmlns:p14="http://schemas.microsoft.com/office/powerpoint/2010/main" val="199861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861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Recruiter’s Dashboard</a:t>
            </a:r>
            <a:endParaRPr 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8" y="1446307"/>
            <a:ext cx="10650071" cy="5438588"/>
          </a:xfrm>
        </p:spPr>
      </p:pic>
    </p:spTree>
    <p:extLst>
      <p:ext uri="{BB962C8B-B14F-4D97-AF65-F5344CB8AC3E}">
        <p14:creationId xmlns:p14="http://schemas.microsoft.com/office/powerpoint/2010/main" val="420556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58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Admin’s Login page</a:t>
            </a:r>
            <a:endParaRPr lang="en-US" sz="5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1008530"/>
            <a:ext cx="9681882" cy="5849470"/>
          </a:xfrm>
        </p:spPr>
      </p:pic>
    </p:spTree>
    <p:extLst>
      <p:ext uri="{BB962C8B-B14F-4D97-AF65-F5344CB8AC3E}">
        <p14:creationId xmlns:p14="http://schemas.microsoft.com/office/powerpoint/2010/main" val="108263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37" y="0"/>
            <a:ext cx="7766936" cy="138491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219" y="1590969"/>
            <a:ext cx="7766936" cy="3702248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Structure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Interface(GUI)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0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1" y="258631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8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7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312"/>
            <a:ext cx="9793190" cy="426597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to facilitate recruiter as well as student 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can get update of new jobs , track their  application status.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 can post new jobs, get access of student details and their application. Also can post status of student application. Can delete jobs from the portal.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1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950"/>
            <a:ext cx="10784863" cy="388077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in fast access procedures in placement related activities.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saving.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Facility of maintaining students details ,job details , application tracking and can get details of eligible candidates.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roposed system intends user friendly operations which may resolve ambiguity.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can easily find posted jobs , check their application status.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 can easily find eligible student with all their academic details.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0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71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6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2"/>
            <a:ext cx="11514666" cy="549590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divided into different sections for better understanding of both student and recruiter as follows-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Which contains Student Signup,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in,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dashboard  etc.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 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it contains admin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it contains admin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3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62" y="25549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800"/>
            <a:ext cx="11541306" cy="584947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CSS, JavaScript, Bootstrap, Hibernate. 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 end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MySQL workbench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8.0CE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Middleware/Server: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Apache Tomcat v8.5. IDE: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Tool Suite IDE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Java EE Developers 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Browser: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Best result on Google Chrome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10. 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rocessor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Intel Pentium dual-core.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128MB.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Disk: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8GB.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6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765"/>
            <a:ext cx="8596668" cy="1320800"/>
          </a:xfrm>
        </p:spPr>
        <p:txBody>
          <a:bodyPr>
            <a:no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51" y="1890059"/>
            <a:ext cx="8596668" cy="3880773"/>
          </a:xfrm>
        </p:spPr>
        <p:txBody>
          <a:bodyPr>
            <a:normAutofit/>
          </a:bodyPr>
          <a:lstStyle/>
          <a:p>
            <a:pPr lvl="0" fontAlgn="base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</a:p>
          <a:p>
            <a:pPr fontAlgn="base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 student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recruiter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admin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jobs;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4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0" y="62902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Table  In Database Placement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7094"/>
            <a:ext cx="9883588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0745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 In Database Placement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13646"/>
            <a:ext cx="10717306" cy="51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5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358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INDEX</vt:lpstr>
      <vt:lpstr>Introduction</vt:lpstr>
      <vt:lpstr>Objective</vt:lpstr>
      <vt:lpstr>System Structure </vt:lpstr>
      <vt:lpstr>Software &amp; Hardware Requirement </vt:lpstr>
      <vt:lpstr>Data Dictionary</vt:lpstr>
      <vt:lpstr>Student Table  In Database Placement</vt:lpstr>
      <vt:lpstr>Recruiter Table  In Database Placement</vt:lpstr>
      <vt:lpstr>Admin Table  In Database Placement</vt:lpstr>
      <vt:lpstr>Graphical User Interface(GUI)</vt:lpstr>
      <vt:lpstr>Home Page</vt:lpstr>
      <vt:lpstr>Student’s Registration page</vt:lpstr>
      <vt:lpstr>Student’s Login Page</vt:lpstr>
      <vt:lpstr>Students Dashboard</vt:lpstr>
      <vt:lpstr>Recruiter’s Registration page</vt:lpstr>
      <vt:lpstr>Recruiter’s Login Page</vt:lpstr>
      <vt:lpstr>Recruiter’s Dashboard</vt:lpstr>
      <vt:lpstr>Admin’s Login page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</dc:creator>
  <cp:lastModifiedBy>cp</cp:lastModifiedBy>
  <cp:revision>34</cp:revision>
  <dcterms:created xsi:type="dcterms:W3CDTF">2021-12-09T05:03:53Z</dcterms:created>
  <dcterms:modified xsi:type="dcterms:W3CDTF">2021-12-09T07:31:42Z</dcterms:modified>
</cp:coreProperties>
</file>