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81" r:id="rId8"/>
    <p:sldId id="262" r:id="rId9"/>
    <p:sldId id="282" r:id="rId10"/>
    <p:sldId id="278" r:id="rId11"/>
    <p:sldId id="264" r:id="rId12"/>
    <p:sldId id="279" r:id="rId13"/>
    <p:sldId id="28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49897-9461-4D0C-88FE-3E7E3574016B}" v="77" dt="2023-03-11T17:21:4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o Evrard" userId="f69cbefa0c75d8e7" providerId="LiveId" clId="{1F349897-9461-4D0C-88FE-3E7E3574016B}"/>
    <pc:docChg chg="undo custSel addSld delSld modSld">
      <pc:chgData name="Rio Evrard" userId="f69cbefa0c75d8e7" providerId="LiveId" clId="{1F349897-9461-4D0C-88FE-3E7E3574016B}" dt="2023-03-11T17:21:46.377" v="200" actId="14100"/>
      <pc:docMkLst>
        <pc:docMk/>
      </pc:docMkLst>
      <pc:sldChg chg="delSp modSp mod">
        <pc:chgData name="Rio Evrard" userId="f69cbefa0c75d8e7" providerId="LiveId" clId="{1F349897-9461-4D0C-88FE-3E7E3574016B}" dt="2023-03-11T17:08:31.272" v="6" actId="478"/>
        <pc:sldMkLst>
          <pc:docMk/>
          <pc:sldMk cId="1593920805" sldId="262"/>
        </pc:sldMkLst>
        <pc:spChg chg="mod">
          <ac:chgData name="Rio Evrard" userId="f69cbefa0c75d8e7" providerId="LiveId" clId="{1F349897-9461-4D0C-88FE-3E7E3574016B}" dt="2023-03-11T17:07:37.503" v="5" actId="1076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Rio Evrard" userId="f69cbefa0c75d8e7" providerId="LiveId" clId="{1F349897-9461-4D0C-88FE-3E7E3574016B}" dt="2023-03-11T17:07:30.416" v="2" actId="1076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Rio Evrard" userId="f69cbefa0c75d8e7" providerId="LiveId" clId="{1F349897-9461-4D0C-88FE-3E7E3574016B}" dt="2023-03-11T17:07:35.272" v="4" actId="1076"/>
          <ac:spMkLst>
            <pc:docMk/>
            <pc:sldMk cId="1593920805" sldId="262"/>
            <ac:spMk id="25" creationId="{8EA0555B-2B5D-4399-7521-439FB3E6F308}"/>
          </ac:spMkLst>
        </pc:spChg>
        <pc:spChg chg="del">
          <ac:chgData name="Rio Evrard" userId="f69cbefa0c75d8e7" providerId="LiveId" clId="{1F349897-9461-4D0C-88FE-3E7E3574016B}" dt="2023-03-11T17:08:31.272" v="6" actId="478"/>
          <ac:spMkLst>
            <pc:docMk/>
            <pc:sldMk cId="1593920805" sldId="262"/>
            <ac:spMk id="26" creationId="{7AA4BD6F-9397-5228-46C8-5B059F12A8E8}"/>
          </ac:spMkLst>
        </pc:spChg>
        <pc:picChg chg="mod">
          <ac:chgData name="Rio Evrard" userId="f69cbefa0c75d8e7" providerId="LiveId" clId="{1F349897-9461-4D0C-88FE-3E7E3574016B}" dt="2023-03-11T17:07:32.545" v="3" actId="1076"/>
          <ac:picMkLst>
            <pc:docMk/>
            <pc:sldMk cId="1593920805" sldId="262"/>
            <ac:picMk id="28" creationId="{E67E392B-D20F-E7DC-80F9-8FE17FB88763}"/>
          </ac:picMkLst>
        </pc:picChg>
      </pc:sldChg>
      <pc:sldChg chg="modSp mod">
        <pc:chgData name="Rio Evrard" userId="f69cbefa0c75d8e7" providerId="LiveId" clId="{1F349897-9461-4D0C-88FE-3E7E3574016B}" dt="2023-03-11T17:07:04.534" v="1" actId="1076"/>
        <pc:sldMkLst>
          <pc:docMk/>
          <pc:sldMk cId="1346372204" sldId="264"/>
        </pc:sldMkLst>
        <pc:spChg chg="mod">
          <ac:chgData name="Rio Evrard" userId="f69cbefa0c75d8e7" providerId="LiveId" clId="{1F349897-9461-4D0C-88FE-3E7E3574016B}" dt="2023-03-11T17:07:04.534" v="1" actId="1076"/>
          <ac:spMkLst>
            <pc:docMk/>
            <pc:sldMk cId="1346372204" sldId="264"/>
            <ac:spMk id="2" creationId="{537E1C88-627C-4655-A4FB-0BB02EDB078A}"/>
          </ac:spMkLst>
        </pc:spChg>
        <pc:picChg chg="mod">
          <ac:chgData name="Rio Evrard" userId="f69cbefa0c75d8e7" providerId="LiveId" clId="{1F349897-9461-4D0C-88FE-3E7E3574016B}" dt="2023-03-11T16:51:19.443" v="0" actId="1076"/>
          <ac:picMkLst>
            <pc:docMk/>
            <pc:sldMk cId="1346372204" sldId="264"/>
            <ac:picMk id="8" creationId="{6C3DABB3-7B95-D56D-F531-5073BE84638A}"/>
          </ac:picMkLst>
        </pc:picChg>
      </pc:sldChg>
      <pc:sldChg chg="addSp delSp modSp new mod modClrScheme chgLayout">
        <pc:chgData name="Rio Evrard" userId="f69cbefa0c75d8e7" providerId="LiveId" clId="{1F349897-9461-4D0C-88FE-3E7E3574016B}" dt="2023-03-11T17:21:46.377" v="200" actId="14100"/>
        <pc:sldMkLst>
          <pc:docMk/>
          <pc:sldMk cId="3735236906" sldId="282"/>
        </pc:sldMkLst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2" creationId="{1F99C9FE-E525-5747-5356-A5167F0E4780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3" creationId="{A1E48EA4-E498-67C5-2AB7-FAD66C111EB2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4" creationId="{1D8C80EC-733B-9949-1F9F-4A5A530118BE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5" creationId="{AFF4D331-9D78-2FD5-9D4A-3363E802503F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6" creationId="{56A2B9B5-FF7E-EBA3-F1ED-EAE90FDA9C31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7" creationId="{4B2A46B0-C3B1-0601-4A91-6547948BCEA5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8" creationId="{B93B74C0-30B8-F159-4BA4-88EF020B348D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9" creationId="{4BAF9774-0CF1-8843-10C9-88019003369C}"/>
          </ac:spMkLst>
        </pc:spChg>
        <pc:spChg chg="add del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10" creationId="{92EB60CE-A0CB-AC60-8F36-DD83D0F9B353}"/>
          </ac:spMkLst>
        </pc:spChg>
        <pc:spChg chg="del mod">
          <ac:chgData name="Rio Evrard" userId="f69cbefa0c75d8e7" providerId="LiveId" clId="{1F349897-9461-4D0C-88FE-3E7E3574016B}" dt="2023-03-11T17:11:40.344" v="78" actId="478"/>
          <ac:spMkLst>
            <pc:docMk/>
            <pc:sldMk cId="3735236906" sldId="282"/>
            <ac:spMk id="11" creationId="{A09AC82B-DC2C-EF1F-4C51-619ED6D8076C}"/>
          </ac:spMkLst>
        </pc:spChg>
        <pc:spChg chg="del mod">
          <ac:chgData name="Rio Evrard" userId="f69cbefa0c75d8e7" providerId="LiveId" clId="{1F349897-9461-4D0C-88FE-3E7E3574016B}" dt="2023-03-11T17:11:38.752" v="77" actId="478"/>
          <ac:spMkLst>
            <pc:docMk/>
            <pc:sldMk cId="3735236906" sldId="282"/>
            <ac:spMk id="12" creationId="{D9DBD025-D9E3-0B93-714D-2B1AD822A533}"/>
          </ac:spMkLst>
        </pc:spChg>
        <pc:spChg chg="mod">
          <ac:chgData name="Rio Evrard" userId="f69cbefa0c75d8e7" providerId="LiveId" clId="{1F349897-9461-4D0C-88FE-3E7E3574016B}" dt="2023-03-11T17:09:38.420" v="17" actId="26606"/>
          <ac:spMkLst>
            <pc:docMk/>
            <pc:sldMk cId="3735236906" sldId="282"/>
            <ac:spMk id="13" creationId="{2DF926F0-BB0B-0363-3E23-EF72C86A8EE5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18" creationId="{EE29240F-6572-83FE-571C-9F0225AE98BD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20" creationId="{2494DB2E-6DDC-8347-E4F2-C5870B8336FC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22" creationId="{33DC2D35-4C0E-0E56-26A2-6D83694BBB6E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24" creationId="{8D27DEF3-862E-8306-E432-C54CBB8F19EE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26" creationId="{372A3D02-21C2-149B-E970-5DCC96700D8A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28" creationId="{C53BC9BA-F2BE-3534-69EA-2F9F836CB5EA}"/>
          </ac:spMkLst>
        </pc:spChg>
        <pc:spChg chg="add del mod">
          <ac:chgData name="Rio Evrard" userId="f69cbefa0c75d8e7" providerId="LiveId" clId="{1F349897-9461-4D0C-88FE-3E7E3574016B}" dt="2023-03-11T17:09:33.515" v="12" actId="26606"/>
          <ac:spMkLst>
            <pc:docMk/>
            <pc:sldMk cId="3735236906" sldId="282"/>
            <ac:spMk id="30" creationId="{5C91CBE8-FBFA-EFEE-D6E2-D3A8538E4486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2" creationId="{141D68E6-FB34-0831-F2C9-4AA9AB4CF4BE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3" creationId="{6117F19B-00E6-DE4B-8A60-A1DAEA881D54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4" creationId="{81B12ECC-8CB9-BA7C-3919-8BB124FD0F95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5" creationId="{AB81BB3C-E160-86C3-9B80-AB4CBEF664BD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6" creationId="{3001EB14-181C-0C3F-7B54-DCB641060394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7" creationId="{5F7D57BC-EFDE-C8C4-406A-93E42505FAE6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8" creationId="{D37D7543-BB76-A020-B809-325A81074E6F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39" creationId="{E25E165F-7D07-1E0E-84CD-010BA060634B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40" creationId="{D8B7F9A0-8602-BF81-4E85-A6BA2AF1490F}"/>
          </ac:spMkLst>
        </pc:spChg>
        <pc:spChg chg="add del mod">
          <ac:chgData name="Rio Evrard" userId="f69cbefa0c75d8e7" providerId="LiveId" clId="{1F349897-9461-4D0C-88FE-3E7E3574016B}" dt="2023-03-11T17:09:36.280" v="14" actId="26606"/>
          <ac:spMkLst>
            <pc:docMk/>
            <pc:sldMk cId="3735236906" sldId="282"/>
            <ac:spMk id="41" creationId="{0E7FFDA6-9917-C181-20F5-52B9BE13E69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2" creationId="{F46ED539-AA1D-ACA7-5D04-3EDC4B3EE92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3" creationId="{5CB756EF-A2D4-2355-5F49-150E5C0F3331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4" creationId="{4DADB717-78D4-A625-CEAE-9C6BF58AC107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5" creationId="{F0D2878F-5CC2-AFF4-FBF0-661B1BBDDBFD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6" creationId="{E3453F39-B075-9A66-DFAB-B663C00A5733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7" creationId="{80EDA222-D830-3A80-82B7-50AF91D4D9FC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8" creationId="{F451E2E0-C8CE-A994-667A-5A6EDB1B5EE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49" creationId="{7E8C3F41-5FC3-00F5-5D71-2F2C1418AD1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0" creationId="{C70C6297-B6D4-D2F8-A13C-F3A82A48C9DD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1" creationId="{25928859-0841-A2E2-943A-1B2F264CDECB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2" creationId="{5FBDB557-8591-3464-8285-733C74485C5C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3" creationId="{7C034C00-3AC5-7909-467D-3653DC9C29D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4" creationId="{218332DF-0B38-F1DF-45DD-1FC50F7642E0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5" creationId="{4D42D0E2-4F78-1A55-6992-99AFA76764FD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6" creationId="{EDAC5397-7100-4999-7A2A-9186781271F9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7" creationId="{329ADCA7-E35C-D032-46F2-6CCECE6FD1E9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8" creationId="{D1267A53-6152-2C21-E0EA-93118C9E45A7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59" creationId="{85980442-ECCB-2DFC-CC1F-C831A6FC60F1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0" creationId="{EB950056-963F-B3C6-88A8-59CFB95D245E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1" creationId="{176C0F8C-E013-2A2E-00A5-C61A0BB99349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2" creationId="{37FBDD77-880B-5BC4-E967-54E3300FFAA9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3" creationId="{1F8B0072-ECF0-2707-C13C-94E413820B35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4" creationId="{E29311BF-4103-4C98-5D64-411F6F7FC4FA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5" creationId="{8AF46ADA-F0F0-EC05-C5DE-AFEE53900F2B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6" creationId="{B7AAADED-1C8C-54C5-A18E-CE9EA4BA4B57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68" creationId="{599C6D5B-B415-ABFF-1CFE-45865671C59F}"/>
          </ac:spMkLst>
        </pc:spChg>
        <pc:spChg chg="add del mod">
          <ac:chgData name="Rio Evrard" userId="f69cbefa0c75d8e7" providerId="LiveId" clId="{1F349897-9461-4D0C-88FE-3E7E3574016B}" dt="2023-03-11T17:09:38.414" v="16" actId="26606"/>
          <ac:spMkLst>
            <pc:docMk/>
            <pc:sldMk cId="3735236906" sldId="282"/>
            <ac:spMk id="70" creationId="{5B2D8EF2-35FB-2F1F-E9F9-1CF8A3E2106C}"/>
          </ac:spMkLst>
        </pc:spChg>
        <pc:spChg chg="add mod">
          <ac:chgData name="Rio Evrard" userId="f69cbefa0c75d8e7" providerId="LiveId" clId="{1F349897-9461-4D0C-88FE-3E7E3574016B}" dt="2023-03-11T17:21:00.695" v="156" actId="20577"/>
          <ac:spMkLst>
            <pc:docMk/>
            <pc:sldMk cId="3735236906" sldId="282"/>
            <ac:spMk id="72" creationId="{940AE68E-92B4-2B20-F3F1-09311FD51372}"/>
          </ac:spMkLst>
        </pc:spChg>
        <pc:spChg chg="add del mod">
          <ac:chgData name="Rio Evrard" userId="f69cbefa0c75d8e7" providerId="LiveId" clId="{1F349897-9461-4D0C-88FE-3E7E3574016B}" dt="2023-03-11T17:21:35.651" v="190" actId="1076"/>
          <ac:spMkLst>
            <pc:docMk/>
            <pc:sldMk cId="3735236906" sldId="282"/>
            <ac:spMk id="73" creationId="{07975C10-95A8-6F01-3602-289FCB81977D}"/>
          </ac:spMkLst>
        </pc:spChg>
        <pc:picChg chg="add mod">
          <ac:chgData name="Rio Evrard" userId="f69cbefa0c75d8e7" providerId="LiveId" clId="{1F349897-9461-4D0C-88FE-3E7E3574016B}" dt="2023-03-11T17:21:43.073" v="199" actId="1076"/>
          <ac:picMkLst>
            <pc:docMk/>
            <pc:sldMk cId="3735236906" sldId="282"/>
            <ac:picMk id="6146" creationId="{EF248F8D-54F9-7883-74B7-59D7F7D47015}"/>
          </ac:picMkLst>
        </pc:picChg>
        <pc:picChg chg="add mod">
          <ac:chgData name="Rio Evrard" userId="f69cbefa0c75d8e7" providerId="LiveId" clId="{1F349897-9461-4D0C-88FE-3E7E3574016B}" dt="2023-03-11T17:21:46.377" v="200" actId="14100"/>
          <ac:picMkLst>
            <pc:docMk/>
            <pc:sldMk cId="3735236906" sldId="282"/>
            <ac:picMk id="6148" creationId="{D8E478DB-805D-3E92-5FF3-112F224D8E7A}"/>
          </ac:picMkLst>
        </pc:picChg>
        <pc:picChg chg="add del mod">
          <ac:chgData name="Rio Evrard" userId="f69cbefa0c75d8e7" providerId="LiveId" clId="{1F349897-9461-4D0C-88FE-3E7E3574016B}" dt="2023-03-11T17:20:47.290" v="147"/>
          <ac:picMkLst>
            <pc:docMk/>
            <pc:sldMk cId="3735236906" sldId="282"/>
            <ac:picMk id="6150" creationId="{F1E1FA46-9F99-9FB7-8725-4F00DB83DAC8}"/>
          </ac:picMkLst>
        </pc:picChg>
        <pc:picChg chg="add del mod">
          <ac:chgData name="Rio Evrard" userId="f69cbefa0c75d8e7" providerId="LiveId" clId="{1F349897-9461-4D0C-88FE-3E7E3574016B}" dt="2023-03-11T17:21:40.320" v="197" actId="478"/>
          <ac:picMkLst>
            <pc:docMk/>
            <pc:sldMk cId="3735236906" sldId="282"/>
            <ac:picMk id="6152" creationId="{368917C7-F73B-4827-35BE-6683FDF7D3B9}"/>
          </ac:picMkLst>
        </pc:picChg>
      </pc:sldChg>
      <pc:sldChg chg="delSp modSp new del mod">
        <pc:chgData name="Rio Evrard" userId="f69cbefa0c75d8e7" providerId="LiveId" clId="{1F349897-9461-4D0C-88FE-3E7E3574016B}" dt="2023-03-11T17:15:03.089" v="113" actId="47"/>
        <pc:sldMkLst>
          <pc:docMk/>
          <pc:sldMk cId="254133336" sldId="283"/>
        </pc:sldMkLst>
        <pc:spChg chg="mod">
          <ac:chgData name="Rio Evrard" userId="f69cbefa0c75d8e7" providerId="LiveId" clId="{1F349897-9461-4D0C-88FE-3E7E3574016B}" dt="2023-03-11T17:14:49.187" v="104" actId="20577"/>
          <ac:spMkLst>
            <pc:docMk/>
            <pc:sldMk cId="254133336" sldId="283"/>
            <ac:spMk id="2" creationId="{978D317C-E5E4-BD49-6FFC-FB18A7441EE0}"/>
          </ac:spMkLst>
        </pc:spChg>
        <pc:spChg chg="del">
          <ac:chgData name="Rio Evrard" userId="f69cbefa0c75d8e7" providerId="LiveId" clId="{1F349897-9461-4D0C-88FE-3E7E3574016B}" dt="2023-03-11T17:14:52.239" v="105" actId="478"/>
          <ac:spMkLst>
            <pc:docMk/>
            <pc:sldMk cId="254133336" sldId="283"/>
            <ac:spMk id="3" creationId="{8963A2D0-E854-BF0C-EDF9-D4E370E16841}"/>
          </ac:spMkLst>
        </pc:spChg>
        <pc:spChg chg="del">
          <ac:chgData name="Rio Evrard" userId="f69cbefa0c75d8e7" providerId="LiveId" clId="{1F349897-9461-4D0C-88FE-3E7E3574016B}" dt="2023-03-11T17:14:53.407" v="106" actId="478"/>
          <ac:spMkLst>
            <pc:docMk/>
            <pc:sldMk cId="254133336" sldId="283"/>
            <ac:spMk id="4" creationId="{907E2B8E-1B46-C0ED-2078-563C4C1F4CDD}"/>
          </ac:spMkLst>
        </pc:spChg>
        <pc:spChg chg="del">
          <ac:chgData name="Rio Evrard" userId="f69cbefa0c75d8e7" providerId="LiveId" clId="{1F349897-9461-4D0C-88FE-3E7E3574016B}" dt="2023-03-11T17:14:55.851" v="108" actId="478"/>
          <ac:spMkLst>
            <pc:docMk/>
            <pc:sldMk cId="254133336" sldId="283"/>
            <ac:spMk id="5" creationId="{E44CB59D-85DB-2D21-124E-E5B4CE889157}"/>
          </ac:spMkLst>
        </pc:spChg>
        <pc:spChg chg="del">
          <ac:chgData name="Rio Evrard" userId="f69cbefa0c75d8e7" providerId="LiveId" clId="{1F349897-9461-4D0C-88FE-3E7E3574016B}" dt="2023-03-11T17:14:56.807" v="109" actId="478"/>
          <ac:spMkLst>
            <pc:docMk/>
            <pc:sldMk cId="254133336" sldId="283"/>
            <ac:spMk id="6" creationId="{99B6F2F7-243D-9FBD-8611-20B1C09BE94E}"/>
          </ac:spMkLst>
        </pc:spChg>
        <pc:spChg chg="del">
          <ac:chgData name="Rio Evrard" userId="f69cbefa0c75d8e7" providerId="LiveId" clId="{1F349897-9461-4D0C-88FE-3E7E3574016B}" dt="2023-03-11T17:14:54.640" v="107" actId="478"/>
          <ac:spMkLst>
            <pc:docMk/>
            <pc:sldMk cId="254133336" sldId="283"/>
            <ac:spMk id="7" creationId="{16BAB325-601B-BCC8-BBC5-D0671747A524}"/>
          </ac:spMkLst>
        </pc:spChg>
        <pc:spChg chg="del">
          <ac:chgData name="Rio Evrard" userId="f69cbefa0c75d8e7" providerId="LiveId" clId="{1F349897-9461-4D0C-88FE-3E7E3574016B}" dt="2023-03-11T17:14:59.919" v="112" actId="478"/>
          <ac:spMkLst>
            <pc:docMk/>
            <pc:sldMk cId="254133336" sldId="283"/>
            <ac:spMk id="8" creationId="{140A169E-B32A-D99E-82D7-62BA7A4EEC6E}"/>
          </ac:spMkLst>
        </pc:spChg>
        <pc:spChg chg="del">
          <ac:chgData name="Rio Evrard" userId="f69cbefa0c75d8e7" providerId="LiveId" clId="{1F349897-9461-4D0C-88FE-3E7E3574016B}" dt="2023-03-11T17:14:57.788" v="110" actId="478"/>
          <ac:spMkLst>
            <pc:docMk/>
            <pc:sldMk cId="254133336" sldId="283"/>
            <ac:spMk id="9" creationId="{4865140C-607F-0941-F9CC-686EAB9A114C}"/>
          </ac:spMkLst>
        </pc:spChg>
        <pc:spChg chg="del">
          <ac:chgData name="Rio Evrard" userId="f69cbefa0c75d8e7" providerId="LiveId" clId="{1F349897-9461-4D0C-88FE-3E7E3574016B}" dt="2023-03-11T17:14:58.892" v="111" actId="478"/>
          <ac:spMkLst>
            <pc:docMk/>
            <pc:sldMk cId="254133336" sldId="283"/>
            <ac:spMk id="10" creationId="{0E5AD91D-6291-43EB-8676-E4A7479D5D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Daikin case </a:t>
            </a:r>
            <a:br>
              <a:rPr lang="en-US" dirty="0"/>
            </a:br>
            <a:r>
              <a:rPr lang="en-US" dirty="0"/>
              <a:t>- Energy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MovingMad solution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ikin Group publishes its Sustainability Report 2022 | Daikin">
            <a:extLst>
              <a:ext uri="{FF2B5EF4-FFF2-40B4-BE49-F238E27FC236}">
                <a16:creationId xmlns:a16="http://schemas.microsoft.com/office/drawing/2014/main" id="{88792A29-926B-BA03-11E8-325DAD3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953D0A-50BE-4366-7DE2-DA1EA0D97994}"/>
              </a:ext>
            </a:extLst>
          </p:cNvPr>
          <p:cNvSpPr/>
          <p:nvPr/>
        </p:nvSpPr>
        <p:spPr>
          <a:xfrm>
            <a:off x="7675123" y="690664"/>
            <a:ext cx="3784060" cy="17704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2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ddress the issue of low engagement and lack of sustainability incentives in Daikin's current app interface by raising awareness of energy consumption to the user.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MovingMad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600" y="4449494"/>
            <a:ext cx="1697116" cy="794793"/>
          </a:xfrm>
        </p:spPr>
        <p:txBody>
          <a:bodyPr>
            <a:normAutofit/>
          </a:bodyPr>
          <a:lstStyle/>
          <a:p>
            <a:pPr algn="ctr"/>
            <a:r>
              <a:rPr lang="en-ZA" sz="2400" dirty="0"/>
              <a:t>Moving mad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97" y="1951052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Team MovingMad:</a:t>
            </a:r>
          </a:p>
          <a:p>
            <a:pPr marL="285750" indent="-285750">
              <a:buFontTx/>
              <a:buChar char="-"/>
            </a:pPr>
            <a:r>
              <a:rPr lang="en-US" dirty="0"/>
              <a:t>Rio Evrard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Kerem</a:t>
            </a:r>
            <a:r>
              <a:rPr lang="en-US" dirty="0"/>
              <a:t> </a:t>
            </a:r>
            <a:r>
              <a:rPr lang="en-US" dirty="0" err="1"/>
              <a:t>Okyay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Tiso Van </a:t>
            </a:r>
            <a:r>
              <a:rPr lang="en-US" dirty="0" err="1"/>
              <a:t>Ootegem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Rafael </a:t>
            </a:r>
            <a:r>
              <a:rPr lang="en-US" dirty="0" err="1"/>
              <a:t>Marcolin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Jad</a:t>
            </a:r>
            <a:r>
              <a:rPr lang="en-US" dirty="0"/>
              <a:t> Haddad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26" name="Picture 2" descr="Internet - DENV | Daikin">
            <a:extLst>
              <a:ext uri="{FF2B5EF4-FFF2-40B4-BE49-F238E27FC236}">
                <a16:creationId xmlns:a16="http://schemas.microsoft.com/office/drawing/2014/main" id="{2F90FCBF-C4D7-41CF-A6B8-6AB7A1E4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2788"/>
            <a:ext cx="4057692" cy="8412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ikin Products - Reliable Comfort">
            <a:extLst>
              <a:ext uri="{FF2B5EF4-FFF2-40B4-BE49-F238E27FC236}">
                <a16:creationId xmlns:a16="http://schemas.microsoft.com/office/drawing/2014/main" id="{FF8D0B83-DC4C-0252-1E9B-EB9986DB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02" y="3569499"/>
            <a:ext cx="2554592" cy="15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ople Images - Free Download on Freepik">
            <a:extLst>
              <a:ext uri="{FF2B5EF4-FFF2-40B4-BE49-F238E27FC236}">
                <a16:creationId xmlns:a16="http://schemas.microsoft.com/office/drawing/2014/main" id="{4EBB5515-8507-EBFA-8B76-2FD23194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16" y="3569479"/>
            <a:ext cx="2391126" cy="15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68446A-3F15-2DE7-9C5A-37CEAB33D88A}"/>
              </a:ext>
            </a:extLst>
          </p:cNvPr>
          <p:cNvCxnSpPr>
            <a:endCxn id="1030" idx="0"/>
          </p:cNvCxnSpPr>
          <p:nvPr/>
        </p:nvCxnSpPr>
        <p:spPr>
          <a:xfrm flipH="1">
            <a:off x="5924798" y="2254017"/>
            <a:ext cx="283055" cy="13154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0B61AA-4F5A-0B58-D180-53AF4D27C365}"/>
              </a:ext>
            </a:extLst>
          </p:cNvPr>
          <p:cNvCxnSpPr>
            <a:cxnSpLocks/>
          </p:cNvCxnSpPr>
          <p:nvPr/>
        </p:nvCxnSpPr>
        <p:spPr>
          <a:xfrm>
            <a:off x="9657127" y="2254017"/>
            <a:ext cx="388830" cy="1315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98965B-8A11-7B27-33CA-ACABCBAC4C03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7202094" y="4366521"/>
            <a:ext cx="1849622" cy="1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738C888-9682-362F-615E-DC5B56658C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36373" y="579611"/>
            <a:ext cx="31718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ABOUT US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414" y="1609724"/>
            <a:ext cx="2141764" cy="514350"/>
          </a:xfrm>
        </p:spPr>
        <p:txBody>
          <a:bodyPr/>
          <a:lstStyle/>
          <a:p>
            <a:r>
              <a:rPr lang="en-US" dirty="0"/>
              <a:t>Complex graphs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050" y="2633664"/>
            <a:ext cx="2347686" cy="538162"/>
          </a:xfrm>
        </p:spPr>
        <p:txBody>
          <a:bodyPr/>
          <a:lstStyle/>
          <a:p>
            <a:r>
              <a:rPr lang="en-US" dirty="0"/>
              <a:t>Low engagement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21A2187-FE7A-54CE-6E9A-039A21ACD0FC}"/>
              </a:ext>
            </a:extLst>
          </p:cNvPr>
          <p:cNvSpPr txBox="1">
            <a:spLocks/>
          </p:cNvSpPr>
          <p:nvPr/>
        </p:nvSpPr>
        <p:spPr>
          <a:xfrm>
            <a:off x="4105113" y="1633536"/>
            <a:ext cx="2347686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engagement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7CAF20E-0770-4A0B-8333-7DDE87B98D15}"/>
              </a:ext>
            </a:extLst>
          </p:cNvPr>
          <p:cNvSpPr txBox="1">
            <a:spLocks/>
          </p:cNvSpPr>
          <p:nvPr/>
        </p:nvSpPr>
        <p:spPr>
          <a:xfrm>
            <a:off x="4599506" y="2657476"/>
            <a:ext cx="2347686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sustainable</a:t>
            </a:r>
          </a:p>
        </p:txBody>
      </p:sp>
      <p:pic>
        <p:nvPicPr>
          <p:cNvPr id="2050" name="Picture 2" descr="Electricity prices have reached record highs – and the time-poor could  suffer most">
            <a:extLst>
              <a:ext uri="{FF2B5EF4-FFF2-40B4-BE49-F238E27FC236}">
                <a16:creationId xmlns:a16="http://schemas.microsoft.com/office/drawing/2014/main" id="{CCBDF779-9239-7762-D8D0-7C5EC971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26" y="496568"/>
            <a:ext cx="3316191" cy="18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414" y="1609724"/>
            <a:ext cx="2141764" cy="514350"/>
          </a:xfrm>
        </p:spPr>
        <p:txBody>
          <a:bodyPr/>
          <a:lstStyle/>
          <a:p>
            <a:r>
              <a:rPr lang="en-US" dirty="0"/>
              <a:t>Complex graphs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050" y="2633664"/>
            <a:ext cx="2347686" cy="538162"/>
          </a:xfrm>
        </p:spPr>
        <p:txBody>
          <a:bodyPr/>
          <a:lstStyle/>
          <a:p>
            <a:r>
              <a:rPr lang="en-US" dirty="0"/>
              <a:t>Low engagement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21A2187-FE7A-54CE-6E9A-039A21ACD0FC}"/>
              </a:ext>
            </a:extLst>
          </p:cNvPr>
          <p:cNvSpPr txBox="1">
            <a:spLocks/>
          </p:cNvSpPr>
          <p:nvPr/>
        </p:nvSpPr>
        <p:spPr>
          <a:xfrm>
            <a:off x="4105113" y="1633536"/>
            <a:ext cx="2347686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engagement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7CAF20E-0770-4A0B-8333-7DDE87B98D15}"/>
              </a:ext>
            </a:extLst>
          </p:cNvPr>
          <p:cNvSpPr txBox="1">
            <a:spLocks/>
          </p:cNvSpPr>
          <p:nvPr/>
        </p:nvSpPr>
        <p:spPr>
          <a:xfrm>
            <a:off x="4599506" y="2657476"/>
            <a:ext cx="2347686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sustainable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7C83249D-34FD-B224-A08A-21FCEC34DAAE}"/>
              </a:ext>
            </a:extLst>
          </p:cNvPr>
          <p:cNvSpPr txBox="1">
            <a:spLocks/>
          </p:cNvSpPr>
          <p:nvPr/>
        </p:nvSpPr>
        <p:spPr>
          <a:xfrm>
            <a:off x="5773349" y="3574495"/>
            <a:ext cx="5252357" cy="538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and Monitoring are separate</a:t>
            </a:r>
          </a:p>
        </p:txBody>
      </p:sp>
      <p:pic>
        <p:nvPicPr>
          <p:cNvPr id="2050" name="Picture 2" descr="Electricity prices have reached record highs – and the time-poor could  suffer most">
            <a:extLst>
              <a:ext uri="{FF2B5EF4-FFF2-40B4-BE49-F238E27FC236}">
                <a16:creationId xmlns:a16="http://schemas.microsoft.com/office/drawing/2014/main" id="{CCBDF779-9239-7762-D8D0-7C5EC971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26" y="496568"/>
            <a:ext cx="3316191" cy="18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DA3300-778F-21C0-F467-8B590CBE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94" y="4291054"/>
            <a:ext cx="1013796" cy="2065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FEB9D72-0175-5D4B-3870-3B0C8811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26" y="4296599"/>
            <a:ext cx="1013796" cy="2064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E5A421D7-AAA6-B03F-5181-6AE970C64C00}"/>
              </a:ext>
            </a:extLst>
          </p:cNvPr>
          <p:cNvSpPr txBox="1">
            <a:spLocks/>
          </p:cNvSpPr>
          <p:nvPr/>
        </p:nvSpPr>
        <p:spPr>
          <a:xfrm>
            <a:off x="5773349" y="3575913"/>
            <a:ext cx="5252357" cy="538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and Monitoring are separate</a:t>
            </a:r>
          </a:p>
        </p:txBody>
      </p:sp>
    </p:spTree>
    <p:extLst>
      <p:ext uri="{BB962C8B-B14F-4D97-AF65-F5344CB8AC3E}">
        <p14:creationId xmlns:p14="http://schemas.microsoft.com/office/powerpoint/2010/main" val="71272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159674"/>
            <a:ext cx="8421688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65" y="2517393"/>
            <a:ext cx="4031945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Showing direct effects of changing device configurations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67AF14-A9D2-8C64-C9DC-DFFB921B6D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082" y="2570231"/>
            <a:ext cx="4031945" cy="1721807"/>
          </a:xfrm>
        </p:spPr>
        <p:txBody>
          <a:bodyPr>
            <a:normAutofit/>
          </a:bodyPr>
          <a:lstStyle/>
          <a:p>
            <a:r>
              <a:rPr lang="en-US" dirty="0"/>
              <a:t>Personalizing device configurations according to your preferences and goals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EA0555B-2B5D-4399-7521-439FB3E6F308}"/>
              </a:ext>
            </a:extLst>
          </p:cNvPr>
          <p:cNvSpPr txBox="1">
            <a:spLocks/>
          </p:cNvSpPr>
          <p:nvPr/>
        </p:nvSpPr>
        <p:spPr>
          <a:xfrm>
            <a:off x="4080027" y="1457159"/>
            <a:ext cx="403194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Redesign App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67E392B-D20F-E7DC-80F9-8FE17FB8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50" y="3641474"/>
            <a:ext cx="2534373" cy="18222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58D595-6B28-7F70-F13E-44F25E2F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77" y="3558461"/>
            <a:ext cx="2793442" cy="29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940AE68E-92B4-2B20-F3F1-09311FD5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9" y="689146"/>
            <a:ext cx="5111750" cy="1204912"/>
          </a:xfrm>
        </p:spPr>
        <p:txBody>
          <a:bodyPr/>
          <a:lstStyle/>
          <a:p>
            <a:r>
              <a:rPr lang="en-US" dirty="0"/>
              <a:t>Consumption prediction LSTM model 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07975C10-95A8-6F01-3602-289FCB81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740" y="4456121"/>
            <a:ext cx="4583720" cy="159234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err="1"/>
              <a:t>TimeSeriesNet</a:t>
            </a:r>
            <a:r>
              <a:rPr lang="en-US" dirty="0"/>
              <a:t>(</a:t>
            </a:r>
          </a:p>
          <a:p>
            <a:r>
              <a:rPr lang="en-US" dirty="0"/>
              <a:t>  (</a:t>
            </a:r>
            <a:r>
              <a:rPr lang="en-US" dirty="0" err="1"/>
              <a:t>lstm</a:t>
            </a:r>
            <a:r>
              <a:rPr lang="en-US" dirty="0"/>
              <a:t>): LSTM(4, 6, </a:t>
            </a:r>
            <a:r>
              <a:rPr lang="en-US" dirty="0" err="1"/>
              <a:t>batch_first</a:t>
            </a:r>
            <a:r>
              <a:rPr lang="en-US" dirty="0"/>
              <a:t>=True)</a:t>
            </a:r>
          </a:p>
          <a:p>
            <a:r>
              <a:rPr lang="en-US" dirty="0"/>
              <a:t>  (fc): Linear(</a:t>
            </a:r>
            <a:r>
              <a:rPr lang="en-US" dirty="0" err="1"/>
              <a:t>in_features</a:t>
            </a:r>
            <a:r>
              <a:rPr lang="en-US" dirty="0"/>
              <a:t>=6, </a:t>
            </a:r>
            <a:r>
              <a:rPr lang="en-US" dirty="0" err="1"/>
              <a:t>out_features</a:t>
            </a:r>
            <a:r>
              <a:rPr lang="en-US" dirty="0"/>
              <a:t>=2, bias=True)</a:t>
            </a:r>
          </a:p>
          <a:p>
            <a:r>
              <a:rPr lang="en-US" dirty="0"/>
              <a:t>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F926F0-BB0B-0363-3E23-EF72C86A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248F8D-54F9-7883-74B7-59D7F7D4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9" y="2610672"/>
            <a:ext cx="4583719" cy="34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8E478DB-805D-3E92-5FF3-112F224D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46" y="553870"/>
            <a:ext cx="4264884" cy="31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Market Potential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Target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Daikin clinets i.e. families with households equipped with Daikin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3076" name="Picture 4" descr="What types of content can I share with my family? - Apple Support">
            <a:extLst>
              <a:ext uri="{FF2B5EF4-FFF2-40B4-BE49-F238E27FC236}">
                <a16:creationId xmlns:a16="http://schemas.microsoft.com/office/drawing/2014/main" id="{9F902416-70CC-9B2C-4A87-03CEDFD0A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26" y="3919573"/>
            <a:ext cx="2760307" cy="1449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ikin ONECTA (Residential Controller) - NL - YouTube">
            <a:extLst>
              <a:ext uri="{FF2B5EF4-FFF2-40B4-BE49-F238E27FC236}">
                <a16:creationId xmlns:a16="http://schemas.microsoft.com/office/drawing/2014/main" id="{AF4B1EB9-8ACE-2610-3B12-6BB8EAD6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493" y="3867818"/>
            <a:ext cx="2760308" cy="15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3D3A7C-952B-E14F-89BF-D8CD28147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48" y="534489"/>
            <a:ext cx="1814270" cy="3677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685780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1D4699-2235-D00A-56C1-D570DA65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2387223"/>
            <a:ext cx="2882475" cy="823912"/>
          </a:xfrm>
        </p:spPr>
        <p:txBody>
          <a:bodyPr/>
          <a:lstStyle/>
          <a:p>
            <a:r>
              <a:rPr lang="en-US" dirty="0"/>
              <a:t>Environmental Sustainability</a:t>
            </a:r>
          </a:p>
        </p:txBody>
      </p:sp>
      <p:pic>
        <p:nvPicPr>
          <p:cNvPr id="8" name="Picture 8" descr="What is sustainability?">
            <a:extLst>
              <a:ext uri="{FF2B5EF4-FFF2-40B4-BE49-F238E27FC236}">
                <a16:creationId xmlns:a16="http://schemas.microsoft.com/office/drawing/2014/main" id="{6C3DABB3-7B95-D56D-F531-5073BE846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876" y="3380618"/>
            <a:ext cx="2743200" cy="274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3A67FFD-F307-131F-17E0-1DB17BE79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17324" y="2387223"/>
            <a:ext cx="2896671" cy="823912"/>
          </a:xfrm>
        </p:spPr>
        <p:txBody>
          <a:bodyPr/>
          <a:lstStyle/>
          <a:p>
            <a:r>
              <a:rPr lang="en-US" dirty="0"/>
              <a:t>Economical sustainability</a:t>
            </a:r>
          </a:p>
        </p:txBody>
      </p:sp>
      <p:pic>
        <p:nvPicPr>
          <p:cNvPr id="7" name="Picture 6" descr="Piggy Bank Cartoon Images - Free Download on Freepik">
            <a:extLst>
              <a:ext uri="{FF2B5EF4-FFF2-40B4-BE49-F238E27FC236}">
                <a16:creationId xmlns:a16="http://schemas.microsoft.com/office/drawing/2014/main" id="{AC70A20A-1B4D-0B17-2F5F-94F42176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264" y="3459679"/>
            <a:ext cx="2896671" cy="28966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CA0BB8-63B6-2406-11D3-98B6DB86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14" y="186859"/>
            <a:ext cx="3171825" cy="1325563"/>
          </a:xfrm>
        </p:spPr>
        <p:txBody>
          <a:bodyPr/>
          <a:lstStyle/>
          <a:p>
            <a:r>
              <a:rPr lang="en-US" dirty="0"/>
              <a:t>Website In Development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919686-D3D0-6983-8733-27FD9DDD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84811A-834B-00FA-14C4-8BB27443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94" y="756028"/>
            <a:ext cx="7516534" cy="53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3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98</TotalTime>
  <Words>190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Daikin case  - Energy data</vt:lpstr>
      <vt:lpstr>Moving mad</vt:lpstr>
      <vt:lpstr>PROBLEM</vt:lpstr>
      <vt:lpstr>PROBLEM</vt:lpstr>
      <vt:lpstr>SOLUTION</vt:lpstr>
      <vt:lpstr>Consumption prediction LSTM model </vt:lpstr>
      <vt:lpstr>Market Potential</vt:lpstr>
      <vt:lpstr>Goals</vt:lpstr>
      <vt:lpstr>Website In Development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Daikin case  - Energy data</dc:title>
  <dc:creator>Rio Evrard</dc:creator>
  <cp:lastModifiedBy>Rio Evrard</cp:lastModifiedBy>
  <cp:revision>1</cp:revision>
  <dcterms:created xsi:type="dcterms:W3CDTF">2023-03-11T15:43:14Z</dcterms:created>
  <dcterms:modified xsi:type="dcterms:W3CDTF">2023-03-11T17:21:48Z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