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69469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68">
          <p15:clr>
            <a:srgbClr val="A4A3A4"/>
          </p15:clr>
        </p15:guide>
        <p15:guide id="2" pos="12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9"/>
    <p:restoredTop sz="94673"/>
  </p:normalViewPr>
  <p:slideViewPr>
    <p:cSldViewPr>
      <p:cViewPr varScale="1">
        <p:scale>
          <a:sx n="46" d="100"/>
          <a:sy n="46" d="100"/>
        </p:scale>
        <p:origin x="1528" y="192"/>
      </p:cViewPr>
      <p:guideLst>
        <p:guide orient="horz" pos="6768"/>
        <p:guide pos="12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E728F9-3094-0945-8BA6-1A08F1DFCEA4}" type="doc">
      <dgm:prSet loTypeId="urn:microsoft.com/office/officeart/2005/8/layout/process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0AD5140-C62E-1B42-A45A-9718661D8518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Collect</a:t>
          </a:r>
        </a:p>
      </dgm:t>
    </dgm:pt>
    <dgm:pt modelId="{DC8EB5E0-083D-7E4D-B2B2-123C16B91FDA}" type="parTrans" cxnId="{A018347A-CFAF-C94F-A8C5-06AD1C5C8B4C}">
      <dgm:prSet/>
      <dgm:spPr/>
      <dgm:t>
        <a:bodyPr/>
        <a:lstStyle/>
        <a:p>
          <a:endParaRPr lang="en-US"/>
        </a:p>
      </dgm:t>
    </dgm:pt>
    <dgm:pt modelId="{817C75C5-BF6C-3249-8C5A-D3751E1B9A62}" type="sibTrans" cxnId="{A018347A-CFAF-C94F-A8C5-06AD1C5C8B4C}">
      <dgm:prSet/>
      <dgm:spPr/>
      <dgm:t>
        <a:bodyPr/>
        <a:lstStyle/>
        <a:p>
          <a:endParaRPr lang="en-US"/>
        </a:p>
      </dgm:t>
    </dgm:pt>
    <dgm:pt modelId="{5B6B0CFB-3C08-6C41-B263-D7BD88825210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Clean</a:t>
          </a:r>
        </a:p>
      </dgm:t>
    </dgm:pt>
    <dgm:pt modelId="{3C6AA6CA-237D-9B4A-BDCB-ACAA8ABE6CE2}" type="parTrans" cxnId="{4497B25A-7D56-0948-9D19-1E936F417A4C}">
      <dgm:prSet/>
      <dgm:spPr/>
      <dgm:t>
        <a:bodyPr/>
        <a:lstStyle/>
        <a:p>
          <a:endParaRPr lang="en-US"/>
        </a:p>
      </dgm:t>
    </dgm:pt>
    <dgm:pt modelId="{0FEA1CA3-7CE0-4043-B193-F85F13602AC6}" type="sibTrans" cxnId="{4497B25A-7D56-0948-9D19-1E936F417A4C}">
      <dgm:prSet/>
      <dgm:spPr/>
      <dgm:t>
        <a:bodyPr/>
        <a:lstStyle/>
        <a:p>
          <a:endParaRPr lang="en-US"/>
        </a:p>
      </dgm:t>
    </dgm:pt>
    <dgm:pt modelId="{82DB2D8C-6F69-2D4D-ACB9-6BD4AB8AB82B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Transform</a:t>
          </a:r>
        </a:p>
      </dgm:t>
    </dgm:pt>
    <dgm:pt modelId="{884671BD-57A1-8E49-8A47-A895510F8474}" type="parTrans" cxnId="{FE195D1F-505A-D54C-985B-ED03A6F65A32}">
      <dgm:prSet/>
      <dgm:spPr/>
      <dgm:t>
        <a:bodyPr/>
        <a:lstStyle/>
        <a:p>
          <a:endParaRPr lang="en-US"/>
        </a:p>
      </dgm:t>
    </dgm:pt>
    <dgm:pt modelId="{64E63787-7AED-2649-9328-B6B9ADECCD9A}" type="sibTrans" cxnId="{FE195D1F-505A-D54C-985B-ED03A6F65A32}">
      <dgm:prSet/>
      <dgm:spPr/>
      <dgm:t>
        <a:bodyPr/>
        <a:lstStyle/>
        <a:p>
          <a:endParaRPr lang="en-US"/>
        </a:p>
      </dgm:t>
    </dgm:pt>
    <dgm:pt modelId="{B511E8FD-EA5B-5945-A96B-3C906A50439C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Analyze</a:t>
          </a:r>
        </a:p>
      </dgm:t>
    </dgm:pt>
    <dgm:pt modelId="{40192B4E-50D3-7548-9CDB-25FE1A775A98}" type="parTrans" cxnId="{E5CC5DB5-CC7D-8144-8433-BCBAC271B84C}">
      <dgm:prSet/>
      <dgm:spPr/>
      <dgm:t>
        <a:bodyPr/>
        <a:lstStyle/>
        <a:p>
          <a:endParaRPr lang="en-US"/>
        </a:p>
      </dgm:t>
    </dgm:pt>
    <dgm:pt modelId="{0E08685B-2B79-0241-8BE6-5316BB995111}" type="sibTrans" cxnId="{E5CC5DB5-CC7D-8144-8433-BCBAC271B84C}">
      <dgm:prSet/>
      <dgm:spPr/>
      <dgm:t>
        <a:bodyPr/>
        <a:lstStyle/>
        <a:p>
          <a:endParaRPr lang="en-US"/>
        </a:p>
      </dgm:t>
    </dgm:pt>
    <dgm:pt modelId="{EE2C9703-C116-FC46-B56E-83DB2A0D9553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Visualize</a:t>
          </a:r>
        </a:p>
      </dgm:t>
    </dgm:pt>
    <dgm:pt modelId="{2C98D8E1-42D9-E94E-A105-E8E6EF616E2C}" type="parTrans" cxnId="{BAA17A91-274D-0549-95F6-E5CEDF70BF1D}">
      <dgm:prSet/>
      <dgm:spPr/>
      <dgm:t>
        <a:bodyPr/>
        <a:lstStyle/>
        <a:p>
          <a:endParaRPr lang="en-US"/>
        </a:p>
      </dgm:t>
    </dgm:pt>
    <dgm:pt modelId="{FFD77F08-DDDF-654F-AB80-51F983E094C5}" type="sibTrans" cxnId="{BAA17A91-274D-0549-95F6-E5CEDF70BF1D}">
      <dgm:prSet/>
      <dgm:spPr/>
      <dgm:t>
        <a:bodyPr/>
        <a:lstStyle/>
        <a:p>
          <a:endParaRPr lang="en-US"/>
        </a:p>
      </dgm:t>
    </dgm:pt>
    <dgm:pt modelId="{1A814E5F-3BED-C842-87D5-A45B1487690A}" type="pres">
      <dgm:prSet presAssocID="{1AE728F9-3094-0945-8BA6-1A08F1DFCEA4}" presName="Name0" presStyleCnt="0">
        <dgm:presLayoutVars>
          <dgm:dir/>
          <dgm:resizeHandles val="exact"/>
        </dgm:presLayoutVars>
      </dgm:prSet>
      <dgm:spPr/>
    </dgm:pt>
    <dgm:pt modelId="{19D49968-58BE-9549-96F0-94EEBC121C2D}" type="pres">
      <dgm:prSet presAssocID="{50AD5140-C62E-1B42-A45A-9718661D8518}" presName="node" presStyleLbl="node1" presStyleIdx="0" presStyleCnt="5" custScaleX="1928815" custScaleY="2000000" custLinFactX="738257" custLinFactY="-900000" custLinFactNeighborX="800000" custLinFactNeighborY="-908043">
        <dgm:presLayoutVars>
          <dgm:bulletEnabled val="1"/>
        </dgm:presLayoutVars>
      </dgm:prSet>
      <dgm:spPr/>
    </dgm:pt>
    <dgm:pt modelId="{A5BC14D4-9331-7544-B9A2-7BB95E15F41C}" type="pres">
      <dgm:prSet presAssocID="{817C75C5-BF6C-3249-8C5A-D3751E1B9A62}" presName="sibTrans" presStyleLbl="sibTrans2D1" presStyleIdx="0" presStyleCnt="4" custScaleX="118339" custScaleY="964865"/>
      <dgm:spPr/>
    </dgm:pt>
    <dgm:pt modelId="{0F0357AF-AC21-CB4D-A712-6383237887DB}" type="pres">
      <dgm:prSet presAssocID="{817C75C5-BF6C-3249-8C5A-D3751E1B9A62}" presName="connectorText" presStyleLbl="sibTrans2D1" presStyleIdx="0" presStyleCnt="4"/>
      <dgm:spPr/>
    </dgm:pt>
    <dgm:pt modelId="{C16BAA36-6581-484B-BECB-08D3DD09D745}" type="pres">
      <dgm:prSet presAssocID="{5B6B0CFB-3C08-6C41-B263-D7BD88825210}" presName="node" presStyleLbl="node1" presStyleIdx="1" presStyleCnt="5" custScaleX="2000000" custScaleY="2000000" custLinFactX="1750410" custLinFactY="-896622" custLinFactNeighborX="1800000" custLinFactNeighborY="-900000">
        <dgm:presLayoutVars>
          <dgm:bulletEnabled val="1"/>
        </dgm:presLayoutVars>
      </dgm:prSet>
      <dgm:spPr/>
    </dgm:pt>
    <dgm:pt modelId="{55843011-BFB5-7645-A143-CEF7CF2B0D8F}" type="pres">
      <dgm:prSet presAssocID="{0FEA1CA3-7CE0-4043-B193-F85F13602AC6}" presName="sibTrans" presStyleLbl="sibTrans2D1" presStyleIdx="1" presStyleCnt="4" custScaleX="118339" custScaleY="964865"/>
      <dgm:spPr/>
    </dgm:pt>
    <dgm:pt modelId="{BCC7B430-8D2E-8047-B9B6-B9278D976004}" type="pres">
      <dgm:prSet presAssocID="{0FEA1CA3-7CE0-4043-B193-F85F13602AC6}" presName="connectorText" presStyleLbl="sibTrans2D1" presStyleIdx="1" presStyleCnt="4"/>
      <dgm:spPr/>
    </dgm:pt>
    <dgm:pt modelId="{1ABDD1FC-65B9-2D4A-9ADB-B4C2E65B664D}" type="pres">
      <dgm:prSet presAssocID="{82DB2D8C-6F69-2D4D-ACB9-6BD4AB8AB82B}" presName="node" presStyleLbl="node1" presStyleIdx="2" presStyleCnt="5" custScaleX="2000000" custScaleY="2000000" custLinFactX="2347928" custLinFactY="4362" custLinFactNeighborX="2400000" custLinFactNeighborY="100000">
        <dgm:presLayoutVars>
          <dgm:bulletEnabled val="1"/>
        </dgm:presLayoutVars>
      </dgm:prSet>
      <dgm:spPr/>
    </dgm:pt>
    <dgm:pt modelId="{99039374-AC86-3B4B-9DCB-13D9DA91DC7D}" type="pres">
      <dgm:prSet presAssocID="{64E63787-7AED-2649-9328-B6B9ADECCD9A}" presName="sibTrans" presStyleLbl="sibTrans2D1" presStyleIdx="2" presStyleCnt="4" custScaleX="118339" custScaleY="964865"/>
      <dgm:spPr/>
    </dgm:pt>
    <dgm:pt modelId="{2B9C4620-A71A-ED4D-96F1-854C37FC1FB4}" type="pres">
      <dgm:prSet presAssocID="{64E63787-7AED-2649-9328-B6B9ADECCD9A}" presName="connectorText" presStyleLbl="sibTrans2D1" presStyleIdx="2" presStyleCnt="4"/>
      <dgm:spPr/>
    </dgm:pt>
    <dgm:pt modelId="{8EA5F54F-7A3C-B649-8AB4-2FD89D777F3F}" type="pres">
      <dgm:prSet presAssocID="{B511E8FD-EA5B-5945-A96B-3C906A50439C}" presName="node" presStyleLbl="node1" presStyleIdx="3" presStyleCnt="5" custScaleX="2000000" custScaleY="2000000" custLinFactX="-1209259" custLinFactY="775400" custLinFactNeighborX="-1300000" custLinFactNeighborY="800000">
        <dgm:presLayoutVars>
          <dgm:bulletEnabled val="1"/>
        </dgm:presLayoutVars>
      </dgm:prSet>
      <dgm:spPr/>
    </dgm:pt>
    <dgm:pt modelId="{74476E4E-314E-E54F-ADB1-BDBE4E29467A}" type="pres">
      <dgm:prSet presAssocID="{0E08685B-2B79-0241-8BE6-5316BB995111}" presName="sibTrans" presStyleLbl="sibTrans2D1" presStyleIdx="3" presStyleCnt="4" custScaleX="118339" custScaleY="964865"/>
      <dgm:spPr/>
    </dgm:pt>
    <dgm:pt modelId="{DFE88EF3-38F1-1F47-BBE4-A59EEC5CEEDD}" type="pres">
      <dgm:prSet presAssocID="{0E08685B-2B79-0241-8BE6-5316BB995111}" presName="connectorText" presStyleLbl="sibTrans2D1" presStyleIdx="3" presStyleCnt="4"/>
      <dgm:spPr/>
    </dgm:pt>
    <dgm:pt modelId="{87969DEA-EF59-EC4B-A043-E5A85AC7E94C}" type="pres">
      <dgm:prSet presAssocID="{EE2C9703-C116-FC46-B56E-83DB2A0D9553}" presName="node" presStyleLbl="node1" presStyleIdx="4" presStyleCnt="5" custScaleX="2000000" custScaleY="2000000" custLinFactX="-5363020" custLinFactY="794716" custLinFactNeighborX="-5400000" custLinFactNeighborY="800000">
        <dgm:presLayoutVars>
          <dgm:bulletEnabled val="1"/>
        </dgm:presLayoutVars>
      </dgm:prSet>
      <dgm:spPr/>
    </dgm:pt>
  </dgm:ptLst>
  <dgm:cxnLst>
    <dgm:cxn modelId="{90B3F317-E61B-6F49-A7C3-459459200FD8}" type="presOf" srcId="{817C75C5-BF6C-3249-8C5A-D3751E1B9A62}" destId="{0F0357AF-AC21-CB4D-A712-6383237887DB}" srcOrd="1" destOrd="0" presId="urn:microsoft.com/office/officeart/2005/8/layout/process1"/>
    <dgm:cxn modelId="{FF72E51C-A069-6D45-B9AD-8BDBBEDB3BEC}" type="presOf" srcId="{64E63787-7AED-2649-9328-B6B9ADECCD9A}" destId="{99039374-AC86-3B4B-9DCB-13D9DA91DC7D}" srcOrd="0" destOrd="0" presId="urn:microsoft.com/office/officeart/2005/8/layout/process1"/>
    <dgm:cxn modelId="{FE195D1F-505A-D54C-985B-ED03A6F65A32}" srcId="{1AE728F9-3094-0945-8BA6-1A08F1DFCEA4}" destId="{82DB2D8C-6F69-2D4D-ACB9-6BD4AB8AB82B}" srcOrd="2" destOrd="0" parTransId="{884671BD-57A1-8E49-8A47-A895510F8474}" sibTransId="{64E63787-7AED-2649-9328-B6B9ADECCD9A}"/>
    <dgm:cxn modelId="{69013D25-CD60-7E43-84BC-6C1AFC7C4595}" type="presOf" srcId="{817C75C5-BF6C-3249-8C5A-D3751E1B9A62}" destId="{A5BC14D4-9331-7544-B9A2-7BB95E15F41C}" srcOrd="0" destOrd="0" presId="urn:microsoft.com/office/officeart/2005/8/layout/process1"/>
    <dgm:cxn modelId="{EC9DAB2F-A8AA-1144-84FA-BCA756306154}" type="presOf" srcId="{0E08685B-2B79-0241-8BE6-5316BB995111}" destId="{74476E4E-314E-E54F-ADB1-BDBE4E29467A}" srcOrd="0" destOrd="0" presId="urn:microsoft.com/office/officeart/2005/8/layout/process1"/>
    <dgm:cxn modelId="{17F0DD46-A5BA-5E4E-B10D-DCF4C9710706}" type="presOf" srcId="{B511E8FD-EA5B-5945-A96B-3C906A50439C}" destId="{8EA5F54F-7A3C-B649-8AB4-2FD89D777F3F}" srcOrd="0" destOrd="0" presId="urn:microsoft.com/office/officeart/2005/8/layout/process1"/>
    <dgm:cxn modelId="{4497B25A-7D56-0948-9D19-1E936F417A4C}" srcId="{1AE728F9-3094-0945-8BA6-1A08F1DFCEA4}" destId="{5B6B0CFB-3C08-6C41-B263-D7BD88825210}" srcOrd="1" destOrd="0" parTransId="{3C6AA6CA-237D-9B4A-BDCB-ACAA8ABE6CE2}" sibTransId="{0FEA1CA3-7CE0-4043-B193-F85F13602AC6}"/>
    <dgm:cxn modelId="{A6F13465-6E3C-1146-91C8-F72E7A9B53E3}" type="presOf" srcId="{50AD5140-C62E-1B42-A45A-9718661D8518}" destId="{19D49968-58BE-9549-96F0-94EEBC121C2D}" srcOrd="0" destOrd="0" presId="urn:microsoft.com/office/officeart/2005/8/layout/process1"/>
    <dgm:cxn modelId="{F464EA76-B3EC-7A46-A962-9DC7EF110266}" type="presOf" srcId="{EE2C9703-C116-FC46-B56E-83DB2A0D9553}" destId="{87969DEA-EF59-EC4B-A043-E5A85AC7E94C}" srcOrd="0" destOrd="0" presId="urn:microsoft.com/office/officeart/2005/8/layout/process1"/>
    <dgm:cxn modelId="{A018347A-CFAF-C94F-A8C5-06AD1C5C8B4C}" srcId="{1AE728F9-3094-0945-8BA6-1A08F1DFCEA4}" destId="{50AD5140-C62E-1B42-A45A-9718661D8518}" srcOrd="0" destOrd="0" parTransId="{DC8EB5E0-083D-7E4D-B2B2-123C16B91FDA}" sibTransId="{817C75C5-BF6C-3249-8C5A-D3751E1B9A62}"/>
    <dgm:cxn modelId="{E0C45686-15B0-364D-9B2A-1533D3E41BF7}" type="presOf" srcId="{1AE728F9-3094-0945-8BA6-1A08F1DFCEA4}" destId="{1A814E5F-3BED-C842-87D5-A45B1487690A}" srcOrd="0" destOrd="0" presId="urn:microsoft.com/office/officeart/2005/8/layout/process1"/>
    <dgm:cxn modelId="{2FD28C86-DAFA-BC45-968B-9001EDDA703C}" type="presOf" srcId="{0FEA1CA3-7CE0-4043-B193-F85F13602AC6}" destId="{BCC7B430-8D2E-8047-B9B6-B9278D976004}" srcOrd="1" destOrd="0" presId="urn:microsoft.com/office/officeart/2005/8/layout/process1"/>
    <dgm:cxn modelId="{BAA17A91-274D-0549-95F6-E5CEDF70BF1D}" srcId="{1AE728F9-3094-0945-8BA6-1A08F1DFCEA4}" destId="{EE2C9703-C116-FC46-B56E-83DB2A0D9553}" srcOrd="4" destOrd="0" parTransId="{2C98D8E1-42D9-E94E-A105-E8E6EF616E2C}" sibTransId="{FFD77F08-DDDF-654F-AB80-51F983E094C5}"/>
    <dgm:cxn modelId="{F32539B5-7935-D240-AB10-7564176C0095}" type="presOf" srcId="{5B6B0CFB-3C08-6C41-B263-D7BD88825210}" destId="{C16BAA36-6581-484B-BECB-08D3DD09D745}" srcOrd="0" destOrd="0" presId="urn:microsoft.com/office/officeart/2005/8/layout/process1"/>
    <dgm:cxn modelId="{E5CC5DB5-CC7D-8144-8433-BCBAC271B84C}" srcId="{1AE728F9-3094-0945-8BA6-1A08F1DFCEA4}" destId="{B511E8FD-EA5B-5945-A96B-3C906A50439C}" srcOrd="3" destOrd="0" parTransId="{40192B4E-50D3-7548-9CDB-25FE1A775A98}" sibTransId="{0E08685B-2B79-0241-8BE6-5316BB995111}"/>
    <dgm:cxn modelId="{073561C1-2C0E-6F43-B8B4-7031CAAD5085}" type="presOf" srcId="{0E08685B-2B79-0241-8BE6-5316BB995111}" destId="{DFE88EF3-38F1-1F47-BBE4-A59EEC5CEEDD}" srcOrd="1" destOrd="0" presId="urn:microsoft.com/office/officeart/2005/8/layout/process1"/>
    <dgm:cxn modelId="{84FFA6D8-3920-8444-9236-607D02328117}" type="presOf" srcId="{0FEA1CA3-7CE0-4043-B193-F85F13602AC6}" destId="{55843011-BFB5-7645-A143-CEF7CF2B0D8F}" srcOrd="0" destOrd="0" presId="urn:microsoft.com/office/officeart/2005/8/layout/process1"/>
    <dgm:cxn modelId="{03F0CCE1-9716-004E-9F1F-E957C3137CE9}" type="presOf" srcId="{64E63787-7AED-2649-9328-B6B9ADECCD9A}" destId="{2B9C4620-A71A-ED4D-96F1-854C37FC1FB4}" srcOrd="1" destOrd="0" presId="urn:microsoft.com/office/officeart/2005/8/layout/process1"/>
    <dgm:cxn modelId="{B25BDCF7-F993-EA47-8629-985D90AEED21}" type="presOf" srcId="{82DB2D8C-6F69-2D4D-ACB9-6BD4AB8AB82B}" destId="{1ABDD1FC-65B9-2D4A-9ADB-B4C2E65B664D}" srcOrd="0" destOrd="0" presId="urn:microsoft.com/office/officeart/2005/8/layout/process1"/>
    <dgm:cxn modelId="{B348B40F-DEB1-394F-8E2A-99ECAD708700}" type="presParOf" srcId="{1A814E5F-3BED-C842-87D5-A45B1487690A}" destId="{19D49968-58BE-9549-96F0-94EEBC121C2D}" srcOrd="0" destOrd="0" presId="urn:microsoft.com/office/officeart/2005/8/layout/process1"/>
    <dgm:cxn modelId="{7659406C-FB42-AE4D-8FEB-E227C2FCA898}" type="presParOf" srcId="{1A814E5F-3BED-C842-87D5-A45B1487690A}" destId="{A5BC14D4-9331-7544-B9A2-7BB95E15F41C}" srcOrd="1" destOrd="0" presId="urn:microsoft.com/office/officeart/2005/8/layout/process1"/>
    <dgm:cxn modelId="{0EA18EBE-EE2D-664E-8549-B04FE5DAA3DA}" type="presParOf" srcId="{A5BC14D4-9331-7544-B9A2-7BB95E15F41C}" destId="{0F0357AF-AC21-CB4D-A712-6383237887DB}" srcOrd="0" destOrd="0" presId="urn:microsoft.com/office/officeart/2005/8/layout/process1"/>
    <dgm:cxn modelId="{D50361BF-6813-B543-B8EA-7601715E9D07}" type="presParOf" srcId="{1A814E5F-3BED-C842-87D5-A45B1487690A}" destId="{C16BAA36-6581-484B-BECB-08D3DD09D745}" srcOrd="2" destOrd="0" presId="urn:microsoft.com/office/officeart/2005/8/layout/process1"/>
    <dgm:cxn modelId="{D7DD66AF-3BFC-764B-966B-AF4AAC9216FD}" type="presParOf" srcId="{1A814E5F-3BED-C842-87D5-A45B1487690A}" destId="{55843011-BFB5-7645-A143-CEF7CF2B0D8F}" srcOrd="3" destOrd="0" presId="urn:microsoft.com/office/officeart/2005/8/layout/process1"/>
    <dgm:cxn modelId="{31DF36FB-37B2-F344-AB0E-C02DE7E39F40}" type="presParOf" srcId="{55843011-BFB5-7645-A143-CEF7CF2B0D8F}" destId="{BCC7B430-8D2E-8047-B9B6-B9278D976004}" srcOrd="0" destOrd="0" presId="urn:microsoft.com/office/officeart/2005/8/layout/process1"/>
    <dgm:cxn modelId="{872F80C8-33B5-0E44-B3E7-7A11005D61F1}" type="presParOf" srcId="{1A814E5F-3BED-C842-87D5-A45B1487690A}" destId="{1ABDD1FC-65B9-2D4A-9ADB-B4C2E65B664D}" srcOrd="4" destOrd="0" presId="urn:microsoft.com/office/officeart/2005/8/layout/process1"/>
    <dgm:cxn modelId="{87E8C04E-1F2D-4E42-8183-4BC5FFC03309}" type="presParOf" srcId="{1A814E5F-3BED-C842-87D5-A45B1487690A}" destId="{99039374-AC86-3B4B-9DCB-13D9DA91DC7D}" srcOrd="5" destOrd="0" presId="urn:microsoft.com/office/officeart/2005/8/layout/process1"/>
    <dgm:cxn modelId="{3392363E-8EF8-DC4A-8895-DB3D479FB893}" type="presParOf" srcId="{99039374-AC86-3B4B-9DCB-13D9DA91DC7D}" destId="{2B9C4620-A71A-ED4D-96F1-854C37FC1FB4}" srcOrd="0" destOrd="0" presId="urn:microsoft.com/office/officeart/2005/8/layout/process1"/>
    <dgm:cxn modelId="{5EF6008F-3EBE-3A4B-AB0B-6F97C61C9317}" type="presParOf" srcId="{1A814E5F-3BED-C842-87D5-A45B1487690A}" destId="{8EA5F54F-7A3C-B649-8AB4-2FD89D777F3F}" srcOrd="6" destOrd="0" presId="urn:microsoft.com/office/officeart/2005/8/layout/process1"/>
    <dgm:cxn modelId="{39FF1802-98C3-004E-88BA-00FE53ADBFB3}" type="presParOf" srcId="{1A814E5F-3BED-C842-87D5-A45B1487690A}" destId="{74476E4E-314E-E54F-ADB1-BDBE4E29467A}" srcOrd="7" destOrd="0" presId="urn:microsoft.com/office/officeart/2005/8/layout/process1"/>
    <dgm:cxn modelId="{E11888C5-981A-5F44-BC38-A2628A6CD831}" type="presParOf" srcId="{74476E4E-314E-E54F-ADB1-BDBE4E29467A}" destId="{DFE88EF3-38F1-1F47-BBE4-A59EEC5CEEDD}" srcOrd="0" destOrd="0" presId="urn:microsoft.com/office/officeart/2005/8/layout/process1"/>
    <dgm:cxn modelId="{0AD285A0-5AE9-4040-8288-A5F86B703659}" type="presParOf" srcId="{1A814E5F-3BED-C842-87D5-A45B1487690A}" destId="{87969DEA-EF59-EC4B-A043-E5A85AC7E94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01EF6F-9367-5448-B889-AEB76728B233}" type="doc">
      <dgm:prSet loTypeId="urn:microsoft.com/office/officeart/2005/8/layout/hList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E32B217-B4F0-634B-8AC7-4C588D2AB5F0}">
      <dgm:prSet custT="1"/>
      <dgm:spPr/>
      <dgm:t>
        <a:bodyPr/>
        <a:lstStyle/>
        <a:p>
          <a:pPr algn="l"/>
          <a:r>
            <a:rPr lang="en-US" sz="2600" dirty="0">
              <a:latin typeface="Calibri" panose="020F0502020204030204" pitchFamily="34" charset="0"/>
              <a:cs typeface="Calibri" panose="020F0502020204030204" pitchFamily="34" charset="0"/>
            </a:rPr>
            <a:t>Micro-credit is a pre-dominant economic activity in the </a:t>
          </a:r>
          <a:r>
            <a:rPr lang="en-US" sz="2600" dirty="0" err="1">
              <a:latin typeface="Calibri" panose="020F0502020204030204" pitchFamily="34" charset="0"/>
              <a:cs typeface="Calibri" panose="020F0502020204030204" pitchFamily="34" charset="0"/>
            </a:rPr>
            <a:t>Petion</a:t>
          </a:r>
          <a:r>
            <a:rPr lang="en-US" sz="2600" dirty="0">
              <a:latin typeface="Calibri" panose="020F0502020204030204" pitchFamily="34" charset="0"/>
              <a:cs typeface="Calibri" panose="020F0502020204030204" pitchFamily="34" charset="0"/>
            </a:rPr>
            <a:t>-Ville municipality. </a:t>
          </a:r>
        </a:p>
      </dgm:t>
    </dgm:pt>
    <dgm:pt modelId="{3C9701A9-7574-1E48-95C4-9A7FA25852BF}" type="parTrans" cxnId="{FAB8FFA0-64A8-8C48-8F99-1F8A68FB8F95}">
      <dgm:prSet/>
      <dgm:spPr/>
      <dgm:t>
        <a:bodyPr/>
        <a:lstStyle/>
        <a:p>
          <a:endParaRPr lang="en-US"/>
        </a:p>
      </dgm:t>
    </dgm:pt>
    <dgm:pt modelId="{16AD7259-C7FB-9447-BB5B-08097E0D4DAF}" type="sibTrans" cxnId="{FAB8FFA0-64A8-8C48-8F99-1F8A68FB8F95}">
      <dgm:prSet/>
      <dgm:spPr/>
      <dgm:t>
        <a:bodyPr/>
        <a:lstStyle/>
        <a:p>
          <a:endParaRPr lang="en-US"/>
        </a:p>
      </dgm:t>
    </dgm:pt>
    <dgm:pt modelId="{B0C9D4E4-20AD-6F43-AC90-7918E203F5DA}">
      <dgm:prSet custT="1"/>
      <dgm:spPr/>
      <dgm:t>
        <a:bodyPr/>
        <a:lstStyle/>
        <a:p>
          <a:pPr algn="l"/>
          <a:r>
            <a:rPr lang="en-US" sz="2600" dirty="0" err="1"/>
            <a:t>Électricité</a:t>
          </a:r>
          <a:r>
            <a:rPr lang="en-US" sz="2600" dirty="0"/>
            <a:t> </a:t>
          </a:r>
          <a:r>
            <a:rPr lang="en-US" sz="2600" dirty="0" err="1"/>
            <a:t>d'Haïti</a:t>
          </a:r>
          <a:r>
            <a:rPr lang="en-US" sz="2600" baseline="0" dirty="0">
              <a:latin typeface="Calibri" panose="020F0502020204030204" pitchFamily="34" charset="0"/>
              <a:cs typeface="Calibri" panose="020F0502020204030204" pitchFamily="34" charset="0"/>
            </a:rPr>
            <a:t> provides majority of energy sources in Haiti</a:t>
          </a:r>
          <a:endParaRPr lang="en-US" sz="2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37F662-83C2-3643-B86E-296EC1F08506}" type="parTrans" cxnId="{F4AB6840-120C-8A43-94AB-D73BA284E22E}">
      <dgm:prSet/>
      <dgm:spPr/>
      <dgm:t>
        <a:bodyPr/>
        <a:lstStyle/>
        <a:p>
          <a:endParaRPr lang="en-US"/>
        </a:p>
      </dgm:t>
    </dgm:pt>
    <dgm:pt modelId="{2424FBCA-FDFA-5B47-9AAD-669CCC9E949F}" type="sibTrans" cxnId="{F4AB6840-120C-8A43-94AB-D73BA284E22E}">
      <dgm:prSet/>
      <dgm:spPr/>
      <dgm:t>
        <a:bodyPr/>
        <a:lstStyle/>
        <a:p>
          <a:endParaRPr lang="en-US"/>
        </a:p>
      </dgm:t>
    </dgm:pt>
    <dgm:pt modelId="{2772D7DA-2C30-9C4B-9340-D1D0A2A3C8A2}">
      <dgm:prSet custT="1"/>
      <dgm:spPr/>
      <dgm:t>
        <a:bodyPr/>
        <a:lstStyle/>
        <a:p>
          <a:pPr algn="l"/>
          <a:r>
            <a:rPr lang="en-US" sz="2600" baseline="0" dirty="0">
              <a:latin typeface="Calibri" panose="020F0502020204030204" pitchFamily="34" charset="0"/>
              <a:cs typeface="Calibri" panose="020F0502020204030204" pitchFamily="34" charset="0"/>
            </a:rPr>
            <a:t>Only 20.59% of communities have public institutions, as of March 2018</a:t>
          </a:r>
          <a:endParaRPr lang="en-US" sz="2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61472BA-E0FA-3045-8F90-FD1A2B0E0783}" type="parTrans" cxnId="{060D5606-3A77-854F-8B6E-827CE2763753}">
      <dgm:prSet/>
      <dgm:spPr/>
      <dgm:t>
        <a:bodyPr/>
        <a:lstStyle/>
        <a:p>
          <a:endParaRPr lang="en-US"/>
        </a:p>
      </dgm:t>
    </dgm:pt>
    <dgm:pt modelId="{4B428E0C-FE0D-8C4F-ACC0-6928112DB0CE}" type="sibTrans" cxnId="{060D5606-3A77-854F-8B6E-827CE2763753}">
      <dgm:prSet/>
      <dgm:spPr/>
      <dgm:t>
        <a:bodyPr/>
        <a:lstStyle/>
        <a:p>
          <a:endParaRPr lang="en-US"/>
        </a:p>
      </dgm:t>
    </dgm:pt>
    <dgm:pt modelId="{62883369-9E38-9D42-B087-D56A6C94AD72}" type="pres">
      <dgm:prSet presAssocID="{F101EF6F-9367-5448-B889-AEB76728B233}" presName="Name0" presStyleCnt="0">
        <dgm:presLayoutVars>
          <dgm:dir/>
          <dgm:resizeHandles val="exact"/>
        </dgm:presLayoutVars>
      </dgm:prSet>
      <dgm:spPr/>
    </dgm:pt>
    <dgm:pt modelId="{E8C183C7-5C60-3740-91E5-F76838AB6360}" type="pres">
      <dgm:prSet presAssocID="{F101EF6F-9367-5448-B889-AEB76728B233}" presName="fgShape" presStyleLbl="fgShp" presStyleIdx="0" presStyleCnt="1" custScaleX="97807" custScaleY="68272" custLinFactNeighborY="9161"/>
      <dgm:spPr/>
    </dgm:pt>
    <dgm:pt modelId="{59615E33-8377-D945-9C8C-7ED50917B068}" type="pres">
      <dgm:prSet presAssocID="{F101EF6F-9367-5448-B889-AEB76728B233}" presName="linComp" presStyleCnt="0"/>
      <dgm:spPr/>
    </dgm:pt>
    <dgm:pt modelId="{21EE153D-7158-1842-8A89-7FA2E2974E2B}" type="pres">
      <dgm:prSet presAssocID="{9E32B217-B4F0-634B-8AC7-4C588D2AB5F0}" presName="compNode" presStyleCnt="0"/>
      <dgm:spPr/>
    </dgm:pt>
    <dgm:pt modelId="{B88B8478-DA47-9E4C-BC88-3C59D4E2B573}" type="pres">
      <dgm:prSet presAssocID="{9E32B217-B4F0-634B-8AC7-4C588D2AB5F0}" presName="bkgdShape" presStyleLbl="node1" presStyleIdx="0" presStyleCnt="3" custLinFactNeighborY="964"/>
      <dgm:spPr/>
    </dgm:pt>
    <dgm:pt modelId="{106EA1B7-E6E2-2E43-AAC8-3A1220029043}" type="pres">
      <dgm:prSet presAssocID="{9E32B217-B4F0-634B-8AC7-4C588D2AB5F0}" presName="nodeTx" presStyleLbl="node1" presStyleIdx="0" presStyleCnt="3">
        <dgm:presLayoutVars>
          <dgm:bulletEnabled val="1"/>
        </dgm:presLayoutVars>
      </dgm:prSet>
      <dgm:spPr/>
    </dgm:pt>
    <dgm:pt modelId="{C4252FE4-E084-D54C-93DF-15684AB18122}" type="pres">
      <dgm:prSet presAssocID="{9E32B217-B4F0-634B-8AC7-4C588D2AB5F0}" presName="invisiNode" presStyleLbl="node1" presStyleIdx="0" presStyleCnt="3"/>
      <dgm:spPr/>
    </dgm:pt>
    <dgm:pt modelId="{2B2082EC-5116-9B49-9E31-B6C78523531E}" type="pres">
      <dgm:prSet presAssocID="{9E32B217-B4F0-634B-8AC7-4C588D2AB5F0}" presName="imagNode" presStyleLbl="fgImgPlace1" presStyleIdx="0" presStyleCnt="3" custScaleX="52662" custScaleY="51793" custLinFactNeighborY="-69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C354F22D-A106-D048-86BF-67072E807EC5}" type="pres">
      <dgm:prSet presAssocID="{16AD7259-C7FB-9447-BB5B-08097E0D4DAF}" presName="sibTrans" presStyleLbl="sibTrans2D1" presStyleIdx="0" presStyleCnt="0"/>
      <dgm:spPr/>
    </dgm:pt>
    <dgm:pt modelId="{F932E384-EC8A-CE48-9B29-A108A2D3CC59}" type="pres">
      <dgm:prSet presAssocID="{B0C9D4E4-20AD-6F43-AC90-7918E203F5DA}" presName="compNode" presStyleCnt="0"/>
      <dgm:spPr/>
    </dgm:pt>
    <dgm:pt modelId="{105B1A99-49A6-4340-B838-98B84390ACC4}" type="pres">
      <dgm:prSet presAssocID="{B0C9D4E4-20AD-6F43-AC90-7918E203F5DA}" presName="bkgdShape" presStyleLbl="node1" presStyleIdx="1" presStyleCnt="3"/>
      <dgm:spPr/>
    </dgm:pt>
    <dgm:pt modelId="{F9647B62-6E7D-D940-96D5-E3F633E88BC2}" type="pres">
      <dgm:prSet presAssocID="{B0C9D4E4-20AD-6F43-AC90-7918E203F5DA}" presName="nodeTx" presStyleLbl="node1" presStyleIdx="1" presStyleCnt="3">
        <dgm:presLayoutVars>
          <dgm:bulletEnabled val="1"/>
        </dgm:presLayoutVars>
      </dgm:prSet>
      <dgm:spPr/>
    </dgm:pt>
    <dgm:pt modelId="{7250ABB5-30C4-6642-A900-8D66A7F31FEB}" type="pres">
      <dgm:prSet presAssocID="{B0C9D4E4-20AD-6F43-AC90-7918E203F5DA}" presName="invisiNode" presStyleLbl="node1" presStyleIdx="1" presStyleCnt="3"/>
      <dgm:spPr/>
    </dgm:pt>
    <dgm:pt modelId="{629BBE99-E292-AC4E-A1F3-3072BB470049}" type="pres">
      <dgm:prSet presAssocID="{B0C9D4E4-20AD-6F43-AC90-7918E203F5DA}" presName="imagNode" presStyleLbl="fgImgPlace1" presStyleIdx="1" presStyleCnt="3" custScaleX="52662" custScaleY="51793" custLinFactNeighborY="-69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22149B9-77FF-0F4C-8DED-329DD0C7D66F}" type="pres">
      <dgm:prSet presAssocID="{2424FBCA-FDFA-5B47-9AAD-669CCC9E949F}" presName="sibTrans" presStyleLbl="sibTrans2D1" presStyleIdx="0" presStyleCnt="0"/>
      <dgm:spPr/>
    </dgm:pt>
    <dgm:pt modelId="{722C5BBD-1AA1-2248-A98D-2266088D5C5C}" type="pres">
      <dgm:prSet presAssocID="{2772D7DA-2C30-9C4B-9340-D1D0A2A3C8A2}" presName="compNode" presStyleCnt="0"/>
      <dgm:spPr/>
    </dgm:pt>
    <dgm:pt modelId="{952E581C-1C2C-E14D-BFB2-E4043C26B840}" type="pres">
      <dgm:prSet presAssocID="{2772D7DA-2C30-9C4B-9340-D1D0A2A3C8A2}" presName="bkgdShape" presStyleLbl="node1" presStyleIdx="2" presStyleCnt="3"/>
      <dgm:spPr/>
    </dgm:pt>
    <dgm:pt modelId="{9932706A-8D47-D741-B132-3E55AEC9681C}" type="pres">
      <dgm:prSet presAssocID="{2772D7DA-2C30-9C4B-9340-D1D0A2A3C8A2}" presName="nodeTx" presStyleLbl="node1" presStyleIdx="2" presStyleCnt="3">
        <dgm:presLayoutVars>
          <dgm:bulletEnabled val="1"/>
        </dgm:presLayoutVars>
      </dgm:prSet>
      <dgm:spPr/>
    </dgm:pt>
    <dgm:pt modelId="{44EB7F1A-6DF2-DF46-A6B5-D22CC621B1BF}" type="pres">
      <dgm:prSet presAssocID="{2772D7DA-2C30-9C4B-9340-D1D0A2A3C8A2}" presName="invisiNode" presStyleLbl="node1" presStyleIdx="2" presStyleCnt="3"/>
      <dgm:spPr/>
    </dgm:pt>
    <dgm:pt modelId="{6AFA0C40-AD70-284D-90F8-C69EF9E80900}" type="pres">
      <dgm:prSet presAssocID="{2772D7DA-2C30-9C4B-9340-D1D0A2A3C8A2}" presName="imagNode" presStyleLbl="fgImgPlace1" presStyleIdx="2" presStyleCnt="3" custScaleX="52662" custScaleY="51793" custLinFactNeighborY="-69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060D5606-3A77-854F-8B6E-827CE2763753}" srcId="{F101EF6F-9367-5448-B889-AEB76728B233}" destId="{2772D7DA-2C30-9C4B-9340-D1D0A2A3C8A2}" srcOrd="2" destOrd="0" parTransId="{A61472BA-E0FA-3045-8F90-FD1A2B0E0783}" sibTransId="{4B428E0C-FE0D-8C4F-ACC0-6928112DB0CE}"/>
    <dgm:cxn modelId="{1F88F42B-396B-E34F-964A-95F3EFDFC1A3}" type="presOf" srcId="{B0C9D4E4-20AD-6F43-AC90-7918E203F5DA}" destId="{F9647B62-6E7D-D940-96D5-E3F633E88BC2}" srcOrd="1" destOrd="0" presId="urn:microsoft.com/office/officeart/2005/8/layout/hList7"/>
    <dgm:cxn modelId="{F4AB6840-120C-8A43-94AB-D73BA284E22E}" srcId="{F101EF6F-9367-5448-B889-AEB76728B233}" destId="{B0C9D4E4-20AD-6F43-AC90-7918E203F5DA}" srcOrd="1" destOrd="0" parTransId="{A337F662-83C2-3643-B86E-296EC1F08506}" sibTransId="{2424FBCA-FDFA-5B47-9AAD-669CCC9E949F}"/>
    <dgm:cxn modelId="{10CACD64-E8DC-EB4B-A412-E406E115DC71}" type="presOf" srcId="{2772D7DA-2C30-9C4B-9340-D1D0A2A3C8A2}" destId="{952E581C-1C2C-E14D-BFB2-E4043C26B840}" srcOrd="0" destOrd="0" presId="urn:microsoft.com/office/officeart/2005/8/layout/hList7"/>
    <dgm:cxn modelId="{CF524265-3E12-584D-9DB2-9D5C262ACFB9}" type="presOf" srcId="{9E32B217-B4F0-634B-8AC7-4C588D2AB5F0}" destId="{106EA1B7-E6E2-2E43-AAC8-3A1220029043}" srcOrd="1" destOrd="0" presId="urn:microsoft.com/office/officeart/2005/8/layout/hList7"/>
    <dgm:cxn modelId="{C677F268-1F3A-5F44-BB8A-13EC5F43D1A4}" type="presOf" srcId="{16AD7259-C7FB-9447-BB5B-08097E0D4DAF}" destId="{C354F22D-A106-D048-86BF-67072E807EC5}" srcOrd="0" destOrd="0" presId="urn:microsoft.com/office/officeart/2005/8/layout/hList7"/>
    <dgm:cxn modelId="{2FB63C6B-8874-7B4F-9DFB-D59DD9207F98}" type="presOf" srcId="{9E32B217-B4F0-634B-8AC7-4C588D2AB5F0}" destId="{B88B8478-DA47-9E4C-BC88-3C59D4E2B573}" srcOrd="0" destOrd="0" presId="urn:microsoft.com/office/officeart/2005/8/layout/hList7"/>
    <dgm:cxn modelId="{7B654A6D-5DDE-0444-B1CB-3CBEBD4DF16E}" type="presOf" srcId="{F101EF6F-9367-5448-B889-AEB76728B233}" destId="{62883369-9E38-9D42-B087-D56A6C94AD72}" srcOrd="0" destOrd="0" presId="urn:microsoft.com/office/officeart/2005/8/layout/hList7"/>
    <dgm:cxn modelId="{C2751982-DAD5-2D41-BE19-233C998A9515}" type="presOf" srcId="{B0C9D4E4-20AD-6F43-AC90-7918E203F5DA}" destId="{105B1A99-49A6-4340-B838-98B84390ACC4}" srcOrd="0" destOrd="0" presId="urn:microsoft.com/office/officeart/2005/8/layout/hList7"/>
    <dgm:cxn modelId="{FAB8FFA0-64A8-8C48-8F99-1F8A68FB8F95}" srcId="{F101EF6F-9367-5448-B889-AEB76728B233}" destId="{9E32B217-B4F0-634B-8AC7-4C588D2AB5F0}" srcOrd="0" destOrd="0" parTransId="{3C9701A9-7574-1E48-95C4-9A7FA25852BF}" sibTransId="{16AD7259-C7FB-9447-BB5B-08097E0D4DAF}"/>
    <dgm:cxn modelId="{DE9333DD-1772-1341-9A4D-2B36619B5A96}" type="presOf" srcId="{2424FBCA-FDFA-5B47-9AAD-669CCC9E949F}" destId="{F22149B9-77FF-0F4C-8DED-329DD0C7D66F}" srcOrd="0" destOrd="0" presId="urn:microsoft.com/office/officeart/2005/8/layout/hList7"/>
    <dgm:cxn modelId="{AA78BCE5-C9E7-F048-BF50-7E61DA268341}" type="presOf" srcId="{2772D7DA-2C30-9C4B-9340-D1D0A2A3C8A2}" destId="{9932706A-8D47-D741-B132-3E55AEC9681C}" srcOrd="1" destOrd="0" presId="urn:microsoft.com/office/officeart/2005/8/layout/hList7"/>
    <dgm:cxn modelId="{C477B6E8-0091-4F4B-A1F4-3D4AFDAE6D3D}" type="presParOf" srcId="{62883369-9E38-9D42-B087-D56A6C94AD72}" destId="{E8C183C7-5C60-3740-91E5-F76838AB6360}" srcOrd="0" destOrd="0" presId="urn:microsoft.com/office/officeart/2005/8/layout/hList7"/>
    <dgm:cxn modelId="{6F29210A-76FE-0647-B4B7-DF882934B4F4}" type="presParOf" srcId="{62883369-9E38-9D42-B087-D56A6C94AD72}" destId="{59615E33-8377-D945-9C8C-7ED50917B068}" srcOrd="1" destOrd="0" presId="urn:microsoft.com/office/officeart/2005/8/layout/hList7"/>
    <dgm:cxn modelId="{E5DCFE28-2E55-9640-A20C-2A4E39ACE082}" type="presParOf" srcId="{59615E33-8377-D945-9C8C-7ED50917B068}" destId="{21EE153D-7158-1842-8A89-7FA2E2974E2B}" srcOrd="0" destOrd="0" presId="urn:microsoft.com/office/officeart/2005/8/layout/hList7"/>
    <dgm:cxn modelId="{6C604FAC-D7A0-2A41-B35B-5937070A1169}" type="presParOf" srcId="{21EE153D-7158-1842-8A89-7FA2E2974E2B}" destId="{B88B8478-DA47-9E4C-BC88-3C59D4E2B573}" srcOrd="0" destOrd="0" presId="urn:microsoft.com/office/officeart/2005/8/layout/hList7"/>
    <dgm:cxn modelId="{4ECB4F41-8531-8A43-95BE-B10ED69630A8}" type="presParOf" srcId="{21EE153D-7158-1842-8A89-7FA2E2974E2B}" destId="{106EA1B7-E6E2-2E43-AAC8-3A1220029043}" srcOrd="1" destOrd="0" presId="urn:microsoft.com/office/officeart/2005/8/layout/hList7"/>
    <dgm:cxn modelId="{B2000137-7358-5749-A28B-9FA445E43E50}" type="presParOf" srcId="{21EE153D-7158-1842-8A89-7FA2E2974E2B}" destId="{C4252FE4-E084-D54C-93DF-15684AB18122}" srcOrd="2" destOrd="0" presId="urn:microsoft.com/office/officeart/2005/8/layout/hList7"/>
    <dgm:cxn modelId="{3CF61F83-B5FC-8A49-96B8-54AD27FA87DC}" type="presParOf" srcId="{21EE153D-7158-1842-8A89-7FA2E2974E2B}" destId="{2B2082EC-5116-9B49-9E31-B6C78523531E}" srcOrd="3" destOrd="0" presId="urn:microsoft.com/office/officeart/2005/8/layout/hList7"/>
    <dgm:cxn modelId="{FA72CED4-E311-4942-B8D5-AEA005ED719D}" type="presParOf" srcId="{59615E33-8377-D945-9C8C-7ED50917B068}" destId="{C354F22D-A106-D048-86BF-67072E807EC5}" srcOrd="1" destOrd="0" presId="urn:microsoft.com/office/officeart/2005/8/layout/hList7"/>
    <dgm:cxn modelId="{754E7881-026F-9F4C-A86D-ADAAA2CBDCEA}" type="presParOf" srcId="{59615E33-8377-D945-9C8C-7ED50917B068}" destId="{F932E384-EC8A-CE48-9B29-A108A2D3CC59}" srcOrd="2" destOrd="0" presId="urn:microsoft.com/office/officeart/2005/8/layout/hList7"/>
    <dgm:cxn modelId="{E3FE93F8-665E-EA49-A229-9911C5AE1996}" type="presParOf" srcId="{F932E384-EC8A-CE48-9B29-A108A2D3CC59}" destId="{105B1A99-49A6-4340-B838-98B84390ACC4}" srcOrd="0" destOrd="0" presId="urn:microsoft.com/office/officeart/2005/8/layout/hList7"/>
    <dgm:cxn modelId="{7F3DC7FE-F2CE-A744-B3CD-09674D24BD06}" type="presParOf" srcId="{F932E384-EC8A-CE48-9B29-A108A2D3CC59}" destId="{F9647B62-6E7D-D940-96D5-E3F633E88BC2}" srcOrd="1" destOrd="0" presId="urn:microsoft.com/office/officeart/2005/8/layout/hList7"/>
    <dgm:cxn modelId="{6B612D3B-6A6F-514B-B6D5-63F5132BBC1B}" type="presParOf" srcId="{F932E384-EC8A-CE48-9B29-A108A2D3CC59}" destId="{7250ABB5-30C4-6642-A900-8D66A7F31FEB}" srcOrd="2" destOrd="0" presId="urn:microsoft.com/office/officeart/2005/8/layout/hList7"/>
    <dgm:cxn modelId="{5012E537-B084-264E-B96F-8BF216C9F880}" type="presParOf" srcId="{F932E384-EC8A-CE48-9B29-A108A2D3CC59}" destId="{629BBE99-E292-AC4E-A1F3-3072BB470049}" srcOrd="3" destOrd="0" presId="urn:microsoft.com/office/officeart/2005/8/layout/hList7"/>
    <dgm:cxn modelId="{782EB94C-80BC-274B-976A-C6DC7A435B52}" type="presParOf" srcId="{59615E33-8377-D945-9C8C-7ED50917B068}" destId="{F22149B9-77FF-0F4C-8DED-329DD0C7D66F}" srcOrd="3" destOrd="0" presId="urn:microsoft.com/office/officeart/2005/8/layout/hList7"/>
    <dgm:cxn modelId="{97824C00-2FCA-4F44-909E-22CD127F7EF4}" type="presParOf" srcId="{59615E33-8377-D945-9C8C-7ED50917B068}" destId="{722C5BBD-1AA1-2248-A98D-2266088D5C5C}" srcOrd="4" destOrd="0" presId="urn:microsoft.com/office/officeart/2005/8/layout/hList7"/>
    <dgm:cxn modelId="{95F1C2AB-9AD6-B44F-9586-990F8A66E79D}" type="presParOf" srcId="{722C5BBD-1AA1-2248-A98D-2266088D5C5C}" destId="{952E581C-1C2C-E14D-BFB2-E4043C26B840}" srcOrd="0" destOrd="0" presId="urn:microsoft.com/office/officeart/2005/8/layout/hList7"/>
    <dgm:cxn modelId="{5BF1A20C-0FB5-F14C-A5A4-46E60D3E5CC4}" type="presParOf" srcId="{722C5BBD-1AA1-2248-A98D-2266088D5C5C}" destId="{9932706A-8D47-D741-B132-3E55AEC9681C}" srcOrd="1" destOrd="0" presId="urn:microsoft.com/office/officeart/2005/8/layout/hList7"/>
    <dgm:cxn modelId="{635EA9FD-9D8B-9747-A43D-019604C59F29}" type="presParOf" srcId="{722C5BBD-1AA1-2248-A98D-2266088D5C5C}" destId="{44EB7F1A-6DF2-DF46-A6B5-D22CC621B1BF}" srcOrd="2" destOrd="0" presId="urn:microsoft.com/office/officeart/2005/8/layout/hList7"/>
    <dgm:cxn modelId="{716F03E0-322F-C24B-9E59-BD13054422BA}" type="presParOf" srcId="{722C5BBD-1AA1-2248-A98D-2266088D5C5C}" destId="{6AFA0C40-AD70-284D-90F8-C69EF9E8090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6544D3-834D-8B4F-A137-0D7B92214E4B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90A5181-9DFC-B343-98F9-5615B708FFBB}">
      <dgm:prSet custT="1"/>
      <dgm:spPr/>
      <dgm:t>
        <a:bodyPr/>
        <a:lstStyle/>
        <a:p>
          <a:pPr algn="l"/>
          <a:r>
            <a:rPr lang="en-US" sz="2600" b="0" dirty="0">
              <a:latin typeface="Calibri" panose="020F0502020204030204" pitchFamily="34" charset="0"/>
              <a:cs typeface="Calibri" panose="020F0502020204030204" pitchFamily="34" charset="0"/>
            </a:rPr>
            <a:t>Develop actionable insights through surveys using Tableau</a:t>
          </a:r>
        </a:p>
      </dgm:t>
    </dgm:pt>
    <dgm:pt modelId="{5DFBB614-B3D9-DD43-86B9-5CD4051A51AD}" type="parTrans" cxnId="{210A58B6-0167-A24D-AE4C-79BC5169C053}">
      <dgm:prSet/>
      <dgm:spPr/>
      <dgm:t>
        <a:bodyPr/>
        <a:lstStyle/>
        <a:p>
          <a:endParaRPr lang="en-US"/>
        </a:p>
      </dgm:t>
    </dgm:pt>
    <dgm:pt modelId="{74D4FD59-5E53-3744-89BA-298BDC39ACB5}" type="sibTrans" cxnId="{210A58B6-0167-A24D-AE4C-79BC5169C053}">
      <dgm:prSet/>
      <dgm:spPr/>
      <dgm:t>
        <a:bodyPr/>
        <a:lstStyle/>
        <a:p>
          <a:endParaRPr lang="en-US"/>
        </a:p>
      </dgm:t>
    </dgm:pt>
    <dgm:pt modelId="{4D2922FB-D59C-4343-A5F1-C0993258C75F}">
      <dgm:prSet custT="1"/>
      <dgm:spPr/>
      <dgm:t>
        <a:bodyPr/>
        <a:lstStyle/>
        <a:p>
          <a:pPr algn="l"/>
          <a:r>
            <a:rPr lang="en-US" sz="2600" b="0" dirty="0">
              <a:latin typeface="Calibri" panose="020F0502020204030204" pitchFamily="34" charset="0"/>
              <a:cs typeface="Calibri" panose="020F0502020204030204" pitchFamily="34" charset="0"/>
            </a:rPr>
            <a:t>Data transformation</a:t>
          </a:r>
        </a:p>
      </dgm:t>
    </dgm:pt>
    <dgm:pt modelId="{F4377361-A2E6-9648-A091-DEDFE96008B3}" type="parTrans" cxnId="{0323AC66-6D21-BD42-8F63-C32D3AC30325}">
      <dgm:prSet/>
      <dgm:spPr/>
      <dgm:t>
        <a:bodyPr/>
        <a:lstStyle/>
        <a:p>
          <a:endParaRPr lang="en-US"/>
        </a:p>
      </dgm:t>
    </dgm:pt>
    <dgm:pt modelId="{1C453932-3AE1-4749-8D99-E2719B6BC868}" type="sibTrans" cxnId="{0323AC66-6D21-BD42-8F63-C32D3AC30325}">
      <dgm:prSet/>
      <dgm:spPr/>
      <dgm:t>
        <a:bodyPr/>
        <a:lstStyle/>
        <a:p>
          <a:endParaRPr lang="en-US"/>
        </a:p>
      </dgm:t>
    </dgm:pt>
    <dgm:pt modelId="{52640CD5-C9E6-0345-A5B1-237A1F9D1013}">
      <dgm:prSet custT="1"/>
      <dgm:spPr/>
      <dgm:t>
        <a:bodyPr/>
        <a:lstStyle/>
        <a:p>
          <a:pPr algn="l"/>
          <a:r>
            <a:rPr lang="en-US" sz="2600" b="0" dirty="0">
              <a:latin typeface="Calibri" panose="020F0502020204030204" pitchFamily="34" charset="0"/>
              <a:cs typeface="Calibri" panose="020F0502020204030204" pitchFamily="34" charset="0"/>
            </a:rPr>
            <a:t>Creation of logical affiliations and an interactive dashboard</a:t>
          </a:r>
        </a:p>
      </dgm:t>
    </dgm:pt>
    <dgm:pt modelId="{7A2BE4DC-4C0F-0643-8C06-5B4422E052D4}" type="parTrans" cxnId="{C051BB6D-9159-2C49-99D8-B2B7F7A08BA7}">
      <dgm:prSet/>
      <dgm:spPr/>
      <dgm:t>
        <a:bodyPr/>
        <a:lstStyle/>
        <a:p>
          <a:endParaRPr lang="en-US"/>
        </a:p>
      </dgm:t>
    </dgm:pt>
    <dgm:pt modelId="{C406A93E-EF33-6448-97FD-D350CF1E941C}" type="sibTrans" cxnId="{C051BB6D-9159-2C49-99D8-B2B7F7A08BA7}">
      <dgm:prSet/>
      <dgm:spPr/>
      <dgm:t>
        <a:bodyPr/>
        <a:lstStyle/>
        <a:p>
          <a:endParaRPr lang="en-US"/>
        </a:p>
      </dgm:t>
    </dgm:pt>
    <dgm:pt modelId="{18054F95-7482-A640-9DD0-B307C4BD3B76}" type="pres">
      <dgm:prSet presAssocID="{1F6544D3-834D-8B4F-A137-0D7B92214E4B}" presName="linearFlow" presStyleCnt="0">
        <dgm:presLayoutVars>
          <dgm:dir/>
          <dgm:resizeHandles val="exact"/>
        </dgm:presLayoutVars>
      </dgm:prSet>
      <dgm:spPr/>
    </dgm:pt>
    <dgm:pt modelId="{9EF92BBC-EB05-A84C-A531-96DEE4090AFB}" type="pres">
      <dgm:prSet presAssocID="{4D2922FB-D59C-4343-A5F1-C0993258C75F}" presName="composite" presStyleCnt="0"/>
      <dgm:spPr/>
    </dgm:pt>
    <dgm:pt modelId="{FEE663A9-63A5-9D49-BD24-1F3AE47C096D}" type="pres">
      <dgm:prSet presAssocID="{4D2922FB-D59C-4343-A5F1-C0993258C75F}" presName="imgShp" presStyleLbl="fgImgPlace1" presStyleIdx="0" presStyleCnt="3" custScaleX="61367" custScaleY="64512" custLinFactNeighborX="94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C822261-1ACE-DF4E-89B1-8244D10739A2}" type="pres">
      <dgm:prSet presAssocID="{4D2922FB-D59C-4343-A5F1-C0993258C75F}" presName="txShp" presStyleLbl="node1" presStyleIdx="0" presStyleCnt="3" custLinFactNeighborX="2809">
        <dgm:presLayoutVars>
          <dgm:bulletEnabled val="1"/>
        </dgm:presLayoutVars>
      </dgm:prSet>
      <dgm:spPr/>
    </dgm:pt>
    <dgm:pt modelId="{B8CB1AA7-EB06-7442-BD07-2E955940E6BA}" type="pres">
      <dgm:prSet presAssocID="{1C453932-3AE1-4749-8D99-E2719B6BC868}" presName="spacing" presStyleCnt="0"/>
      <dgm:spPr/>
    </dgm:pt>
    <dgm:pt modelId="{DA4067B4-71D7-5C43-91F7-1D84B6040821}" type="pres">
      <dgm:prSet presAssocID="{52640CD5-C9E6-0345-A5B1-237A1F9D1013}" presName="composite" presStyleCnt="0"/>
      <dgm:spPr/>
    </dgm:pt>
    <dgm:pt modelId="{B287F091-FA97-D545-8915-5D0B2DBED8BF}" type="pres">
      <dgm:prSet presAssocID="{52640CD5-C9E6-0345-A5B1-237A1F9D1013}" presName="imgShp" presStyleLbl="fgImgPlace1" presStyleIdx="1" presStyleCnt="3" custScaleX="61367" custScaleY="64512" custLinFactNeighborX="94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42CE22C-0E1B-D74F-98FC-B0C5A3B1013D}" type="pres">
      <dgm:prSet presAssocID="{52640CD5-C9E6-0345-A5B1-237A1F9D1013}" presName="txShp" presStyleLbl="node1" presStyleIdx="1" presStyleCnt="3" custLinFactNeighborX="2809">
        <dgm:presLayoutVars>
          <dgm:bulletEnabled val="1"/>
        </dgm:presLayoutVars>
      </dgm:prSet>
      <dgm:spPr/>
    </dgm:pt>
    <dgm:pt modelId="{59F413C7-2DAE-1042-A045-57BAC32A8E02}" type="pres">
      <dgm:prSet presAssocID="{C406A93E-EF33-6448-97FD-D350CF1E941C}" presName="spacing" presStyleCnt="0"/>
      <dgm:spPr/>
    </dgm:pt>
    <dgm:pt modelId="{DEA7A7B9-1978-C140-9949-0D7604021AE3}" type="pres">
      <dgm:prSet presAssocID="{B90A5181-9DFC-B343-98F9-5615B708FFBB}" presName="composite" presStyleCnt="0"/>
      <dgm:spPr/>
    </dgm:pt>
    <dgm:pt modelId="{36C03AC0-C0FE-BE46-957C-CBFD6D08BB62}" type="pres">
      <dgm:prSet presAssocID="{B90A5181-9DFC-B343-98F9-5615B708FFBB}" presName="imgShp" presStyleLbl="fgImgPlace1" presStyleIdx="2" presStyleCnt="3" custScaleX="61367" custScaleY="64512" custLinFactNeighborX="94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18B0BB7-9B5E-1148-8214-F0216FFAE417}" type="pres">
      <dgm:prSet presAssocID="{B90A5181-9DFC-B343-98F9-5615B708FFBB}" presName="txShp" presStyleLbl="node1" presStyleIdx="2" presStyleCnt="3" custLinFactNeighborX="2809">
        <dgm:presLayoutVars>
          <dgm:bulletEnabled val="1"/>
        </dgm:presLayoutVars>
      </dgm:prSet>
      <dgm:spPr/>
    </dgm:pt>
  </dgm:ptLst>
  <dgm:cxnLst>
    <dgm:cxn modelId="{0323AC66-6D21-BD42-8F63-C32D3AC30325}" srcId="{1F6544D3-834D-8B4F-A137-0D7B92214E4B}" destId="{4D2922FB-D59C-4343-A5F1-C0993258C75F}" srcOrd="0" destOrd="0" parTransId="{F4377361-A2E6-9648-A091-DEDFE96008B3}" sibTransId="{1C453932-3AE1-4749-8D99-E2719B6BC868}"/>
    <dgm:cxn modelId="{C051BB6D-9159-2C49-99D8-B2B7F7A08BA7}" srcId="{1F6544D3-834D-8B4F-A137-0D7B92214E4B}" destId="{52640CD5-C9E6-0345-A5B1-237A1F9D1013}" srcOrd="1" destOrd="0" parTransId="{7A2BE4DC-4C0F-0643-8C06-5B4422E052D4}" sibTransId="{C406A93E-EF33-6448-97FD-D350CF1E941C}"/>
    <dgm:cxn modelId="{BF6C3475-088F-9B41-8D98-AC5643A14CB3}" type="presOf" srcId="{B90A5181-9DFC-B343-98F9-5615B708FFBB}" destId="{E18B0BB7-9B5E-1148-8214-F0216FFAE417}" srcOrd="0" destOrd="0" presId="urn:microsoft.com/office/officeart/2005/8/layout/vList3"/>
    <dgm:cxn modelId="{EEC8C5AE-EBCD-6541-97CE-5F570EA6CF0B}" type="presOf" srcId="{1F6544D3-834D-8B4F-A137-0D7B92214E4B}" destId="{18054F95-7482-A640-9DD0-B307C4BD3B76}" srcOrd="0" destOrd="0" presId="urn:microsoft.com/office/officeart/2005/8/layout/vList3"/>
    <dgm:cxn modelId="{210A58B6-0167-A24D-AE4C-79BC5169C053}" srcId="{1F6544D3-834D-8B4F-A137-0D7B92214E4B}" destId="{B90A5181-9DFC-B343-98F9-5615B708FFBB}" srcOrd="2" destOrd="0" parTransId="{5DFBB614-B3D9-DD43-86B9-5CD4051A51AD}" sibTransId="{74D4FD59-5E53-3744-89BA-298BDC39ACB5}"/>
    <dgm:cxn modelId="{CC5532CD-2A25-9343-ACF7-E8F9C16A2CFC}" type="presOf" srcId="{4D2922FB-D59C-4343-A5F1-C0993258C75F}" destId="{3C822261-1ACE-DF4E-89B1-8244D10739A2}" srcOrd="0" destOrd="0" presId="urn:microsoft.com/office/officeart/2005/8/layout/vList3"/>
    <dgm:cxn modelId="{BFF388FC-E4A0-AD41-885E-1559A417C311}" type="presOf" srcId="{52640CD5-C9E6-0345-A5B1-237A1F9D1013}" destId="{242CE22C-0E1B-D74F-98FC-B0C5A3B1013D}" srcOrd="0" destOrd="0" presId="urn:microsoft.com/office/officeart/2005/8/layout/vList3"/>
    <dgm:cxn modelId="{DCBF4CFF-3278-A645-BFFB-7EF899704003}" type="presParOf" srcId="{18054F95-7482-A640-9DD0-B307C4BD3B76}" destId="{9EF92BBC-EB05-A84C-A531-96DEE4090AFB}" srcOrd="0" destOrd="0" presId="urn:microsoft.com/office/officeart/2005/8/layout/vList3"/>
    <dgm:cxn modelId="{417B88C2-27D5-DC47-AE4A-5997448636C3}" type="presParOf" srcId="{9EF92BBC-EB05-A84C-A531-96DEE4090AFB}" destId="{FEE663A9-63A5-9D49-BD24-1F3AE47C096D}" srcOrd="0" destOrd="0" presId="urn:microsoft.com/office/officeart/2005/8/layout/vList3"/>
    <dgm:cxn modelId="{783EE55B-3071-ED48-A0F4-8BDCA40E6467}" type="presParOf" srcId="{9EF92BBC-EB05-A84C-A531-96DEE4090AFB}" destId="{3C822261-1ACE-DF4E-89B1-8244D10739A2}" srcOrd="1" destOrd="0" presId="urn:microsoft.com/office/officeart/2005/8/layout/vList3"/>
    <dgm:cxn modelId="{4B4C832D-D4F4-864E-8B64-8E63E71EB60C}" type="presParOf" srcId="{18054F95-7482-A640-9DD0-B307C4BD3B76}" destId="{B8CB1AA7-EB06-7442-BD07-2E955940E6BA}" srcOrd="1" destOrd="0" presId="urn:microsoft.com/office/officeart/2005/8/layout/vList3"/>
    <dgm:cxn modelId="{1185CE53-E453-704F-A779-6B515971FFA9}" type="presParOf" srcId="{18054F95-7482-A640-9DD0-B307C4BD3B76}" destId="{DA4067B4-71D7-5C43-91F7-1D84B6040821}" srcOrd="2" destOrd="0" presId="urn:microsoft.com/office/officeart/2005/8/layout/vList3"/>
    <dgm:cxn modelId="{71ABE209-B847-DD4C-8C3F-31F32F49FD00}" type="presParOf" srcId="{DA4067B4-71D7-5C43-91F7-1D84B6040821}" destId="{B287F091-FA97-D545-8915-5D0B2DBED8BF}" srcOrd="0" destOrd="0" presId="urn:microsoft.com/office/officeart/2005/8/layout/vList3"/>
    <dgm:cxn modelId="{1CA2FC84-5B66-2246-A215-2EFD3E98C7BB}" type="presParOf" srcId="{DA4067B4-71D7-5C43-91F7-1D84B6040821}" destId="{242CE22C-0E1B-D74F-98FC-B0C5A3B1013D}" srcOrd="1" destOrd="0" presId="urn:microsoft.com/office/officeart/2005/8/layout/vList3"/>
    <dgm:cxn modelId="{8C22AE32-6CC3-C448-90CE-2D14ED5CEADE}" type="presParOf" srcId="{18054F95-7482-A640-9DD0-B307C4BD3B76}" destId="{59F413C7-2DAE-1042-A045-57BAC32A8E02}" srcOrd="3" destOrd="0" presId="urn:microsoft.com/office/officeart/2005/8/layout/vList3"/>
    <dgm:cxn modelId="{63F91671-B02D-8B4C-BEB4-53B1C1B830D7}" type="presParOf" srcId="{18054F95-7482-A640-9DD0-B307C4BD3B76}" destId="{DEA7A7B9-1978-C140-9949-0D7604021AE3}" srcOrd="4" destOrd="0" presId="urn:microsoft.com/office/officeart/2005/8/layout/vList3"/>
    <dgm:cxn modelId="{73C00926-8262-6343-A86F-E974E8C5CDB2}" type="presParOf" srcId="{DEA7A7B9-1978-C140-9949-0D7604021AE3}" destId="{36C03AC0-C0FE-BE46-957C-CBFD6D08BB62}" srcOrd="0" destOrd="0" presId="urn:microsoft.com/office/officeart/2005/8/layout/vList3"/>
    <dgm:cxn modelId="{295BEE7F-D6D1-4443-A2D0-267412B16933}" type="presParOf" srcId="{DEA7A7B9-1978-C140-9949-0D7604021AE3}" destId="{E18B0BB7-9B5E-1148-8214-F0216FFAE41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8DBAF2-E37D-9C4A-BF54-B229838DAEF2}" type="doc">
      <dgm:prSet loTypeId="urn:microsoft.com/office/officeart/2005/8/layout/vList3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79D26BB-EF34-EC42-BE1A-0F28EE1E6507}">
      <dgm:prSet custT="1"/>
      <dgm:spPr/>
      <dgm:t>
        <a:bodyPr/>
        <a:lstStyle/>
        <a:p>
          <a:pPr algn="l"/>
          <a:r>
            <a:rPr lang="en-US" sz="2600" dirty="0">
              <a:latin typeface="Calibri" panose="020F0502020204030204" pitchFamily="34" charset="0"/>
              <a:cs typeface="Calibri" panose="020F0502020204030204" pitchFamily="34" charset="0"/>
            </a:rPr>
            <a:t>Data collection and survey analysis</a:t>
          </a:r>
        </a:p>
      </dgm:t>
    </dgm:pt>
    <dgm:pt modelId="{9DFA5D20-82D3-154E-9B29-EA5D6DD58EE0}" type="parTrans" cxnId="{6B9B803F-C00F-0149-A3AE-C22DD8FB8BD2}">
      <dgm:prSet/>
      <dgm:spPr/>
      <dgm:t>
        <a:bodyPr/>
        <a:lstStyle/>
        <a:p>
          <a:endParaRPr lang="en-US"/>
        </a:p>
      </dgm:t>
    </dgm:pt>
    <dgm:pt modelId="{1BC91D1D-AF4E-2545-8A1C-DD38877CAE47}" type="sibTrans" cxnId="{6B9B803F-C00F-0149-A3AE-C22DD8FB8BD2}">
      <dgm:prSet/>
      <dgm:spPr/>
      <dgm:t>
        <a:bodyPr/>
        <a:lstStyle/>
        <a:p>
          <a:endParaRPr lang="en-US"/>
        </a:p>
      </dgm:t>
    </dgm:pt>
    <dgm:pt modelId="{F02F735C-1CF1-A343-8188-5F8D41301E5F}">
      <dgm:prSet custT="1"/>
      <dgm:spPr/>
      <dgm:t>
        <a:bodyPr/>
        <a:lstStyle/>
        <a:p>
          <a:pPr algn="l"/>
          <a:r>
            <a:rPr lang="en-US" sz="2600" b="0" dirty="0">
              <a:latin typeface="Calibri" panose="020F0502020204030204" pitchFamily="34" charset="0"/>
              <a:cs typeface="Calibri" panose="020F0502020204030204" pitchFamily="34" charset="0"/>
            </a:rPr>
            <a:t>Amendments to project scope due to unavailability of data</a:t>
          </a:r>
        </a:p>
      </dgm:t>
    </dgm:pt>
    <dgm:pt modelId="{59AFDABE-072F-7143-8728-10457D064978}" type="parTrans" cxnId="{C0CA0998-CF69-4F4C-A99F-7E9A85F46D19}">
      <dgm:prSet/>
      <dgm:spPr/>
      <dgm:t>
        <a:bodyPr/>
        <a:lstStyle/>
        <a:p>
          <a:endParaRPr lang="en-US"/>
        </a:p>
      </dgm:t>
    </dgm:pt>
    <dgm:pt modelId="{22B91C96-C1F5-5B46-AFEE-438729248DB9}" type="sibTrans" cxnId="{C0CA0998-CF69-4F4C-A99F-7E9A85F46D19}">
      <dgm:prSet/>
      <dgm:spPr/>
      <dgm:t>
        <a:bodyPr/>
        <a:lstStyle/>
        <a:p>
          <a:endParaRPr lang="en-US"/>
        </a:p>
      </dgm:t>
    </dgm:pt>
    <dgm:pt modelId="{6251C855-1A6E-C74C-B74E-E5459FCC3060}">
      <dgm:prSet custT="1"/>
      <dgm:spPr/>
      <dgm:t>
        <a:bodyPr/>
        <a:lstStyle/>
        <a:p>
          <a:pPr algn="l"/>
          <a:r>
            <a:rPr lang="en-US" sz="2600" dirty="0">
              <a:latin typeface="Calibri" panose="020F0502020204030204" pitchFamily="34" charset="0"/>
              <a:cs typeface="Calibri" panose="020F0502020204030204" pitchFamily="34" charset="0"/>
            </a:rPr>
            <a:t>Efficient communication due to remote locations</a:t>
          </a:r>
        </a:p>
      </dgm:t>
    </dgm:pt>
    <dgm:pt modelId="{AF79E73D-B649-9C40-A82F-DFA0D8968E86}" type="parTrans" cxnId="{F24616F3-66F5-3541-8B0B-3CE678A38038}">
      <dgm:prSet/>
      <dgm:spPr/>
      <dgm:t>
        <a:bodyPr/>
        <a:lstStyle/>
        <a:p>
          <a:endParaRPr lang="en-US"/>
        </a:p>
      </dgm:t>
    </dgm:pt>
    <dgm:pt modelId="{D2D83612-85EF-D049-8BC1-5157427623BC}" type="sibTrans" cxnId="{F24616F3-66F5-3541-8B0B-3CE678A38038}">
      <dgm:prSet/>
      <dgm:spPr/>
      <dgm:t>
        <a:bodyPr/>
        <a:lstStyle/>
        <a:p>
          <a:endParaRPr lang="en-US"/>
        </a:p>
      </dgm:t>
    </dgm:pt>
    <dgm:pt modelId="{66969129-C1F8-CB4E-938D-100BC5B36A0B}" type="pres">
      <dgm:prSet presAssocID="{8A8DBAF2-E37D-9C4A-BF54-B229838DAEF2}" presName="linearFlow" presStyleCnt="0">
        <dgm:presLayoutVars>
          <dgm:dir/>
          <dgm:resizeHandles val="exact"/>
        </dgm:presLayoutVars>
      </dgm:prSet>
      <dgm:spPr/>
    </dgm:pt>
    <dgm:pt modelId="{CDB9D423-9B86-3F42-B52E-07404A9731C4}" type="pres">
      <dgm:prSet presAssocID="{279D26BB-EF34-EC42-BE1A-0F28EE1E6507}" presName="composite" presStyleCnt="0"/>
      <dgm:spPr/>
    </dgm:pt>
    <dgm:pt modelId="{EA4E963A-AC01-BC43-85E6-036DE1156999}" type="pres">
      <dgm:prSet presAssocID="{279D26BB-EF34-EC42-BE1A-0F28EE1E6507}" presName="imgShp" presStyleLbl="fgImgPlace1" presStyleIdx="0" presStyleCnt="3" custScaleX="70873" custScaleY="69285" custLinFactNeighborX="1586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3921709-6D95-974E-8018-ED8CAFEECB58}" type="pres">
      <dgm:prSet presAssocID="{279D26BB-EF34-EC42-BE1A-0F28EE1E6507}" presName="txShp" presStyleLbl="node1" presStyleIdx="0" presStyleCnt="3" custLinFactNeighborX="3072" custLinFactNeighborY="-1806">
        <dgm:presLayoutVars>
          <dgm:bulletEnabled val="1"/>
        </dgm:presLayoutVars>
      </dgm:prSet>
      <dgm:spPr/>
    </dgm:pt>
    <dgm:pt modelId="{E48BB9D7-2CCE-3F41-9F9F-F0B27AEDB656}" type="pres">
      <dgm:prSet presAssocID="{1BC91D1D-AF4E-2545-8A1C-DD38877CAE47}" presName="spacing" presStyleCnt="0"/>
      <dgm:spPr/>
    </dgm:pt>
    <dgm:pt modelId="{9AFF06C3-612B-AF42-8F96-40C3B70F7DAC}" type="pres">
      <dgm:prSet presAssocID="{F02F735C-1CF1-A343-8188-5F8D41301E5F}" presName="composite" presStyleCnt="0"/>
      <dgm:spPr/>
    </dgm:pt>
    <dgm:pt modelId="{A4C65977-9333-5F45-948A-8B3A18D94B1B}" type="pres">
      <dgm:prSet presAssocID="{F02F735C-1CF1-A343-8188-5F8D41301E5F}" presName="imgShp" presStyleLbl="fgImgPlace1" presStyleIdx="1" presStyleCnt="3" custScaleX="70873" custScaleY="69285" custLinFactNeighborX="1586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6EAF89C-55E8-4C4D-BCB8-9453A41ABA9F}" type="pres">
      <dgm:prSet presAssocID="{F02F735C-1CF1-A343-8188-5F8D41301E5F}" presName="txShp" presStyleLbl="node1" presStyleIdx="1" presStyleCnt="3" custLinFactNeighborX="3072">
        <dgm:presLayoutVars>
          <dgm:bulletEnabled val="1"/>
        </dgm:presLayoutVars>
      </dgm:prSet>
      <dgm:spPr/>
    </dgm:pt>
    <dgm:pt modelId="{3C51D574-BDB1-594F-8B11-BBF4929F3609}" type="pres">
      <dgm:prSet presAssocID="{22B91C96-C1F5-5B46-AFEE-438729248DB9}" presName="spacing" presStyleCnt="0"/>
      <dgm:spPr/>
    </dgm:pt>
    <dgm:pt modelId="{66C5DE99-2CEC-3441-B1D7-D9C8B700B6EB}" type="pres">
      <dgm:prSet presAssocID="{6251C855-1A6E-C74C-B74E-E5459FCC3060}" presName="composite" presStyleCnt="0"/>
      <dgm:spPr/>
    </dgm:pt>
    <dgm:pt modelId="{FBDB0627-6763-3141-AA47-80D87463B1FF}" type="pres">
      <dgm:prSet presAssocID="{6251C855-1A6E-C74C-B74E-E5459FCC3060}" presName="imgShp" presStyleLbl="fgImgPlace1" presStyleIdx="2" presStyleCnt="3" custScaleX="70873" custScaleY="69285" custLinFactNeighborX="1586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D682C1A-1E78-9C40-976E-9B69051646A1}" type="pres">
      <dgm:prSet presAssocID="{6251C855-1A6E-C74C-B74E-E5459FCC3060}" presName="txShp" presStyleLbl="node1" presStyleIdx="2" presStyleCnt="3" custLinFactNeighborX="3072">
        <dgm:presLayoutVars>
          <dgm:bulletEnabled val="1"/>
        </dgm:presLayoutVars>
      </dgm:prSet>
      <dgm:spPr/>
    </dgm:pt>
  </dgm:ptLst>
  <dgm:cxnLst>
    <dgm:cxn modelId="{82EF6B1A-9135-9945-A0FF-3EDCCD840050}" type="presOf" srcId="{F02F735C-1CF1-A343-8188-5F8D41301E5F}" destId="{C6EAF89C-55E8-4C4D-BCB8-9453A41ABA9F}" srcOrd="0" destOrd="0" presId="urn:microsoft.com/office/officeart/2005/8/layout/vList3"/>
    <dgm:cxn modelId="{6B9B803F-C00F-0149-A3AE-C22DD8FB8BD2}" srcId="{8A8DBAF2-E37D-9C4A-BF54-B229838DAEF2}" destId="{279D26BB-EF34-EC42-BE1A-0F28EE1E6507}" srcOrd="0" destOrd="0" parTransId="{9DFA5D20-82D3-154E-9B29-EA5D6DD58EE0}" sibTransId="{1BC91D1D-AF4E-2545-8A1C-DD38877CAE47}"/>
    <dgm:cxn modelId="{F90B1E4E-A1DE-FE4D-ACE5-238D0849CDCA}" type="presOf" srcId="{6251C855-1A6E-C74C-B74E-E5459FCC3060}" destId="{7D682C1A-1E78-9C40-976E-9B69051646A1}" srcOrd="0" destOrd="0" presId="urn:microsoft.com/office/officeart/2005/8/layout/vList3"/>
    <dgm:cxn modelId="{C0CA0998-CF69-4F4C-A99F-7E9A85F46D19}" srcId="{8A8DBAF2-E37D-9C4A-BF54-B229838DAEF2}" destId="{F02F735C-1CF1-A343-8188-5F8D41301E5F}" srcOrd="1" destOrd="0" parTransId="{59AFDABE-072F-7143-8728-10457D064978}" sibTransId="{22B91C96-C1F5-5B46-AFEE-438729248DB9}"/>
    <dgm:cxn modelId="{1BAC02A8-48CC-FB42-AFA9-460140B51767}" type="presOf" srcId="{279D26BB-EF34-EC42-BE1A-0F28EE1E6507}" destId="{B3921709-6D95-974E-8018-ED8CAFEECB58}" srcOrd="0" destOrd="0" presId="urn:microsoft.com/office/officeart/2005/8/layout/vList3"/>
    <dgm:cxn modelId="{FD59AADC-BDA5-C144-95D0-A327C901CD62}" type="presOf" srcId="{8A8DBAF2-E37D-9C4A-BF54-B229838DAEF2}" destId="{66969129-C1F8-CB4E-938D-100BC5B36A0B}" srcOrd="0" destOrd="0" presId="urn:microsoft.com/office/officeart/2005/8/layout/vList3"/>
    <dgm:cxn modelId="{F24616F3-66F5-3541-8B0B-3CE678A38038}" srcId="{8A8DBAF2-E37D-9C4A-BF54-B229838DAEF2}" destId="{6251C855-1A6E-C74C-B74E-E5459FCC3060}" srcOrd="2" destOrd="0" parTransId="{AF79E73D-B649-9C40-A82F-DFA0D8968E86}" sibTransId="{D2D83612-85EF-D049-8BC1-5157427623BC}"/>
    <dgm:cxn modelId="{FD71AE5C-7323-4348-B711-7E56C7898BEE}" type="presParOf" srcId="{66969129-C1F8-CB4E-938D-100BC5B36A0B}" destId="{CDB9D423-9B86-3F42-B52E-07404A9731C4}" srcOrd="0" destOrd="0" presId="urn:microsoft.com/office/officeart/2005/8/layout/vList3"/>
    <dgm:cxn modelId="{07FDBA49-A63C-E74D-B038-A8010F97D01D}" type="presParOf" srcId="{CDB9D423-9B86-3F42-B52E-07404A9731C4}" destId="{EA4E963A-AC01-BC43-85E6-036DE1156999}" srcOrd="0" destOrd="0" presId="urn:microsoft.com/office/officeart/2005/8/layout/vList3"/>
    <dgm:cxn modelId="{3D5379C5-CE74-5047-BAF2-621EB2D0790A}" type="presParOf" srcId="{CDB9D423-9B86-3F42-B52E-07404A9731C4}" destId="{B3921709-6D95-974E-8018-ED8CAFEECB58}" srcOrd="1" destOrd="0" presId="urn:microsoft.com/office/officeart/2005/8/layout/vList3"/>
    <dgm:cxn modelId="{577287E0-6877-0D43-8406-87D61700B432}" type="presParOf" srcId="{66969129-C1F8-CB4E-938D-100BC5B36A0B}" destId="{E48BB9D7-2CCE-3F41-9F9F-F0B27AEDB656}" srcOrd="1" destOrd="0" presId="urn:microsoft.com/office/officeart/2005/8/layout/vList3"/>
    <dgm:cxn modelId="{90F2906D-7CA5-104A-89A5-B48A1A32C6FF}" type="presParOf" srcId="{66969129-C1F8-CB4E-938D-100BC5B36A0B}" destId="{9AFF06C3-612B-AF42-8F96-40C3B70F7DAC}" srcOrd="2" destOrd="0" presId="urn:microsoft.com/office/officeart/2005/8/layout/vList3"/>
    <dgm:cxn modelId="{16E57BA6-70C5-AE47-8558-F62FDCDC6540}" type="presParOf" srcId="{9AFF06C3-612B-AF42-8F96-40C3B70F7DAC}" destId="{A4C65977-9333-5F45-948A-8B3A18D94B1B}" srcOrd="0" destOrd="0" presId="urn:microsoft.com/office/officeart/2005/8/layout/vList3"/>
    <dgm:cxn modelId="{938E345A-5456-D44E-A9BC-36BD77A681E3}" type="presParOf" srcId="{9AFF06C3-612B-AF42-8F96-40C3B70F7DAC}" destId="{C6EAF89C-55E8-4C4D-BCB8-9453A41ABA9F}" srcOrd="1" destOrd="0" presId="urn:microsoft.com/office/officeart/2005/8/layout/vList3"/>
    <dgm:cxn modelId="{3F5B5B50-4E15-AD4A-8178-36C50011224C}" type="presParOf" srcId="{66969129-C1F8-CB4E-938D-100BC5B36A0B}" destId="{3C51D574-BDB1-594F-8B11-BBF4929F3609}" srcOrd="3" destOrd="0" presId="urn:microsoft.com/office/officeart/2005/8/layout/vList3"/>
    <dgm:cxn modelId="{1BDB4BCA-D397-0447-BABA-B86771A89A74}" type="presParOf" srcId="{66969129-C1F8-CB4E-938D-100BC5B36A0B}" destId="{66C5DE99-2CEC-3441-B1D7-D9C8B700B6EB}" srcOrd="4" destOrd="0" presId="urn:microsoft.com/office/officeart/2005/8/layout/vList3"/>
    <dgm:cxn modelId="{FE36A9BC-179B-5F4F-9CDD-54761E1A31DB}" type="presParOf" srcId="{66C5DE99-2CEC-3441-B1D7-D9C8B700B6EB}" destId="{FBDB0627-6763-3141-AA47-80D87463B1FF}" srcOrd="0" destOrd="0" presId="urn:microsoft.com/office/officeart/2005/8/layout/vList3"/>
    <dgm:cxn modelId="{3B78BF1F-FA34-7147-A74D-198266362C66}" type="presParOf" srcId="{66C5DE99-2CEC-3441-B1D7-D9C8B700B6EB}" destId="{7D682C1A-1E78-9C40-976E-9B69051646A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9BB2D1-778E-8743-8F77-DCB2D9AF275B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DB6B937-0B26-B443-A440-190F00D2EFFB}">
      <dgm:prSet custT="1"/>
      <dgm:spPr>
        <a:solidFill>
          <a:srgbClr val="FFA9A5">
            <a:alpha val="42000"/>
          </a:srgbClr>
        </a:solidFill>
      </dgm:spPr>
      <dgm:t>
        <a:bodyPr/>
        <a:lstStyle/>
        <a:p>
          <a:r>
            <a:rPr lang="en-US" sz="2600" dirty="0">
              <a:latin typeface="Calibri" panose="020F0502020204030204" pitchFamily="34" charset="0"/>
              <a:cs typeface="Calibri" panose="020F0502020204030204" pitchFamily="34" charset="0"/>
            </a:rPr>
            <a:t>Visualization</a:t>
          </a:r>
        </a:p>
      </dgm:t>
    </dgm:pt>
    <dgm:pt modelId="{5B32148C-4C07-324E-A704-28392BF76837}" type="parTrans" cxnId="{D4D4F86B-89E1-AC4C-A1EF-93E001040169}">
      <dgm:prSet/>
      <dgm:spPr/>
      <dgm:t>
        <a:bodyPr/>
        <a:lstStyle/>
        <a:p>
          <a:endParaRPr lang="en-US"/>
        </a:p>
      </dgm:t>
    </dgm:pt>
    <dgm:pt modelId="{F3141550-14B1-9043-BA28-E460215145A6}" type="sibTrans" cxnId="{D4D4F86B-89E1-AC4C-A1EF-93E001040169}">
      <dgm:prSet/>
      <dgm:spPr/>
      <dgm:t>
        <a:bodyPr/>
        <a:lstStyle/>
        <a:p>
          <a:endParaRPr lang="en-US"/>
        </a:p>
      </dgm:t>
    </dgm:pt>
    <dgm:pt modelId="{168E14EC-B849-2C44-B122-86BE66EECA8F}">
      <dgm:prSet custT="1"/>
      <dgm:spPr>
        <a:solidFill>
          <a:srgbClr val="FFC000">
            <a:alpha val="60000"/>
          </a:srgbClr>
        </a:solidFill>
      </dgm:spPr>
      <dgm:t>
        <a:bodyPr/>
        <a:lstStyle/>
        <a:p>
          <a:r>
            <a:rPr lang="en-US" sz="2600" dirty="0">
              <a:latin typeface="Calibri" panose="020F0502020204030204" pitchFamily="34" charset="0"/>
              <a:cs typeface="Calibri" panose="020F0502020204030204" pitchFamily="34" charset="0"/>
            </a:rPr>
            <a:t>Training &amp; documentation</a:t>
          </a:r>
        </a:p>
      </dgm:t>
    </dgm:pt>
    <dgm:pt modelId="{7EAEF8F6-E69B-6541-8314-4B1AF84FAAF2}" type="sibTrans" cxnId="{4E98BB36-870A-D142-804B-DB5DFA11BDDB}">
      <dgm:prSet/>
      <dgm:spPr/>
      <dgm:t>
        <a:bodyPr/>
        <a:lstStyle/>
        <a:p>
          <a:endParaRPr lang="en-US"/>
        </a:p>
      </dgm:t>
    </dgm:pt>
    <dgm:pt modelId="{4BA854C2-5142-7B4C-8C75-AE32F2B711E6}" type="parTrans" cxnId="{4E98BB36-870A-D142-804B-DB5DFA11BDDB}">
      <dgm:prSet/>
      <dgm:spPr/>
      <dgm:t>
        <a:bodyPr/>
        <a:lstStyle/>
        <a:p>
          <a:endParaRPr lang="en-US"/>
        </a:p>
      </dgm:t>
    </dgm:pt>
    <dgm:pt modelId="{9312BED1-69A4-304D-93A2-7BC53CF6B762}">
      <dgm:prSet custT="1"/>
      <dgm:spPr>
        <a:solidFill>
          <a:schemeClr val="bg2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 sz="2600">
              <a:latin typeface="Calibri" panose="020F0502020204030204" pitchFamily="34" charset="0"/>
              <a:cs typeface="Calibri" panose="020F0502020204030204" pitchFamily="34" charset="0"/>
            </a:rPr>
            <a:t>Data Dictionary</a:t>
          </a:r>
          <a:endParaRPr lang="en-US" sz="2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0221D4-7C05-344B-94A5-AED04CB40B27}" type="parTrans" cxnId="{4846B37C-E0E5-754C-8064-2AB62436B9AD}">
      <dgm:prSet/>
      <dgm:spPr/>
      <dgm:t>
        <a:bodyPr/>
        <a:lstStyle/>
        <a:p>
          <a:endParaRPr lang="en-US"/>
        </a:p>
      </dgm:t>
    </dgm:pt>
    <dgm:pt modelId="{EB5A89C6-E054-B849-A3AD-20A6D3D4E3BF}" type="sibTrans" cxnId="{4846B37C-E0E5-754C-8064-2AB62436B9AD}">
      <dgm:prSet/>
      <dgm:spPr/>
      <dgm:t>
        <a:bodyPr/>
        <a:lstStyle/>
        <a:p>
          <a:endParaRPr lang="en-US"/>
        </a:p>
      </dgm:t>
    </dgm:pt>
    <dgm:pt modelId="{D42DFC9A-7476-F540-8AA3-F9995EDEA9D0}" type="pres">
      <dgm:prSet presAssocID="{7F9BB2D1-778E-8743-8F77-DCB2D9AF275B}" presName="compositeShape" presStyleCnt="0">
        <dgm:presLayoutVars>
          <dgm:chMax val="7"/>
          <dgm:dir/>
          <dgm:resizeHandles val="exact"/>
        </dgm:presLayoutVars>
      </dgm:prSet>
      <dgm:spPr/>
    </dgm:pt>
    <dgm:pt modelId="{6A17BC72-238E-9A4B-9EA5-4FA5440DF82E}" type="pres">
      <dgm:prSet presAssocID="{0DB6B937-0B26-B443-A440-190F00D2EFFB}" presName="circ1" presStyleLbl="vennNode1" presStyleIdx="0" presStyleCnt="3"/>
      <dgm:spPr/>
    </dgm:pt>
    <dgm:pt modelId="{33A1EC97-FC90-D940-BB73-36E6AC046C7F}" type="pres">
      <dgm:prSet presAssocID="{0DB6B937-0B26-B443-A440-190F00D2EFF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0CF794-0DCE-3149-BC32-81FF39D40606}" type="pres">
      <dgm:prSet presAssocID="{168E14EC-B849-2C44-B122-86BE66EECA8F}" presName="circ2" presStyleLbl="vennNode1" presStyleIdx="1" presStyleCnt="3"/>
      <dgm:spPr/>
    </dgm:pt>
    <dgm:pt modelId="{3B85A465-3E70-3645-8352-EBFDDC76EAC4}" type="pres">
      <dgm:prSet presAssocID="{168E14EC-B849-2C44-B122-86BE66EECA8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9C4546-B4E3-6548-8867-99425E2B7765}" type="pres">
      <dgm:prSet presAssocID="{9312BED1-69A4-304D-93A2-7BC53CF6B762}" presName="circ3" presStyleLbl="vennNode1" presStyleIdx="2" presStyleCnt="3"/>
      <dgm:spPr/>
    </dgm:pt>
    <dgm:pt modelId="{ADA11860-CFBD-0441-8514-D42231AD8E2D}" type="pres">
      <dgm:prSet presAssocID="{9312BED1-69A4-304D-93A2-7BC53CF6B76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E98BB36-870A-D142-804B-DB5DFA11BDDB}" srcId="{7F9BB2D1-778E-8743-8F77-DCB2D9AF275B}" destId="{168E14EC-B849-2C44-B122-86BE66EECA8F}" srcOrd="1" destOrd="0" parTransId="{4BA854C2-5142-7B4C-8C75-AE32F2B711E6}" sibTransId="{7EAEF8F6-E69B-6541-8314-4B1AF84FAAF2}"/>
    <dgm:cxn modelId="{14DDE239-22E0-FC49-B24F-D9236DECFDCC}" type="presOf" srcId="{0DB6B937-0B26-B443-A440-190F00D2EFFB}" destId="{6A17BC72-238E-9A4B-9EA5-4FA5440DF82E}" srcOrd="0" destOrd="0" presId="urn:microsoft.com/office/officeart/2005/8/layout/venn1"/>
    <dgm:cxn modelId="{D8E1353C-A533-6943-88E0-D4EC7E07E49E}" type="presOf" srcId="{7F9BB2D1-778E-8743-8F77-DCB2D9AF275B}" destId="{D42DFC9A-7476-F540-8AA3-F9995EDEA9D0}" srcOrd="0" destOrd="0" presId="urn:microsoft.com/office/officeart/2005/8/layout/venn1"/>
    <dgm:cxn modelId="{DCE4FF57-8472-E14E-91A9-C03222868089}" type="presOf" srcId="{0DB6B937-0B26-B443-A440-190F00D2EFFB}" destId="{33A1EC97-FC90-D940-BB73-36E6AC046C7F}" srcOrd="1" destOrd="0" presId="urn:microsoft.com/office/officeart/2005/8/layout/venn1"/>
    <dgm:cxn modelId="{D4D4F86B-89E1-AC4C-A1EF-93E001040169}" srcId="{7F9BB2D1-778E-8743-8F77-DCB2D9AF275B}" destId="{0DB6B937-0B26-B443-A440-190F00D2EFFB}" srcOrd="0" destOrd="0" parTransId="{5B32148C-4C07-324E-A704-28392BF76837}" sibTransId="{F3141550-14B1-9043-BA28-E460215145A6}"/>
    <dgm:cxn modelId="{6DCB3C7B-A887-B24E-9137-5C2373611937}" type="presOf" srcId="{9312BED1-69A4-304D-93A2-7BC53CF6B762}" destId="{ADA11860-CFBD-0441-8514-D42231AD8E2D}" srcOrd="1" destOrd="0" presId="urn:microsoft.com/office/officeart/2005/8/layout/venn1"/>
    <dgm:cxn modelId="{4846B37C-E0E5-754C-8064-2AB62436B9AD}" srcId="{7F9BB2D1-778E-8743-8F77-DCB2D9AF275B}" destId="{9312BED1-69A4-304D-93A2-7BC53CF6B762}" srcOrd="2" destOrd="0" parTransId="{600221D4-7C05-344B-94A5-AED04CB40B27}" sibTransId="{EB5A89C6-E054-B849-A3AD-20A6D3D4E3BF}"/>
    <dgm:cxn modelId="{9DAC9F9C-AF7A-984E-AAC6-310898CCEA0B}" type="presOf" srcId="{9312BED1-69A4-304D-93A2-7BC53CF6B762}" destId="{659C4546-B4E3-6548-8867-99425E2B7765}" srcOrd="0" destOrd="0" presId="urn:microsoft.com/office/officeart/2005/8/layout/venn1"/>
    <dgm:cxn modelId="{2E0294B1-1E49-FD44-B54A-B19BB2238437}" type="presOf" srcId="{168E14EC-B849-2C44-B122-86BE66EECA8F}" destId="{3B85A465-3E70-3645-8352-EBFDDC76EAC4}" srcOrd="1" destOrd="0" presId="urn:microsoft.com/office/officeart/2005/8/layout/venn1"/>
    <dgm:cxn modelId="{EE36F0F7-A539-154E-9568-8577009DA5DE}" type="presOf" srcId="{168E14EC-B849-2C44-B122-86BE66EECA8F}" destId="{650CF794-0DCE-3149-BC32-81FF39D40606}" srcOrd="0" destOrd="0" presId="urn:microsoft.com/office/officeart/2005/8/layout/venn1"/>
    <dgm:cxn modelId="{CF8AEAF5-A40E-564F-89F2-F607CC7BE6A7}" type="presParOf" srcId="{D42DFC9A-7476-F540-8AA3-F9995EDEA9D0}" destId="{6A17BC72-238E-9A4B-9EA5-4FA5440DF82E}" srcOrd="0" destOrd="0" presId="urn:microsoft.com/office/officeart/2005/8/layout/venn1"/>
    <dgm:cxn modelId="{0ECDE860-2769-B844-A145-2D1A4195F6FF}" type="presParOf" srcId="{D42DFC9A-7476-F540-8AA3-F9995EDEA9D0}" destId="{33A1EC97-FC90-D940-BB73-36E6AC046C7F}" srcOrd="1" destOrd="0" presId="urn:microsoft.com/office/officeart/2005/8/layout/venn1"/>
    <dgm:cxn modelId="{4CE8979E-CB03-8F42-A42A-5EE293648F34}" type="presParOf" srcId="{D42DFC9A-7476-F540-8AA3-F9995EDEA9D0}" destId="{650CF794-0DCE-3149-BC32-81FF39D40606}" srcOrd="2" destOrd="0" presId="urn:microsoft.com/office/officeart/2005/8/layout/venn1"/>
    <dgm:cxn modelId="{5EC230E0-CFCC-DC4B-A00D-C3D879C49EE3}" type="presParOf" srcId="{D42DFC9A-7476-F540-8AA3-F9995EDEA9D0}" destId="{3B85A465-3E70-3645-8352-EBFDDC76EAC4}" srcOrd="3" destOrd="0" presId="urn:microsoft.com/office/officeart/2005/8/layout/venn1"/>
    <dgm:cxn modelId="{23CD0351-643C-3F4E-BDEC-05B4D2881D96}" type="presParOf" srcId="{D42DFC9A-7476-F540-8AA3-F9995EDEA9D0}" destId="{659C4546-B4E3-6548-8867-99425E2B7765}" srcOrd="4" destOrd="0" presId="urn:microsoft.com/office/officeart/2005/8/layout/venn1"/>
    <dgm:cxn modelId="{7D01A98B-E5C2-2247-9A70-24141032E966}" type="presParOf" srcId="{D42DFC9A-7476-F540-8AA3-F9995EDEA9D0}" destId="{ADA11860-CFBD-0441-8514-D42231AD8E2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DD1223-A0C9-EA4B-9A3E-D66F5EC09EB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7E389B-EA2D-A14A-BC31-29EE43ADC9EC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en-US" baseline="0" dirty="0"/>
            <a:t>VISION</a:t>
          </a:r>
          <a:endParaRPr lang="en-US" dirty="0"/>
        </a:p>
      </dgm:t>
    </dgm:pt>
    <dgm:pt modelId="{74D136D1-EA7A-CA45-9B35-AC1254BEE00F}" type="parTrans" cxnId="{2043D949-7AB1-734D-8470-9A2B97456BAF}">
      <dgm:prSet/>
      <dgm:spPr/>
      <dgm:t>
        <a:bodyPr/>
        <a:lstStyle/>
        <a:p>
          <a:endParaRPr lang="en-US"/>
        </a:p>
      </dgm:t>
    </dgm:pt>
    <dgm:pt modelId="{F3CDC25B-911A-1142-9755-C4D47AEC58CB}" type="sibTrans" cxnId="{2043D949-7AB1-734D-8470-9A2B97456BAF}">
      <dgm:prSet/>
      <dgm:spPr/>
      <dgm:t>
        <a:bodyPr/>
        <a:lstStyle/>
        <a:p>
          <a:endParaRPr lang="en-US"/>
        </a:p>
      </dgm:t>
    </dgm:pt>
    <dgm:pt modelId="{42E61D96-4666-A843-9610-B6B5C0478A39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0" i="0" baseline="0" dirty="0"/>
            <a:t>OBJECT</a:t>
          </a:r>
          <a:r>
            <a:rPr lang="en-US" baseline="0" dirty="0"/>
            <a:t>IVE </a:t>
          </a:r>
          <a:endParaRPr lang="en-US" dirty="0"/>
        </a:p>
      </dgm:t>
    </dgm:pt>
    <dgm:pt modelId="{49FF0648-11C0-E54B-A25B-0A85AE50B81B}" type="parTrans" cxnId="{1A423BE1-3834-A041-9BCB-4C7116AE45B9}">
      <dgm:prSet/>
      <dgm:spPr/>
      <dgm:t>
        <a:bodyPr/>
        <a:lstStyle/>
        <a:p>
          <a:endParaRPr lang="en-US"/>
        </a:p>
      </dgm:t>
    </dgm:pt>
    <dgm:pt modelId="{E326C111-FD37-6249-8FBB-039064B9666E}" type="sibTrans" cxnId="{1A423BE1-3834-A041-9BCB-4C7116AE45B9}">
      <dgm:prSet/>
      <dgm:spPr/>
      <dgm:t>
        <a:bodyPr/>
        <a:lstStyle/>
        <a:p>
          <a:endParaRPr lang="en-US"/>
        </a:p>
      </dgm:t>
    </dgm:pt>
    <dgm:pt modelId="{1B8BB566-92CA-9E4D-B709-2F7469CA1285}" type="pres">
      <dgm:prSet presAssocID="{98DD1223-A0C9-EA4B-9A3E-D66F5EC09EBA}" presName="Name0" presStyleCnt="0">
        <dgm:presLayoutVars>
          <dgm:dir/>
          <dgm:animLvl val="lvl"/>
          <dgm:resizeHandles val="exact"/>
        </dgm:presLayoutVars>
      </dgm:prSet>
      <dgm:spPr/>
    </dgm:pt>
    <dgm:pt modelId="{354C32BB-1586-3345-B64A-729DD035BF75}" type="pres">
      <dgm:prSet presAssocID="{177E389B-EA2D-A14A-BC31-29EE43ADC9EC}" presName="linNode" presStyleCnt="0"/>
      <dgm:spPr/>
    </dgm:pt>
    <dgm:pt modelId="{1935DC56-4B70-A44A-9377-E8793E300AC9}" type="pres">
      <dgm:prSet presAssocID="{177E389B-EA2D-A14A-BC31-29EE43ADC9EC}" presName="parentText" presStyleLbl="node1" presStyleIdx="0" presStyleCnt="2" custScaleX="82485" custScaleY="32179" custLinFactX="-4134" custLinFactNeighborX="-100000" custLinFactNeighborY="-13697">
        <dgm:presLayoutVars>
          <dgm:chMax val="1"/>
          <dgm:bulletEnabled val="1"/>
        </dgm:presLayoutVars>
      </dgm:prSet>
      <dgm:spPr>
        <a:prstGeom prst="homePlate">
          <a:avLst/>
        </a:prstGeom>
      </dgm:spPr>
    </dgm:pt>
    <dgm:pt modelId="{F03431C2-504B-D048-9282-6B327FE5C69A}" type="pres">
      <dgm:prSet presAssocID="{F3CDC25B-911A-1142-9755-C4D47AEC58CB}" presName="sp" presStyleCnt="0"/>
      <dgm:spPr/>
    </dgm:pt>
    <dgm:pt modelId="{CF05D493-DCF2-AD4A-9665-26588464DE14}" type="pres">
      <dgm:prSet presAssocID="{42E61D96-4666-A843-9610-B6B5C0478A39}" presName="linNode" presStyleCnt="0"/>
      <dgm:spPr/>
    </dgm:pt>
    <dgm:pt modelId="{FB042474-BFA6-A741-BB2C-C3F68B956011}" type="pres">
      <dgm:prSet presAssocID="{42E61D96-4666-A843-9610-B6B5C0478A39}" presName="parentText" presStyleLbl="node1" presStyleIdx="1" presStyleCnt="2" custScaleX="82485" custScaleY="32179" custLinFactX="-4134" custLinFactNeighborX="-100000" custLinFactNeighborY="11598">
        <dgm:presLayoutVars>
          <dgm:chMax val="1"/>
          <dgm:bulletEnabled val="1"/>
        </dgm:presLayoutVars>
      </dgm:prSet>
      <dgm:spPr>
        <a:prstGeom prst="homePlate">
          <a:avLst/>
        </a:prstGeom>
      </dgm:spPr>
    </dgm:pt>
  </dgm:ptLst>
  <dgm:cxnLst>
    <dgm:cxn modelId="{1255521A-D834-D445-A8EA-C684C80CEDCA}" type="presOf" srcId="{98DD1223-A0C9-EA4B-9A3E-D66F5EC09EBA}" destId="{1B8BB566-92CA-9E4D-B709-2F7469CA1285}" srcOrd="0" destOrd="0" presId="urn:microsoft.com/office/officeart/2005/8/layout/vList5"/>
    <dgm:cxn modelId="{A814F02D-ECB0-3744-A4A1-DADB7BD17F83}" type="presOf" srcId="{42E61D96-4666-A843-9610-B6B5C0478A39}" destId="{FB042474-BFA6-A741-BB2C-C3F68B956011}" srcOrd="0" destOrd="0" presId="urn:microsoft.com/office/officeart/2005/8/layout/vList5"/>
    <dgm:cxn modelId="{2043D949-7AB1-734D-8470-9A2B97456BAF}" srcId="{98DD1223-A0C9-EA4B-9A3E-D66F5EC09EBA}" destId="{177E389B-EA2D-A14A-BC31-29EE43ADC9EC}" srcOrd="0" destOrd="0" parTransId="{74D136D1-EA7A-CA45-9B35-AC1254BEE00F}" sibTransId="{F3CDC25B-911A-1142-9755-C4D47AEC58CB}"/>
    <dgm:cxn modelId="{0601A2A8-3C2D-C54E-AEA4-D18EC415F399}" type="presOf" srcId="{177E389B-EA2D-A14A-BC31-29EE43ADC9EC}" destId="{1935DC56-4B70-A44A-9377-E8793E300AC9}" srcOrd="0" destOrd="0" presId="urn:microsoft.com/office/officeart/2005/8/layout/vList5"/>
    <dgm:cxn modelId="{1A423BE1-3834-A041-9BCB-4C7116AE45B9}" srcId="{98DD1223-A0C9-EA4B-9A3E-D66F5EC09EBA}" destId="{42E61D96-4666-A843-9610-B6B5C0478A39}" srcOrd="1" destOrd="0" parTransId="{49FF0648-11C0-E54B-A25B-0A85AE50B81B}" sibTransId="{E326C111-FD37-6249-8FBB-039064B9666E}"/>
    <dgm:cxn modelId="{A46FF351-66F1-A74D-9E9A-6FF75E6E74D6}" type="presParOf" srcId="{1B8BB566-92CA-9E4D-B709-2F7469CA1285}" destId="{354C32BB-1586-3345-B64A-729DD035BF75}" srcOrd="0" destOrd="0" presId="urn:microsoft.com/office/officeart/2005/8/layout/vList5"/>
    <dgm:cxn modelId="{1BDDADBC-617E-EB46-8397-C3CB9F1BA3E5}" type="presParOf" srcId="{354C32BB-1586-3345-B64A-729DD035BF75}" destId="{1935DC56-4B70-A44A-9377-E8793E300AC9}" srcOrd="0" destOrd="0" presId="urn:microsoft.com/office/officeart/2005/8/layout/vList5"/>
    <dgm:cxn modelId="{51040CA1-BFD5-C642-9AF5-07C0E745C32A}" type="presParOf" srcId="{1B8BB566-92CA-9E4D-B709-2F7469CA1285}" destId="{F03431C2-504B-D048-9282-6B327FE5C69A}" srcOrd="1" destOrd="0" presId="urn:microsoft.com/office/officeart/2005/8/layout/vList5"/>
    <dgm:cxn modelId="{F274A26B-23F0-8342-A3EA-5ECE209F3EF6}" type="presParOf" srcId="{1B8BB566-92CA-9E4D-B709-2F7469CA1285}" destId="{CF05D493-DCF2-AD4A-9665-26588464DE14}" srcOrd="2" destOrd="0" presId="urn:microsoft.com/office/officeart/2005/8/layout/vList5"/>
    <dgm:cxn modelId="{C6F66454-173E-9D42-A009-281D5D91A53E}" type="presParOf" srcId="{CF05D493-DCF2-AD4A-9665-26588464DE14}" destId="{FB042474-BFA6-A741-BB2C-C3F68B95601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49968-58BE-9549-96F0-94EEBC121C2D}">
      <dsp:nvSpPr>
        <dsp:cNvPr id="0" name=""/>
        <dsp:cNvSpPr/>
      </dsp:nvSpPr>
      <dsp:spPr>
        <a:xfrm>
          <a:off x="1016880" y="1411481"/>
          <a:ext cx="1935712" cy="12042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Collect</a:t>
          </a:r>
        </a:p>
      </dsp:txBody>
      <dsp:txXfrm>
        <a:off x="1052152" y="1446753"/>
        <a:ext cx="1865168" cy="1133747"/>
      </dsp:txXfrm>
    </dsp:sp>
    <dsp:sp modelId="{A5BC14D4-9331-7544-B9A2-7BB95E15F41C}">
      <dsp:nvSpPr>
        <dsp:cNvPr id="0" name=""/>
        <dsp:cNvSpPr/>
      </dsp:nvSpPr>
      <dsp:spPr>
        <a:xfrm rot="7022">
          <a:off x="3233574" y="1897000"/>
          <a:ext cx="875026" cy="240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233574" y="1944954"/>
        <a:ext cx="802983" cy="144086"/>
      </dsp:txXfrm>
    </dsp:sp>
    <dsp:sp modelId="{C16BAA36-6581-484B-BECB-08D3DD09D745}">
      <dsp:nvSpPr>
        <dsp:cNvPr id="0" name=""/>
        <dsp:cNvSpPr/>
      </dsp:nvSpPr>
      <dsp:spPr>
        <a:xfrm>
          <a:off x="4347729" y="1418358"/>
          <a:ext cx="2007151" cy="1204291"/>
        </a:xfrm>
        <a:prstGeom prst="roundRect">
          <a:avLst>
            <a:gd name="adj" fmla="val 10000"/>
          </a:avLst>
        </a:prstGeom>
        <a:solidFill>
          <a:schemeClr val="accent4">
            <a:hueOff val="2314291"/>
            <a:satOff val="12280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 panose="020F0502020204030204" pitchFamily="34" charset="0"/>
              <a:cs typeface="Calibri" panose="020F0502020204030204" pitchFamily="34" charset="0"/>
            </a:rPr>
            <a:t>Clean</a:t>
          </a:r>
        </a:p>
      </dsp:txBody>
      <dsp:txXfrm>
        <a:off x="4383001" y="1453630"/>
        <a:ext cx="1936607" cy="1133747"/>
      </dsp:txXfrm>
    </dsp:sp>
    <dsp:sp modelId="{55843011-BFB5-7645-A143-CEF7CF2B0D8F}">
      <dsp:nvSpPr>
        <dsp:cNvPr id="0" name=""/>
        <dsp:cNvSpPr/>
      </dsp:nvSpPr>
      <dsp:spPr>
        <a:xfrm rot="1312736">
          <a:off x="6504201" y="2477847"/>
          <a:ext cx="569988" cy="240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085722"/>
            <a:satOff val="16374"/>
            <a:lumOff val="258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506796" y="2512452"/>
        <a:ext cx="497945" cy="144086"/>
      </dsp:txXfrm>
    </dsp:sp>
    <dsp:sp modelId="{1ABDD1FC-65B9-2D4A-9ADB-B4C2E65B664D}">
      <dsp:nvSpPr>
        <dsp:cNvPr id="0" name=""/>
        <dsp:cNvSpPr/>
      </dsp:nvSpPr>
      <dsp:spPr>
        <a:xfrm>
          <a:off x="7198210" y="2563027"/>
          <a:ext cx="2007151" cy="1204291"/>
        </a:xfrm>
        <a:prstGeom prst="roundRect">
          <a:avLst>
            <a:gd name="adj" fmla="val 10000"/>
          </a:avLst>
        </a:prstGeom>
        <a:solidFill>
          <a:schemeClr val="accent4">
            <a:hueOff val="4628582"/>
            <a:satOff val="24561"/>
            <a:lumOff val="38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Transform</a:t>
          </a:r>
        </a:p>
      </dsp:txBody>
      <dsp:txXfrm>
        <a:off x="7233482" y="2598299"/>
        <a:ext cx="1936607" cy="1133747"/>
      </dsp:txXfrm>
    </dsp:sp>
    <dsp:sp modelId="{99039374-AC86-3B4B-9DCB-13D9DA91DC7D}">
      <dsp:nvSpPr>
        <dsp:cNvPr id="0" name=""/>
        <dsp:cNvSpPr/>
      </dsp:nvSpPr>
      <dsp:spPr>
        <a:xfrm rot="9738795">
          <a:off x="6547722" y="3491677"/>
          <a:ext cx="507281" cy="240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171443"/>
            <a:satOff val="32748"/>
            <a:lumOff val="5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618062" y="3528761"/>
        <a:ext cx="435238" cy="144086"/>
      </dsp:txXfrm>
    </dsp:sp>
    <dsp:sp modelId="{8EA5F54F-7A3C-B649-8AB4-2FD89D777F3F}">
      <dsp:nvSpPr>
        <dsp:cNvPr id="0" name=""/>
        <dsp:cNvSpPr/>
      </dsp:nvSpPr>
      <dsp:spPr>
        <a:xfrm>
          <a:off x="4420482" y="3448806"/>
          <a:ext cx="2007151" cy="1204291"/>
        </a:xfrm>
        <a:prstGeom prst="roundRect">
          <a:avLst>
            <a:gd name="adj" fmla="val 10000"/>
          </a:avLst>
        </a:prstGeom>
        <a:solidFill>
          <a:schemeClr val="accent4">
            <a:hueOff val="6942873"/>
            <a:satOff val="36841"/>
            <a:lumOff val="5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Analyze</a:t>
          </a:r>
        </a:p>
      </dsp:txBody>
      <dsp:txXfrm>
        <a:off x="4455754" y="3484078"/>
        <a:ext cx="1936607" cy="1133747"/>
      </dsp:txXfrm>
    </dsp:sp>
    <dsp:sp modelId="{74476E4E-314E-E54F-ADB1-BDBE4E29467A}">
      <dsp:nvSpPr>
        <dsp:cNvPr id="0" name=""/>
        <dsp:cNvSpPr/>
      </dsp:nvSpPr>
      <dsp:spPr>
        <a:xfrm rot="10788615">
          <a:off x="3173461" y="3936771"/>
          <a:ext cx="943918" cy="240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257164"/>
            <a:satOff val="49122"/>
            <a:lumOff val="77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245504" y="3984680"/>
        <a:ext cx="871875" cy="144086"/>
      </dsp:txXfrm>
    </dsp:sp>
    <dsp:sp modelId="{87969DEA-EF59-EC4B-A043-E5A85AC7E94C}">
      <dsp:nvSpPr>
        <dsp:cNvPr id="0" name=""/>
        <dsp:cNvSpPr/>
      </dsp:nvSpPr>
      <dsp:spPr>
        <a:xfrm>
          <a:off x="908357" y="3460437"/>
          <a:ext cx="2007151" cy="1204291"/>
        </a:xfrm>
        <a:prstGeom prst="roundRect">
          <a:avLst>
            <a:gd name="adj" fmla="val 10000"/>
          </a:avLst>
        </a:prstGeom>
        <a:solidFill>
          <a:schemeClr val="accent4">
            <a:hueOff val="9257164"/>
            <a:satOff val="49122"/>
            <a:lumOff val="77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 panose="020F0502020204030204" pitchFamily="34" charset="0"/>
              <a:cs typeface="Calibri" panose="020F0502020204030204" pitchFamily="34" charset="0"/>
            </a:rPr>
            <a:t>Visualize</a:t>
          </a:r>
        </a:p>
      </dsp:txBody>
      <dsp:txXfrm>
        <a:off x="943629" y="3495709"/>
        <a:ext cx="1936607" cy="1133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B8478-DA47-9E4C-BC88-3C59D4E2B573}">
      <dsp:nvSpPr>
        <dsp:cNvPr id="0" name=""/>
        <dsp:cNvSpPr/>
      </dsp:nvSpPr>
      <dsp:spPr>
        <a:xfrm>
          <a:off x="2075" y="0"/>
          <a:ext cx="3229815" cy="32802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Micro-credit is a pre-dominant economic activity in the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Petion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-Ville municipality. </a:t>
          </a:r>
        </a:p>
      </dsp:txBody>
      <dsp:txXfrm>
        <a:off x="2075" y="1312095"/>
        <a:ext cx="3229815" cy="1312095"/>
      </dsp:txXfrm>
    </dsp:sp>
    <dsp:sp modelId="{2B2082EC-5116-9B49-9E31-B6C78523531E}">
      <dsp:nvSpPr>
        <dsp:cNvPr id="0" name=""/>
        <dsp:cNvSpPr/>
      </dsp:nvSpPr>
      <dsp:spPr>
        <a:xfrm>
          <a:off x="1329364" y="383901"/>
          <a:ext cx="575237" cy="56574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B1A99-49A6-4340-B838-98B84390ACC4}">
      <dsp:nvSpPr>
        <dsp:cNvPr id="0" name=""/>
        <dsp:cNvSpPr/>
      </dsp:nvSpPr>
      <dsp:spPr>
        <a:xfrm>
          <a:off x="3328785" y="0"/>
          <a:ext cx="3229815" cy="3280238"/>
        </a:xfrm>
        <a:prstGeom prst="roundRect">
          <a:avLst>
            <a:gd name="adj" fmla="val 10000"/>
          </a:avLst>
        </a:prstGeom>
        <a:solidFill>
          <a:schemeClr val="accent4">
            <a:hueOff val="4628582"/>
            <a:satOff val="24561"/>
            <a:lumOff val="38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Électricité</a:t>
          </a:r>
          <a:r>
            <a:rPr lang="en-US" sz="2600" kern="1200" dirty="0"/>
            <a:t> </a:t>
          </a:r>
          <a:r>
            <a:rPr lang="en-US" sz="2600" kern="1200" dirty="0" err="1"/>
            <a:t>d'Haïti</a:t>
          </a:r>
          <a:r>
            <a:rPr lang="en-US" sz="26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provides majority of energy sources in Haiti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28785" y="1312095"/>
        <a:ext cx="3229815" cy="1312095"/>
      </dsp:txXfrm>
    </dsp:sp>
    <dsp:sp modelId="{629BBE99-E292-AC4E-A1F3-3072BB470049}">
      <dsp:nvSpPr>
        <dsp:cNvPr id="0" name=""/>
        <dsp:cNvSpPr/>
      </dsp:nvSpPr>
      <dsp:spPr>
        <a:xfrm>
          <a:off x="4656074" y="383901"/>
          <a:ext cx="575237" cy="56574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E581C-1C2C-E14D-BFB2-E4043C26B840}">
      <dsp:nvSpPr>
        <dsp:cNvPr id="0" name=""/>
        <dsp:cNvSpPr/>
      </dsp:nvSpPr>
      <dsp:spPr>
        <a:xfrm>
          <a:off x="6655494" y="0"/>
          <a:ext cx="3229815" cy="3280238"/>
        </a:xfrm>
        <a:prstGeom prst="roundRect">
          <a:avLst>
            <a:gd name="adj" fmla="val 10000"/>
          </a:avLst>
        </a:prstGeom>
        <a:solidFill>
          <a:schemeClr val="accent4">
            <a:hueOff val="9257164"/>
            <a:satOff val="49122"/>
            <a:lumOff val="77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Only 20.59% of communities have public institutions, as of March 2018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655494" y="1312095"/>
        <a:ext cx="3229815" cy="1312095"/>
      </dsp:txXfrm>
    </dsp:sp>
    <dsp:sp modelId="{6AFA0C40-AD70-284D-90F8-C69EF9E80900}">
      <dsp:nvSpPr>
        <dsp:cNvPr id="0" name=""/>
        <dsp:cNvSpPr/>
      </dsp:nvSpPr>
      <dsp:spPr>
        <a:xfrm>
          <a:off x="7982783" y="383901"/>
          <a:ext cx="575237" cy="56574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183C7-5C60-3740-91E5-F76838AB6360}">
      <dsp:nvSpPr>
        <dsp:cNvPr id="0" name=""/>
        <dsp:cNvSpPr/>
      </dsp:nvSpPr>
      <dsp:spPr>
        <a:xfrm>
          <a:off x="495237" y="2747322"/>
          <a:ext cx="8896911" cy="335922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22261-1ACE-DF4E-89B1-8244D10739A2}">
      <dsp:nvSpPr>
        <dsp:cNvPr id="0" name=""/>
        <dsp:cNvSpPr/>
      </dsp:nvSpPr>
      <dsp:spPr>
        <a:xfrm rot="10800000">
          <a:off x="2262278" y="413"/>
          <a:ext cx="7550277" cy="967486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35" tIns="99060" rIns="184912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latin typeface="Calibri" panose="020F0502020204030204" pitchFamily="34" charset="0"/>
              <a:cs typeface="Calibri" panose="020F0502020204030204" pitchFamily="34" charset="0"/>
            </a:rPr>
            <a:t>Data transformation</a:t>
          </a:r>
        </a:p>
      </dsp:txBody>
      <dsp:txXfrm rot="10800000">
        <a:off x="2504149" y="413"/>
        <a:ext cx="7308406" cy="967486"/>
      </dsp:txXfrm>
    </dsp:sp>
    <dsp:sp modelId="{FEE663A9-63A5-9D49-BD24-1F3AE47C096D}">
      <dsp:nvSpPr>
        <dsp:cNvPr id="0" name=""/>
        <dsp:cNvSpPr/>
      </dsp:nvSpPr>
      <dsp:spPr>
        <a:xfrm>
          <a:off x="1844682" y="172084"/>
          <a:ext cx="593717" cy="62414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CE22C-0E1B-D74F-98FC-B0C5A3B1013D}">
      <dsp:nvSpPr>
        <dsp:cNvPr id="0" name=""/>
        <dsp:cNvSpPr/>
      </dsp:nvSpPr>
      <dsp:spPr>
        <a:xfrm rot="10800000">
          <a:off x="2262278" y="1209771"/>
          <a:ext cx="7550277" cy="967486"/>
        </a:xfrm>
        <a:prstGeom prst="homePlate">
          <a:avLst/>
        </a:prstGeom>
        <a:solidFill>
          <a:schemeClr val="accent4">
            <a:hueOff val="4628582"/>
            <a:satOff val="24561"/>
            <a:lumOff val="38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35" tIns="99060" rIns="184912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latin typeface="Calibri" panose="020F0502020204030204" pitchFamily="34" charset="0"/>
              <a:cs typeface="Calibri" panose="020F0502020204030204" pitchFamily="34" charset="0"/>
            </a:rPr>
            <a:t>Creation of logical affiliations and an interactive dashboard</a:t>
          </a:r>
        </a:p>
      </dsp:txBody>
      <dsp:txXfrm rot="10800000">
        <a:off x="2504149" y="1209771"/>
        <a:ext cx="7308406" cy="967486"/>
      </dsp:txXfrm>
    </dsp:sp>
    <dsp:sp modelId="{B287F091-FA97-D545-8915-5D0B2DBED8BF}">
      <dsp:nvSpPr>
        <dsp:cNvPr id="0" name=""/>
        <dsp:cNvSpPr/>
      </dsp:nvSpPr>
      <dsp:spPr>
        <a:xfrm>
          <a:off x="1844682" y="1381442"/>
          <a:ext cx="593717" cy="62414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B0BB7-9B5E-1148-8214-F0216FFAE417}">
      <dsp:nvSpPr>
        <dsp:cNvPr id="0" name=""/>
        <dsp:cNvSpPr/>
      </dsp:nvSpPr>
      <dsp:spPr>
        <a:xfrm rot="10800000">
          <a:off x="2262278" y="2419129"/>
          <a:ext cx="7550277" cy="967486"/>
        </a:xfrm>
        <a:prstGeom prst="homePlate">
          <a:avLst/>
        </a:prstGeom>
        <a:solidFill>
          <a:schemeClr val="accent4">
            <a:hueOff val="9257164"/>
            <a:satOff val="49122"/>
            <a:lumOff val="77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35" tIns="99060" rIns="184912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latin typeface="Calibri" panose="020F0502020204030204" pitchFamily="34" charset="0"/>
              <a:cs typeface="Calibri" panose="020F0502020204030204" pitchFamily="34" charset="0"/>
            </a:rPr>
            <a:t>Develop actionable insights through surveys using Tableau</a:t>
          </a:r>
        </a:p>
      </dsp:txBody>
      <dsp:txXfrm rot="10800000">
        <a:off x="2504149" y="2419129"/>
        <a:ext cx="7308406" cy="967486"/>
      </dsp:txXfrm>
    </dsp:sp>
    <dsp:sp modelId="{36C03AC0-C0FE-BE46-957C-CBFD6D08BB62}">
      <dsp:nvSpPr>
        <dsp:cNvPr id="0" name=""/>
        <dsp:cNvSpPr/>
      </dsp:nvSpPr>
      <dsp:spPr>
        <a:xfrm>
          <a:off x="1844682" y="2590800"/>
          <a:ext cx="593717" cy="62414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21709-6D95-974E-8018-ED8CAFEECB58}">
      <dsp:nvSpPr>
        <dsp:cNvPr id="0" name=""/>
        <dsp:cNvSpPr/>
      </dsp:nvSpPr>
      <dsp:spPr>
        <a:xfrm rot="10800000">
          <a:off x="2291033" y="0"/>
          <a:ext cx="7550277" cy="88793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556" tIns="99060" rIns="184912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Data collection and survey analysis</a:t>
          </a:r>
        </a:p>
      </dsp:txBody>
      <dsp:txXfrm rot="10800000">
        <a:off x="2513017" y="0"/>
        <a:ext cx="7328293" cy="887938"/>
      </dsp:txXfrm>
    </dsp:sp>
    <dsp:sp modelId="{EA4E963A-AC01-BC43-85E6-036DE1156999}">
      <dsp:nvSpPr>
        <dsp:cNvPr id="0" name=""/>
        <dsp:cNvSpPr/>
      </dsp:nvSpPr>
      <dsp:spPr>
        <a:xfrm>
          <a:off x="1885288" y="136744"/>
          <a:ext cx="629308" cy="6152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AF89C-55E8-4C4D-BCB8-9453A41ABA9F}">
      <dsp:nvSpPr>
        <dsp:cNvPr id="0" name=""/>
        <dsp:cNvSpPr/>
      </dsp:nvSpPr>
      <dsp:spPr>
        <a:xfrm rot="10800000">
          <a:off x="2291033" y="1110302"/>
          <a:ext cx="7550277" cy="887938"/>
        </a:xfrm>
        <a:prstGeom prst="homePlate">
          <a:avLst/>
        </a:prstGeom>
        <a:solidFill>
          <a:schemeClr val="accent4">
            <a:hueOff val="4628582"/>
            <a:satOff val="24561"/>
            <a:lumOff val="38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556" tIns="99060" rIns="184912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latin typeface="Calibri" panose="020F0502020204030204" pitchFamily="34" charset="0"/>
              <a:cs typeface="Calibri" panose="020F0502020204030204" pitchFamily="34" charset="0"/>
            </a:rPr>
            <a:t>Amendments to project scope due to unavailability of data</a:t>
          </a:r>
        </a:p>
      </dsp:txBody>
      <dsp:txXfrm rot="10800000">
        <a:off x="2513017" y="1110302"/>
        <a:ext cx="7328293" cy="887938"/>
      </dsp:txXfrm>
    </dsp:sp>
    <dsp:sp modelId="{A4C65977-9333-5F45-948A-8B3A18D94B1B}">
      <dsp:nvSpPr>
        <dsp:cNvPr id="0" name=""/>
        <dsp:cNvSpPr/>
      </dsp:nvSpPr>
      <dsp:spPr>
        <a:xfrm>
          <a:off x="1885288" y="1246667"/>
          <a:ext cx="629308" cy="6152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82C1A-1E78-9C40-976E-9B69051646A1}">
      <dsp:nvSpPr>
        <dsp:cNvPr id="0" name=""/>
        <dsp:cNvSpPr/>
      </dsp:nvSpPr>
      <dsp:spPr>
        <a:xfrm rot="10800000">
          <a:off x="2291033" y="2220225"/>
          <a:ext cx="7550277" cy="887938"/>
        </a:xfrm>
        <a:prstGeom prst="homePlate">
          <a:avLst/>
        </a:prstGeom>
        <a:solidFill>
          <a:schemeClr val="accent4">
            <a:hueOff val="9257164"/>
            <a:satOff val="49122"/>
            <a:lumOff val="77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556" tIns="99060" rIns="184912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Efficient communication due to remote locations</a:t>
          </a:r>
        </a:p>
      </dsp:txBody>
      <dsp:txXfrm rot="10800000">
        <a:off x="2513017" y="2220225"/>
        <a:ext cx="7328293" cy="887938"/>
      </dsp:txXfrm>
    </dsp:sp>
    <dsp:sp modelId="{FBDB0627-6763-3141-AA47-80D87463B1FF}">
      <dsp:nvSpPr>
        <dsp:cNvPr id="0" name=""/>
        <dsp:cNvSpPr/>
      </dsp:nvSpPr>
      <dsp:spPr>
        <a:xfrm>
          <a:off x="1885288" y="2356590"/>
          <a:ext cx="629308" cy="6152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7BC72-238E-9A4B-9EA5-4FA5440DF82E}">
      <dsp:nvSpPr>
        <dsp:cNvPr id="0" name=""/>
        <dsp:cNvSpPr/>
      </dsp:nvSpPr>
      <dsp:spPr>
        <a:xfrm>
          <a:off x="2726510" y="141187"/>
          <a:ext cx="2921122" cy="2921122"/>
        </a:xfrm>
        <a:prstGeom prst="ellipse">
          <a:avLst/>
        </a:prstGeom>
        <a:solidFill>
          <a:srgbClr val="FFA9A5">
            <a:alpha val="42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Visualization</a:t>
          </a:r>
        </a:p>
      </dsp:txBody>
      <dsp:txXfrm>
        <a:off x="3115993" y="652383"/>
        <a:ext cx="2142156" cy="1314505"/>
      </dsp:txXfrm>
    </dsp:sp>
    <dsp:sp modelId="{650CF794-0DCE-3149-BC32-81FF39D40606}">
      <dsp:nvSpPr>
        <dsp:cNvPr id="0" name=""/>
        <dsp:cNvSpPr/>
      </dsp:nvSpPr>
      <dsp:spPr>
        <a:xfrm>
          <a:off x="3780549" y="1966889"/>
          <a:ext cx="2921122" cy="2921122"/>
        </a:xfrm>
        <a:prstGeom prst="ellipse">
          <a:avLst/>
        </a:prstGeom>
        <a:solidFill>
          <a:srgbClr val="FFC000">
            <a:alpha val="6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Training &amp; documentation</a:t>
          </a:r>
        </a:p>
      </dsp:txBody>
      <dsp:txXfrm>
        <a:off x="4673925" y="2721512"/>
        <a:ext cx="1752673" cy="1606617"/>
      </dsp:txXfrm>
    </dsp:sp>
    <dsp:sp modelId="{659C4546-B4E3-6548-8867-99425E2B7765}">
      <dsp:nvSpPr>
        <dsp:cNvPr id="0" name=""/>
        <dsp:cNvSpPr/>
      </dsp:nvSpPr>
      <dsp:spPr>
        <a:xfrm>
          <a:off x="1672472" y="1966889"/>
          <a:ext cx="2921122" cy="2921122"/>
        </a:xfrm>
        <a:prstGeom prst="ellipse">
          <a:avLst/>
        </a:prstGeom>
        <a:solidFill>
          <a:schemeClr val="bg2">
            <a:lumMod val="60000"/>
            <a:lumOff val="4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" panose="020F0502020204030204" pitchFamily="34" charset="0"/>
              <a:cs typeface="Calibri" panose="020F0502020204030204" pitchFamily="34" charset="0"/>
            </a:rPr>
            <a:t>Data Dictionary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947544" y="2721512"/>
        <a:ext cx="1752673" cy="16066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5DC56-4B70-A44A-9377-E8793E300AC9}">
      <dsp:nvSpPr>
        <dsp:cNvPr id="0" name=""/>
        <dsp:cNvSpPr/>
      </dsp:nvSpPr>
      <dsp:spPr>
        <a:xfrm>
          <a:off x="0" y="65839"/>
          <a:ext cx="2222719" cy="1304580"/>
        </a:xfrm>
        <a:prstGeom prst="homePlat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VISION</a:t>
          </a:r>
          <a:endParaRPr lang="en-US" sz="2500" kern="1200" dirty="0"/>
        </a:p>
      </dsp:txBody>
      <dsp:txXfrm>
        <a:off x="0" y="65839"/>
        <a:ext cx="1896574" cy="1304580"/>
      </dsp:txXfrm>
    </dsp:sp>
    <dsp:sp modelId="{FB042474-BFA6-A741-BB2C-C3F68B956011}">
      <dsp:nvSpPr>
        <dsp:cNvPr id="0" name=""/>
        <dsp:cNvSpPr/>
      </dsp:nvSpPr>
      <dsp:spPr>
        <a:xfrm>
          <a:off x="0" y="2598620"/>
          <a:ext cx="2222719" cy="1304580"/>
        </a:xfrm>
        <a:prstGeom prst="homePlat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OBJECT</a:t>
          </a:r>
          <a:r>
            <a:rPr lang="en-US" sz="2500" kern="1200" baseline="0" dirty="0"/>
            <a:t>IVE </a:t>
          </a:r>
          <a:endParaRPr lang="en-US" sz="2500" kern="1200" dirty="0"/>
        </a:p>
      </dsp:txBody>
      <dsp:txXfrm>
        <a:off x="0" y="2598620"/>
        <a:ext cx="1896574" cy="1304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E998787C-8C50-F140-9835-48A7E86B28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  <a:ea typeface="굴림" pitchFamily="34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225D83C6-713C-CB45-8E62-96F24B1DA4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  <a:ea typeface="굴림" pitchFamily="34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id="{5512DCFE-1620-534A-8466-A238CB5CBC9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  <a:ea typeface="굴림" pitchFamily="34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A5B99311-FAAC-5746-9606-4DC4C43D4D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ea typeface="굴림" panose="020B0600000101010101" pitchFamily="34" charset="-127"/>
              </a:defRPr>
            </a:lvl1pPr>
          </a:lstStyle>
          <a:p>
            <a:fld id="{E3153B91-F8D5-9F4E-B9B7-E2858BCB8C1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68E5702-D33F-EA46-BCC0-9A463D71FA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F39E9F0-ACF7-D343-AF77-1876D54B26A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8D054C9-1FFE-F14A-B13D-77F840B073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692150"/>
            <a:ext cx="5191125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0A99D55-F831-4943-A8E2-79FA6D74DB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6263"/>
            <a:ext cx="5556250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7D4BD3F0-4A28-C449-92BE-1131116157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935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637F2383-90B3-EF4F-993D-DCB011BB3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6935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CAA29A-60D0-9641-9EFA-ABFBB055CF3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64B0A460-3EA5-7645-874C-1B84D2241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F9A215B-3D99-A042-84B0-FD3E69ADF7B5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B3A2303-7FDA-8A4C-AE20-9EE067EB8B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E74F1251-5962-7F4E-A240-76DF335D2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6817273"/>
            <a:ext cx="27981275" cy="4704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366"/>
            <a:ext cx="23044150" cy="560726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E9CC68-AFC9-EA47-B4DE-791BE4BB03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6D03FB-26A4-0D4A-B63D-5408FE6C8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CAD163-E544-E440-84D1-01A9E5E44B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D16BD-AA73-4043-9D59-FC44E540213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666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E2A62A-E411-E442-A1CF-8BEF1E0ADB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3F1C3F-7514-E246-981E-ADF5CC0D49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26D0C3-D135-6841-9259-A50182900C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53B13-877E-F648-8DA3-77092F58B26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500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5314" y="1950983"/>
            <a:ext cx="6994525" cy="175562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563" y="1950983"/>
            <a:ext cx="20834350" cy="175562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764A19-7E17-C34A-AF79-020752860D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F5E014-749B-3947-A62E-244CF3DD41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F07BBF-59D9-D741-B8DB-06E69B28C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AD904-801A-7549-81A4-5FFF3BC0DA0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693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179291-AAEA-C843-AFCF-9FBA0929C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062912-0852-004F-997B-64AD36B8F2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F4BBFB-5200-884E-AFAD-4ACF20BE96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6EDCA1-91C0-3040-96DA-EDC19E00F98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073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55"/>
            <a:ext cx="27981275" cy="435785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56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53E6B6-5EFA-8342-B625-FCFC938B27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C82FE4-E1CA-6D43-9996-A1ACAC7537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AA4336-7C3B-3144-8BAC-6574C6786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922DC-982C-2343-8C47-8260155E523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96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564" y="6340366"/>
            <a:ext cx="13914437" cy="131668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6340366"/>
            <a:ext cx="13914438" cy="131668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22B65-CD9D-C94C-80AF-4D5A205D06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E29578-B3E9-1940-B4E1-B4BB43186D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2E833E-9217-1B49-A637-DA549E73D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F97AF-01C9-AC49-A592-E03BCC7EFC4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745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878928"/>
            <a:ext cx="29625925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4912273"/>
            <a:ext cx="14544675" cy="204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6959162"/>
            <a:ext cx="14544675" cy="126439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2273"/>
            <a:ext cx="14549438" cy="204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162"/>
            <a:ext cx="14549438" cy="126439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7824724-9F63-1742-B9B4-2E6A0C7CD6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22A9FB-1A3A-7D49-865C-587BD4ACEF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E5B6769-2170-0140-AE43-DB6621AF26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EB2DA-8309-8940-BACB-343E1A25AF1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216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996E2C8-DF4E-084E-A82E-2148781BB9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7B13B9-94E0-4448-A90D-8DFD24367A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FF654F-7DFB-F145-9CF9-483E9B0628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576F4-DFCB-6541-A0AC-0E2F12C156C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47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EAB45A1-CC00-2E4F-9D7F-9F2B05BB53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01F78D9-6FEB-6D43-979F-D9A611F17E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7AAFEC-5EFD-154D-81E8-B79E0058D7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DA9DF-C001-3C45-9B37-0109EE3D9D9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778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873673"/>
            <a:ext cx="10829925" cy="3718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673"/>
            <a:ext cx="18402300" cy="187294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459170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38EDE-3E28-7B4D-9809-688D1F38EB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667BE-DC3F-6040-BD28-9BD695BC4B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353A6-11BC-0B42-B0F6-DFB11CC968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361A6-5F0C-AF4B-85C4-315FE000352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245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15362183"/>
            <a:ext cx="19751675" cy="1813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1961494"/>
            <a:ext cx="19751675" cy="131668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17175218"/>
            <a:ext cx="19751675" cy="257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D4920-8197-3446-8ECD-1382A3AA6B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720C46-43F5-1F4D-8564-2FDE77B89F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4CF962-3BEB-EC45-938D-BE8B01CAE4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74C3F-9B2D-2C4A-92C0-1DC7395D617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264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39FA93-EB77-B34F-8408-A86DD1F08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563" y="1951038"/>
            <a:ext cx="279812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6184" tIns="188092" rIns="376184" bIns="188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1C157D3-3B39-3A4C-8A37-D0C7BDA14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563" y="6340475"/>
            <a:ext cx="27981275" cy="131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6184" tIns="188092" rIns="376184" bIns="188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55DA0E5-0DE8-1740-B217-96CE9796935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563" y="19994563"/>
            <a:ext cx="6858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184" tIns="188092" rIns="376184" bIns="188092" numCol="1" anchor="t" anchorCtr="0" compatLnSpc="1">
            <a:prstTxWarp prst="textNoShape">
              <a:avLst/>
            </a:prstTxWarp>
          </a:bodyPr>
          <a:lstStyle>
            <a:lvl1pPr defTabSz="3760788">
              <a:defRPr sz="5600">
                <a:latin typeface="Times New Roman" pitchFamily="18" charset="0"/>
                <a:ea typeface="굴림" pitchFamily="34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69A820-973E-ED48-8975-B36BCC6521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9994563"/>
            <a:ext cx="1042352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184" tIns="188092" rIns="376184" bIns="188092" numCol="1" anchor="t" anchorCtr="0" compatLnSpc="1">
            <a:prstTxWarp prst="textNoShape">
              <a:avLst/>
            </a:prstTxWarp>
          </a:bodyPr>
          <a:lstStyle>
            <a:lvl1pPr algn="ctr" defTabSz="3760788">
              <a:defRPr sz="5600">
                <a:latin typeface="Times New Roman" pitchFamily="18" charset="0"/>
                <a:ea typeface="굴림" pitchFamily="34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00DA5D9-537A-E343-8459-B72B170537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9994563"/>
            <a:ext cx="6858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184" tIns="188092" rIns="376184" bIns="188092" numCol="1" anchor="t" anchorCtr="0" compatLnSpc="1">
            <a:prstTxWarp prst="textNoShape">
              <a:avLst/>
            </a:prstTxWarp>
          </a:bodyPr>
          <a:lstStyle>
            <a:lvl1pPr algn="r" defTabSz="3760788">
              <a:defRPr sz="5600">
                <a:ea typeface="굴림" panose="020B0600000101010101" pitchFamily="34" charset="-127"/>
              </a:defRPr>
            </a:lvl1pPr>
          </a:lstStyle>
          <a:p>
            <a:fld id="{7C8A32DE-1742-2B44-B692-C895E85AC4F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0788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3760788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defTabSz="3760788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defTabSz="3760788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defTabSz="3760788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defTabSz="3760788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6pPr>
      <a:lvl7pPr marL="914400" algn="ctr" defTabSz="3760788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7pPr>
      <a:lvl8pPr marL="1371600" algn="ctr" defTabSz="3760788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8pPr>
      <a:lvl9pPr marL="1828800" algn="ctr" defTabSz="3760788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18" charset="0"/>
        </a:defRPr>
      </a:lvl9pPr>
    </p:titleStyle>
    <p:bodyStyle>
      <a:lvl1pPr marL="1411288" indent="-1411288" algn="l" defTabSz="3760788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055938" indent="-1176338" algn="l" defTabSz="3760788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  <a:ea typeface="ＭＳ Ｐゴシック" charset="0"/>
        </a:defRPr>
      </a:lvl2pPr>
      <a:lvl3pPr marL="4703763" indent="-942975" algn="l" defTabSz="3760788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  <a:ea typeface="ＭＳ Ｐゴシック" charset="0"/>
        </a:defRPr>
      </a:lvl3pPr>
      <a:lvl4pPr marL="6583363" indent="-941388" algn="l" defTabSz="3760788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  <a:ea typeface="ＭＳ Ｐゴシック" charset="0"/>
        </a:defRPr>
      </a:lvl4pPr>
      <a:lvl5pPr marL="8464550" indent="-939800" algn="l" defTabSz="3760788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  <a:ea typeface="ＭＳ Ｐゴシック" charset="0"/>
        </a:defRPr>
      </a:lvl5pPr>
      <a:lvl6pPr marL="8921750" indent="-939800" algn="l" defTabSz="3760788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0788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0788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0788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Colors" Target="../diagrams/colors2.xml"/><Relationship Id="rId18" Type="http://schemas.openxmlformats.org/officeDocument/2006/relationships/image" Target="../media/image7.png"/><Relationship Id="rId26" Type="http://schemas.openxmlformats.org/officeDocument/2006/relationships/diagramQuickStyle" Target="../diagrams/quickStyle4.xml"/><Relationship Id="rId39" Type="http://schemas.openxmlformats.org/officeDocument/2006/relationships/image" Target="../media/image10.png"/><Relationship Id="rId21" Type="http://schemas.openxmlformats.org/officeDocument/2006/relationships/diagramQuickStyle" Target="../diagrams/quickStyle3.xml"/><Relationship Id="rId34" Type="http://schemas.openxmlformats.org/officeDocument/2006/relationships/diagramData" Target="../diagrams/data6.xml"/><Relationship Id="rId42" Type="http://schemas.openxmlformats.org/officeDocument/2006/relationships/image" Target="../media/image13.png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diagramLayout" Target="../diagrams/layout3.xml"/><Relationship Id="rId29" Type="http://schemas.openxmlformats.org/officeDocument/2006/relationships/diagramData" Target="../diagrams/data5.xml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Layout" Target="../diagrams/layout2.xml"/><Relationship Id="rId24" Type="http://schemas.openxmlformats.org/officeDocument/2006/relationships/diagramData" Target="../diagrams/data4.xml"/><Relationship Id="rId32" Type="http://schemas.openxmlformats.org/officeDocument/2006/relationships/diagramColors" Target="../diagrams/colors5.xml"/><Relationship Id="rId37" Type="http://schemas.openxmlformats.org/officeDocument/2006/relationships/diagramColors" Target="../diagrams/colors6.xml"/><Relationship Id="rId40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4.png"/><Relationship Id="rId23" Type="http://schemas.microsoft.com/office/2007/relationships/diagramDrawing" Target="../diagrams/drawing3.xml"/><Relationship Id="rId28" Type="http://schemas.microsoft.com/office/2007/relationships/diagramDrawing" Target="../diagrams/drawing4.xml"/><Relationship Id="rId36" Type="http://schemas.openxmlformats.org/officeDocument/2006/relationships/diagramQuickStyle" Target="../diagrams/quickStyle6.xml"/><Relationship Id="rId10" Type="http://schemas.openxmlformats.org/officeDocument/2006/relationships/diagramData" Target="../diagrams/data2.xml"/><Relationship Id="rId19" Type="http://schemas.openxmlformats.org/officeDocument/2006/relationships/diagramData" Target="../diagrams/data3.xml"/><Relationship Id="rId31" Type="http://schemas.openxmlformats.org/officeDocument/2006/relationships/diagramQuickStyle" Target="../diagrams/quickStyle5.xml"/><Relationship Id="rId44" Type="http://schemas.openxmlformats.org/officeDocument/2006/relationships/image" Target="../media/image1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jpeg"/><Relationship Id="rId14" Type="http://schemas.microsoft.com/office/2007/relationships/diagramDrawing" Target="../diagrams/drawing2.xml"/><Relationship Id="rId22" Type="http://schemas.openxmlformats.org/officeDocument/2006/relationships/diagramColors" Target="../diagrams/colors3.xml"/><Relationship Id="rId27" Type="http://schemas.openxmlformats.org/officeDocument/2006/relationships/diagramColors" Target="../diagrams/colors4.xml"/><Relationship Id="rId30" Type="http://schemas.openxmlformats.org/officeDocument/2006/relationships/diagramLayout" Target="../diagrams/layout5.xml"/><Relationship Id="rId35" Type="http://schemas.openxmlformats.org/officeDocument/2006/relationships/diagramLayout" Target="../diagrams/layout6.xml"/><Relationship Id="rId43" Type="http://schemas.openxmlformats.org/officeDocument/2006/relationships/image" Target="../media/image14.png"/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6.png"/><Relationship Id="rId25" Type="http://schemas.openxmlformats.org/officeDocument/2006/relationships/diagramLayout" Target="../diagrams/layout4.xml"/><Relationship Id="rId33" Type="http://schemas.microsoft.com/office/2007/relationships/diagramDrawing" Target="../diagrams/drawing5.xml"/><Relationship Id="rId38" Type="http://schemas.microsoft.com/office/2007/relationships/diagramDrawing" Target="../diagrams/drawin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992C16E9-039B-A74C-A800-C3C5C0EF3D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5656919"/>
              </p:ext>
            </p:extLst>
          </p:nvPr>
        </p:nvGraphicFramePr>
        <p:xfrm>
          <a:off x="1143000" y="15817136"/>
          <a:ext cx="10134106" cy="6204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3" name="Picture 203">
            <a:extLst>
              <a:ext uri="{FF2B5EF4-FFF2-40B4-BE49-F238E27FC236}">
                <a16:creationId xmlns:a16="http://schemas.microsoft.com/office/drawing/2014/main" id="{2B8AEB12-46C7-B144-804C-724B62A1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200" y="123825"/>
            <a:ext cx="87630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50" name="Text Box 7">
            <a:extLst>
              <a:ext uri="{FF2B5EF4-FFF2-40B4-BE49-F238E27FC236}">
                <a16:creationId xmlns:a16="http://schemas.microsoft.com/office/drawing/2014/main" id="{03FD5705-07FC-C347-81EE-2FAE85190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528" y="83532"/>
            <a:ext cx="19294672" cy="289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21912" tIns="60955" rIns="121912" bIns="60955">
            <a:spAutoFit/>
          </a:bodyPr>
          <a:lstStyle>
            <a:lvl1pPr defTabSz="12192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12192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12192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12192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12192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600" b="1" dirty="0">
                <a:latin typeface="Trebuchet MS" panose="020B0703020202090204" pitchFamily="34" charset="0"/>
                <a:cs typeface="Arial" panose="020B0604020202020204" pitchFamily="34" charset="0"/>
              </a:rPr>
              <a:t>CEN Haiti Visualization</a:t>
            </a:r>
            <a:r>
              <a:rPr lang="en-US" altLang="ko-KR" sz="10000" b="1" dirty="0">
                <a:latin typeface="Arial" charset="0"/>
                <a:ea typeface="굴림" charset="0"/>
                <a:cs typeface="Arial" charset="0"/>
              </a:rPr>
              <a:t>: </a:t>
            </a:r>
            <a:br>
              <a:rPr lang="en-US" altLang="ko-KR" sz="10000" b="1" dirty="0">
                <a:latin typeface="Arial" charset="0"/>
                <a:ea typeface="굴림" charset="0"/>
                <a:cs typeface="Arial" charset="0"/>
              </a:rPr>
            </a:br>
            <a:r>
              <a:rPr lang="en-US" altLang="ko-KR" sz="8000" b="1" dirty="0">
                <a:latin typeface="Trebuchet MS" panose="020B0703020202090204" pitchFamily="34" charset="0"/>
                <a:cs typeface="Arial" panose="020B0604020202020204" pitchFamily="34" charset="0"/>
              </a:rPr>
              <a:t>Visualization for Social Development</a:t>
            </a:r>
            <a:endParaRPr lang="en-US" altLang="ko-KR" sz="8000" b="1" dirty="0">
              <a:latin typeface="Arial" charset="0"/>
              <a:ea typeface="굴림" charset="0"/>
              <a:cs typeface="Arial" charset="0"/>
            </a:endParaRPr>
          </a:p>
        </p:txBody>
      </p:sp>
      <p:sp>
        <p:nvSpPr>
          <p:cNvPr id="2051" name="Text Box 8">
            <a:extLst>
              <a:ext uri="{FF2B5EF4-FFF2-40B4-BE49-F238E27FC236}">
                <a16:creationId xmlns:a16="http://schemas.microsoft.com/office/drawing/2014/main" id="{6FCF4FD1-6EC4-2842-BA0E-A36D7A118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79013"/>
            <a:ext cx="27895550" cy="83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21912" tIns="60955" rIns="121912" bIns="60955">
            <a:spAutoFit/>
          </a:bodyPr>
          <a:lstStyle>
            <a:lvl1pPr defTabSz="12192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12192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12192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12192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12192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4600" b="1" dirty="0">
                <a:latin typeface="Arial" charset="0"/>
                <a:ea typeface="굴림" charset="0"/>
                <a:cs typeface="Arial" charset="0"/>
              </a:rPr>
              <a:t>Developer: </a:t>
            </a:r>
            <a:r>
              <a:rPr lang="en-US" altLang="ko-KR" sz="4600" dirty="0">
                <a:latin typeface="Arial" charset="0"/>
                <a:ea typeface="굴림" charset="0"/>
                <a:cs typeface="Arial" charset="0"/>
              </a:rPr>
              <a:t>Aniket Jadhav </a:t>
            </a:r>
            <a:r>
              <a:rPr lang="en-US" altLang="ko-KR" sz="4600" b="1" dirty="0">
                <a:latin typeface="Arial" charset="0"/>
                <a:ea typeface="굴림" charset="0"/>
                <a:cs typeface="Arial" charset="0"/>
              </a:rPr>
              <a:t>|</a:t>
            </a:r>
            <a:r>
              <a:rPr lang="en-US" altLang="ko-KR" sz="4600" dirty="0">
                <a:latin typeface="Arial" charset="0"/>
                <a:ea typeface="굴림" charset="0"/>
                <a:cs typeface="Arial" charset="0"/>
              </a:rPr>
              <a:t> </a:t>
            </a:r>
            <a:r>
              <a:rPr lang="en-US" altLang="ko-KR" sz="4600" b="1" dirty="0">
                <a:latin typeface="Arial" charset="0"/>
                <a:ea typeface="굴림" charset="0"/>
                <a:cs typeface="Arial" charset="0"/>
              </a:rPr>
              <a:t>Instructor: </a:t>
            </a:r>
            <a:r>
              <a:rPr lang="en-US" altLang="ko-KR" sz="4600" dirty="0">
                <a:latin typeface="Arial" charset="0"/>
                <a:ea typeface="굴림" charset="0"/>
                <a:cs typeface="Arial" charset="0"/>
              </a:rPr>
              <a:t>Dr. Kathy Weaver</a:t>
            </a:r>
            <a:r>
              <a:rPr lang="en-US" altLang="ko-KR" sz="4600" b="1" dirty="0">
                <a:latin typeface="Arial" charset="0"/>
                <a:ea typeface="굴림" charset="0"/>
                <a:cs typeface="Arial" charset="0"/>
              </a:rPr>
              <a:t> | Client: </a:t>
            </a:r>
            <a:r>
              <a:rPr lang="en-US" altLang="ko-KR" sz="4600" dirty="0">
                <a:latin typeface="Arial" charset="0"/>
                <a:ea typeface="굴림" charset="0"/>
                <a:cs typeface="Arial" charset="0"/>
              </a:rPr>
              <a:t>Community Empowerment Network</a:t>
            </a:r>
          </a:p>
        </p:txBody>
      </p:sp>
      <p:sp>
        <p:nvSpPr>
          <p:cNvPr id="2052" name="Line 11">
            <a:extLst>
              <a:ext uri="{FF2B5EF4-FFF2-40B4-BE49-F238E27FC236}">
                <a16:creationId xmlns:a16="http://schemas.microsoft.com/office/drawing/2014/main" id="{F3E1B1BD-C236-474F-A3A3-4B7073CCA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31089600" cy="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pic>
        <p:nvPicPr>
          <p:cNvPr id="2054" name="Picture 205">
            <a:extLst>
              <a:ext uri="{FF2B5EF4-FFF2-40B4-BE49-F238E27FC236}">
                <a16:creationId xmlns:a16="http://schemas.microsoft.com/office/drawing/2014/main" id="{792C535E-299E-1442-B4BD-64DD150B2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20870863"/>
            <a:ext cx="10801350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55" name="Line 208">
            <a:extLst>
              <a:ext uri="{FF2B5EF4-FFF2-40B4-BE49-F238E27FC236}">
                <a16:creationId xmlns:a16="http://schemas.microsoft.com/office/drawing/2014/main" id="{EBC75FE2-1877-9F4F-8651-F4D6B76E5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0859750"/>
            <a:ext cx="31089600" cy="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3CEB64B-F371-F74D-81F7-E420CC80C0FE}"/>
              </a:ext>
            </a:extLst>
          </p:cNvPr>
          <p:cNvSpPr txBox="1">
            <a:spLocks/>
          </p:cNvSpPr>
          <p:nvPr/>
        </p:nvSpPr>
        <p:spPr>
          <a:xfrm>
            <a:off x="11903548" y="4439814"/>
            <a:ext cx="9761876" cy="686872"/>
          </a:xfrm>
          <a:prstGeom prst="round1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92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Visualization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0862115-F0AA-5F40-A88F-E1BAB526F09A}"/>
              </a:ext>
            </a:extLst>
          </p:cNvPr>
          <p:cNvSpPr txBox="1">
            <a:spLocks/>
          </p:cNvSpPr>
          <p:nvPr/>
        </p:nvSpPr>
        <p:spPr>
          <a:xfrm>
            <a:off x="11903548" y="16265476"/>
            <a:ext cx="9834790" cy="727124"/>
          </a:xfrm>
          <a:prstGeom prst="round1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92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Insights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31787BE-3ADC-5248-836F-101DC1A66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119385"/>
              </p:ext>
            </p:extLst>
          </p:nvPr>
        </p:nvGraphicFramePr>
        <p:xfrm>
          <a:off x="11850952" y="17217562"/>
          <a:ext cx="9887386" cy="3280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1D9C8B80-B425-534E-B61F-AF50AD6301B3}"/>
              </a:ext>
            </a:extLst>
          </p:cNvPr>
          <p:cNvSpPr txBox="1">
            <a:spLocks/>
          </p:cNvSpPr>
          <p:nvPr/>
        </p:nvSpPr>
        <p:spPr>
          <a:xfrm>
            <a:off x="22776290" y="10576815"/>
            <a:ext cx="8478386" cy="758825"/>
          </a:xfrm>
          <a:prstGeom prst="round1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92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Cambria" panose="02040503050406030204"/>
              </a:rPr>
              <a:t>successes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7961795-4C44-7A4C-9478-C3411BBD78AC}"/>
              </a:ext>
            </a:extLst>
          </p:cNvPr>
          <p:cNvSpPr txBox="1">
            <a:spLocks/>
          </p:cNvSpPr>
          <p:nvPr/>
        </p:nvSpPr>
        <p:spPr>
          <a:xfrm>
            <a:off x="1716846" y="16265476"/>
            <a:ext cx="8946390" cy="727124"/>
          </a:xfrm>
          <a:prstGeom prst="round1Rect">
            <a:avLst/>
          </a:prstGeom>
          <a:solidFill>
            <a:schemeClr val="accent4">
              <a:lumMod val="50000"/>
              <a:lumOff val="50000"/>
            </a:schemeClr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92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process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E6868E-2393-7D47-B412-A7E58E0C3E80}"/>
              </a:ext>
            </a:extLst>
          </p:cNvPr>
          <p:cNvGrpSpPr/>
          <p:nvPr/>
        </p:nvGrpSpPr>
        <p:grpSpPr>
          <a:xfrm>
            <a:off x="1600200" y="10576814"/>
            <a:ext cx="9063036" cy="5501386"/>
            <a:chOff x="2180265" y="10372072"/>
            <a:chExt cx="9063036" cy="5501386"/>
          </a:xfrm>
        </p:grpSpPr>
        <p:sp>
          <p:nvSpPr>
            <p:cNvPr id="10" name="Text Placeholder 6">
              <a:extLst>
                <a:ext uri="{FF2B5EF4-FFF2-40B4-BE49-F238E27FC236}">
                  <a16:creationId xmlns:a16="http://schemas.microsoft.com/office/drawing/2014/main" id="{26EF406F-BE89-9444-B12C-EA1EFD3805C7}"/>
                </a:ext>
              </a:extLst>
            </p:cNvPr>
            <p:cNvSpPr txBox="1">
              <a:spLocks/>
            </p:cNvSpPr>
            <p:nvPr/>
          </p:nvSpPr>
          <p:spPr>
            <a:xfrm>
              <a:off x="2296911" y="10372072"/>
              <a:ext cx="8946390" cy="758826"/>
            </a:xfrm>
            <a:prstGeom prst="round1Rect">
              <a:avLst/>
            </a:prstGeom>
            <a:solidFill>
              <a:schemeClr val="accent3">
                <a:lumMod val="50000"/>
              </a:schemeClr>
            </a:solidFill>
          </p:spPr>
          <p:txBody>
            <a:bodyPr vert="horz" lIns="365760" tIns="45720" rIns="91440" bIns="45720" rtlCol="0" anchor="ctr">
              <a:noAutofit/>
            </a:bodyPr>
            <a:lstStyle>
              <a:lvl1pPr marL="0" indent="0" algn="l" defTabSz="2926226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2926226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2926226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2926226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2926226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2926226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2926226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2926226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2926226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 marL="0" marR="0" lvl="0" indent="0" algn="l" defTabSz="29262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8F67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Technology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9EFFCB0-8BF1-2344-9FF9-CD92229D4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3355" y="14089061"/>
              <a:ext cx="2039310" cy="178439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958F50A-502C-2B46-AA94-9AC5E7F3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0265" y="11572223"/>
              <a:ext cx="5029200" cy="10541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5469983-9D50-0E49-8974-65412B3B4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434" y="13247902"/>
              <a:ext cx="3963031" cy="79675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BD4BA25-3421-5748-8C17-B66B06A2E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7465" y="14760480"/>
              <a:ext cx="3182513" cy="731978"/>
            </a:xfrm>
            <a:prstGeom prst="rect">
              <a:avLst/>
            </a:prstGeom>
          </p:spPr>
        </p:pic>
      </p:grp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4B2606D0-F02E-3247-987A-18EA55BFA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263286"/>
              </p:ext>
            </p:extLst>
          </p:nvPr>
        </p:nvGraphicFramePr>
        <p:xfrm>
          <a:off x="21183600" y="11887200"/>
          <a:ext cx="11353800" cy="338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D082E166-18FA-FF4E-99F4-5097A6FC213C}"/>
              </a:ext>
            </a:extLst>
          </p:cNvPr>
          <p:cNvSpPr txBox="1">
            <a:spLocks/>
          </p:cNvSpPr>
          <p:nvPr/>
        </p:nvSpPr>
        <p:spPr>
          <a:xfrm>
            <a:off x="22751709" y="16265476"/>
            <a:ext cx="8478386" cy="727124"/>
          </a:xfrm>
          <a:prstGeom prst="round1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92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Challenges</a:t>
            </a: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03F4B10A-12A8-6643-ACF0-26DE4F983B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431961"/>
              </p:ext>
            </p:extLst>
          </p:nvPr>
        </p:nvGraphicFramePr>
        <p:xfrm>
          <a:off x="21107400" y="17297400"/>
          <a:ext cx="11353800" cy="310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B9AF3F23-EF6C-7149-B314-323855C6B261}"/>
              </a:ext>
            </a:extLst>
          </p:cNvPr>
          <p:cNvSpPr txBox="1">
            <a:spLocks/>
          </p:cNvSpPr>
          <p:nvPr/>
        </p:nvSpPr>
        <p:spPr>
          <a:xfrm>
            <a:off x="22751709" y="4439814"/>
            <a:ext cx="8478386" cy="686872"/>
          </a:xfrm>
          <a:prstGeom prst="round1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92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Deliverables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185F78ED-23EC-6144-BBB9-A8B1FAA2B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863119"/>
              </p:ext>
            </p:extLst>
          </p:nvPr>
        </p:nvGraphicFramePr>
        <p:xfrm>
          <a:off x="22855951" y="5257801"/>
          <a:ext cx="8374144" cy="5029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E710446-307D-574A-A37E-25336BF7E987}"/>
              </a:ext>
            </a:extLst>
          </p:cNvPr>
          <p:cNvGrpSpPr/>
          <p:nvPr/>
        </p:nvGrpSpPr>
        <p:grpSpPr>
          <a:xfrm>
            <a:off x="1716846" y="4412053"/>
            <a:ext cx="8946390" cy="5909382"/>
            <a:chOff x="1716846" y="4412053"/>
            <a:chExt cx="8946390" cy="5909382"/>
          </a:xfrm>
        </p:grpSpPr>
        <p:sp>
          <p:nvSpPr>
            <p:cNvPr id="8" name="Text Placeholder 4">
              <a:extLst>
                <a:ext uri="{FF2B5EF4-FFF2-40B4-BE49-F238E27FC236}">
                  <a16:creationId xmlns:a16="http://schemas.microsoft.com/office/drawing/2014/main" id="{854DBFB6-80C9-8947-AC0C-AA4A8B0633E9}"/>
                </a:ext>
              </a:extLst>
            </p:cNvPr>
            <p:cNvSpPr txBox="1">
              <a:spLocks/>
            </p:cNvSpPr>
            <p:nvPr/>
          </p:nvSpPr>
          <p:spPr>
            <a:xfrm>
              <a:off x="1716846" y="4412053"/>
              <a:ext cx="8946390" cy="720737"/>
            </a:xfrm>
            <a:prstGeom prst="round1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txBody>
            <a:bodyPr vert="horz" lIns="365760" tIns="45720" rIns="91440" bIns="45720" rtlCol="0" anchor="ctr">
              <a:noAutofit/>
            </a:bodyPr>
            <a:lstStyle>
              <a:lvl1pPr marL="0" indent="0" algn="l" defTabSz="2926226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2926226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2926226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2926226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2926226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2926226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2926226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2926226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2926226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 marL="0" marR="0" lvl="0" indent="0" algn="l" defTabSz="29262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8F67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Community Empowerment Network</a:t>
              </a:r>
            </a:p>
          </p:txBody>
        </p:sp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id="{F0647873-EF57-CB49-8C2F-689A21A1A0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73116752"/>
                </p:ext>
              </p:extLst>
            </p:nvPr>
          </p:nvGraphicFramePr>
          <p:xfrm>
            <a:off x="1716846" y="5977295"/>
            <a:ext cx="7485264" cy="40541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4" r:lo="rId35" r:qs="rId36" r:cs="rId37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9407B3-984F-1447-B9A9-40E8A6296114}"/>
                </a:ext>
              </a:extLst>
            </p:cNvPr>
            <p:cNvSpPr txBox="1"/>
            <p:nvPr/>
          </p:nvSpPr>
          <p:spPr>
            <a:xfrm>
              <a:off x="4571999" y="5880814"/>
              <a:ext cx="5867401" cy="2092881"/>
            </a:xfrm>
            <a:prstGeom prst="rect">
              <a:avLst/>
            </a:prstGeom>
            <a:noFill/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600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To connect people who want to develop Haiti together. The goal is to bring together organizations who want to create sustainable projects in Haiti.</a:t>
              </a:r>
              <a:endParaRPr lang="en-US" sz="2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2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C1DA1E-8FFA-B84F-9E32-B336060E23E6}"/>
                </a:ext>
              </a:extLst>
            </p:cNvPr>
            <p:cNvSpPr txBox="1"/>
            <p:nvPr/>
          </p:nvSpPr>
          <p:spPr>
            <a:xfrm>
              <a:off x="4530099" y="7828445"/>
              <a:ext cx="5909301" cy="2492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2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600" dirty="0">
                  <a:latin typeface="Calibri" panose="020F0502020204030204" pitchFamily="34" charset="0"/>
                  <a:cs typeface="Calibri" panose="020F0502020204030204" pitchFamily="34" charset="0"/>
                </a:rPr>
                <a:t>Provide support for development in Haiti by educating potential volunteers and patrons about country's developmental priorities, and facilitate direct fund-raising, through data visualizations 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2F25AA1-95AE-D448-81FF-5DDC96FA160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23" y="586825"/>
            <a:ext cx="3362136" cy="2185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6DEFD7-8A26-3842-8153-1B9D24147B2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12" y="13362705"/>
            <a:ext cx="2895788" cy="886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E9C406-17AB-054B-9956-0CB6FFF0597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547" y="10045783"/>
            <a:ext cx="9834791" cy="59594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965E8F-376A-4F40-9FC4-3A640082CAB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737422"/>
            <a:ext cx="1580842" cy="12927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EBB3F05-7DEB-EA4E-8907-805CB6EC0C35}"/>
              </a:ext>
            </a:extLst>
          </p:cNvPr>
          <p:cNvPicPr>
            <a:picLocks noChangeAspect="1"/>
          </p:cNvPicPr>
          <p:nvPr/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1"/>
          <a:stretch/>
        </p:blipFill>
        <p:spPr>
          <a:xfrm>
            <a:off x="11903548" y="5257801"/>
            <a:ext cx="9834790" cy="472439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CF65C6F-19BC-4141-8C36-BD09225D4E3E}"/>
              </a:ext>
            </a:extLst>
          </p:cNvPr>
          <p:cNvPicPr>
            <a:picLocks noChangeAspect="1"/>
          </p:cNvPicPr>
          <p:nvPr/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t="4783" b="1187"/>
          <a:stretch/>
        </p:blipFill>
        <p:spPr>
          <a:xfrm>
            <a:off x="16434576" y="13362704"/>
            <a:ext cx="5130024" cy="25866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Office\Templates\Blank Presentation.pot</Template>
  <TotalTime>8336</TotalTime>
  <Words>166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굴림</vt:lpstr>
      <vt:lpstr>ＭＳ Ｐゴシック</vt:lpstr>
      <vt:lpstr>Arial</vt:lpstr>
      <vt:lpstr>Calibri</vt:lpstr>
      <vt:lpstr>Cambria</vt:lpstr>
      <vt:lpstr>Times New Roman</vt:lpstr>
      <vt:lpstr>Trebuchet MS</vt:lpstr>
      <vt:lpstr>Blank Presentation</vt:lpstr>
      <vt:lpstr>PowerPoint Presentation</vt:lpstr>
    </vt:vector>
  </TitlesOfParts>
  <Company>Department of Electrical Engineering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Eric Schurr</dc:creator>
  <cp:lastModifiedBy>Microsoft Office User</cp:lastModifiedBy>
  <cp:revision>145</cp:revision>
  <cp:lastPrinted>2018-04-23T03:10:30Z</cp:lastPrinted>
  <dcterms:created xsi:type="dcterms:W3CDTF">1999-07-26T20:19:26Z</dcterms:created>
  <dcterms:modified xsi:type="dcterms:W3CDTF">2018-04-25T15:18:45Z</dcterms:modified>
</cp:coreProperties>
</file>