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D8C7B4-ADD7-4E0E-8D97-78ADC37D3859}">
  <a:tblStyle styleId="{1ED8C7B4-ADD7-4E0E-8D97-78ADC37D3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bf4ccf62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bf4ccf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bf4ccf62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bf4ccf6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59f6b9a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59f6b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bf4ccf6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bf4ccf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f4ccf6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f4ccf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59f6b9a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59f6b9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95e91e414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95e91e4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6028007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6028007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268ecdc2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268ecd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5915548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591554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9bf4ccf6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9bf4cc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915548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591554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bf4ccf6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bf4ccf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bf4ccf6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bf4ccf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bf4ccf6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bf4ccf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bf4ccf62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bf4ccf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5915548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591554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INTERVIEW ATTENDANCE PROBLEM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 767: Big Data Infrastructure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PROJECT PRESENTATION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26774" cy="50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050" y="1399550"/>
            <a:ext cx="5974824" cy="3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4046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EXPLORATORY ANALYSIS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660575" y="373100"/>
            <a:ext cx="42477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660575" y="373100"/>
            <a:ext cx="42477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660575" y="373100"/>
            <a:ext cx="42477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00" y="0"/>
            <a:ext cx="91885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160150"/>
            <a:ext cx="4045200" cy="24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Results</a:t>
            </a:r>
            <a:endParaRPr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5053750" y="7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{1ED8C7B4-ADD7-4E0E-8D97-78ADC37D3859}</a:tableStyleId>
              </a:tblPr>
              <a:tblGrid>
                <a:gridCol w="1797475"/>
                <a:gridCol w="1797475"/>
              </a:tblGrid>
              <a:tr h="81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Logistic Regression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73.94%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1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Decision Tree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74.75%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75.42%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1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GBC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73.76%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265500" y="1160150"/>
            <a:ext cx="4045200" cy="24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4660575" y="373100"/>
            <a:ext cx="42477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the dataset: Classifier might perform better with more data. Accuracy keeps changing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Data cleaning was required because the data was entered manually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Geographically restricted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4792275" y="1503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Modified variables and improved the accuracy using Naive Bayes to 70.3%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ChiSquare for feature selection to yield better results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Trees (Random Forest)</a:t>
            </a:r>
            <a:endParaRPr sz="1600"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Inspiration: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Kaggle Challenge </a:t>
            </a:r>
            <a:r>
              <a:rPr lang="en" sz="1600"/>
              <a:t>(Naive Bayes ~60%)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any variables be modified to yield better results?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other algorithms improve accuracy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14046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QUESTIONS?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660575" y="669300"/>
            <a:ext cx="4265400" cy="50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Motivation</a:t>
            </a:r>
            <a:endParaRPr sz="16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</a:t>
            </a:r>
            <a:endParaRPr sz="16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</a:t>
            </a:r>
            <a:endParaRPr sz="16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Technology used</a:t>
            </a:r>
            <a:endParaRPr sz="16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Cleaning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/>
              <a:t>Exploratory Analysis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Models and Results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2004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660575" y="593100"/>
            <a:ext cx="4265400" cy="42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Despite scheduling interviews at candidates’ convenience, a considerable number of them don’t turn up for the interviews.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Recruitment is a big cost to any organization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Waste of hiring organization resources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Question: Predicting which candidates will attend the interview using Machine Learning (Classification) models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13" y="2421875"/>
            <a:ext cx="2927375" cy="19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669425" y="784175"/>
            <a:ext cx="4265400" cy="42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pertains to the recruitment industry in India for the years 2014-2016 and deals with candidate interview attendance for various clients.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answers to a set of questions asked by the recruiter when scheduling the interview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There data has 1233 rows that represent the number of candidates and 40 columns of candidate data.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000" y="0"/>
            <a:ext cx="456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69425" y="98375"/>
            <a:ext cx="4265400" cy="42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 is an open-source cluster-computing framework. Due to previous experience in Python, we choose Spark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Databricks is a high-performance analytics platform that allows us to perform big data processing using Spark.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850" y="2851250"/>
            <a:ext cx="2105325" cy="21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60575" y="601700"/>
            <a:ext cx="42477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unnamed columns, nan filled columns and empty columns: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columns were converted to lowercase to make cleaning more convenient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entered manually by multiple recruiters and hence there was inconsistency in spellings used. Some columns had unwanted characters. Some had irregular spacing.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584375" y="68300"/>
            <a:ext cx="42477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columns were regularized: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Client 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Industry 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Venue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Candidate Location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Interview Location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Native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Interview Type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Position Type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Skillset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Letter shared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Follow up call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Permission to start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Availability</a:t>
            </a:r>
            <a:endParaRPr sz="140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1496" l="2419" r="1555" t="0"/>
          <a:stretch/>
        </p:blipFill>
        <p:spPr>
          <a:xfrm>
            <a:off x="4597825" y="3964975"/>
            <a:ext cx="4546175" cy="11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60575" y="373100"/>
            <a:ext cx="42477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domain knowledge to regularize names. Eg.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irrelevant columns: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Candidate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Expected Attendance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Alternate phone number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Lastly, all blank string were converted to None and then remove using na.drop()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