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2" r:id="rId5"/>
    <p:sldId id="263" r:id="rId6"/>
    <p:sldId id="261" r:id="rId7"/>
    <p:sldId id="258" r:id="rId8"/>
    <p:sldId id="259" r:id="rId9"/>
    <p:sldId id="260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B391127-3F44-4993-A2C1-3CB5BA9A8511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63E666F-BB0D-4595-ACB9-3355DF7DC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193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1127-3F44-4993-A2C1-3CB5BA9A8511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666F-BB0D-4595-ACB9-3355DF7DC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0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1127-3F44-4993-A2C1-3CB5BA9A8511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666F-BB0D-4595-ACB9-3355DF7DC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008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1127-3F44-4993-A2C1-3CB5BA9A8511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666F-BB0D-4595-ACB9-3355DF7DC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707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1127-3F44-4993-A2C1-3CB5BA9A8511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666F-BB0D-4595-ACB9-3355DF7DC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603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1127-3F44-4993-A2C1-3CB5BA9A8511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666F-BB0D-4595-ACB9-3355DF7DC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545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1127-3F44-4993-A2C1-3CB5BA9A8511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666F-BB0D-4595-ACB9-3355DF7DC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826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1127-3F44-4993-A2C1-3CB5BA9A8511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666F-BB0D-4595-ACB9-3355DF7DCB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37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1127-3F44-4993-A2C1-3CB5BA9A8511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666F-BB0D-4595-ACB9-3355DF7DC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12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1127-3F44-4993-A2C1-3CB5BA9A8511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666F-BB0D-4595-ACB9-3355DF7DC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1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1127-3F44-4993-A2C1-3CB5BA9A8511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666F-BB0D-4595-ACB9-3355DF7DC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92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1127-3F44-4993-A2C1-3CB5BA9A8511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666F-BB0D-4595-ACB9-3355DF7DC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97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1127-3F44-4993-A2C1-3CB5BA9A8511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666F-BB0D-4595-ACB9-3355DF7DC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18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1127-3F44-4993-A2C1-3CB5BA9A8511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666F-BB0D-4595-ACB9-3355DF7DC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27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1127-3F44-4993-A2C1-3CB5BA9A8511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666F-BB0D-4595-ACB9-3355DF7DC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05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1127-3F44-4993-A2C1-3CB5BA9A8511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666F-BB0D-4595-ACB9-3355DF7DC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35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1127-3F44-4993-A2C1-3CB5BA9A8511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666F-BB0D-4595-ACB9-3355DF7DC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75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391127-3F44-4993-A2C1-3CB5BA9A8511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3E666F-BB0D-4595-ACB9-3355DF7DC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676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971E7D-69B1-4256-9E4B-60EC8BC07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49156"/>
              </p:ext>
            </p:extLst>
          </p:nvPr>
        </p:nvGraphicFramePr>
        <p:xfrm>
          <a:off x="2266569" y="2159669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897">
                  <a:extLst>
                    <a:ext uri="{9D8B030D-6E8A-4147-A177-3AD203B41FA5}">
                      <a16:colId xmlns:a16="http://schemas.microsoft.com/office/drawing/2014/main" val="2752356257"/>
                    </a:ext>
                  </a:extLst>
                </a:gridCol>
                <a:gridCol w="1748901">
                  <a:extLst>
                    <a:ext uri="{9D8B030D-6E8A-4147-A177-3AD203B41FA5}">
                      <a16:colId xmlns:a16="http://schemas.microsoft.com/office/drawing/2014/main" val="1081265279"/>
                    </a:ext>
                  </a:extLst>
                </a:gridCol>
                <a:gridCol w="1091953">
                  <a:extLst>
                    <a:ext uri="{9D8B030D-6E8A-4147-A177-3AD203B41FA5}">
                      <a16:colId xmlns:a16="http://schemas.microsoft.com/office/drawing/2014/main" val="2835721288"/>
                    </a:ext>
                  </a:extLst>
                </a:gridCol>
                <a:gridCol w="1180731">
                  <a:extLst>
                    <a:ext uri="{9D8B030D-6E8A-4147-A177-3AD203B41FA5}">
                      <a16:colId xmlns:a16="http://schemas.microsoft.com/office/drawing/2014/main" val="3136755555"/>
                    </a:ext>
                  </a:extLst>
                </a:gridCol>
                <a:gridCol w="3155518">
                  <a:extLst>
                    <a:ext uri="{9D8B030D-6E8A-4147-A177-3AD203B41FA5}">
                      <a16:colId xmlns:a16="http://schemas.microsoft.com/office/drawing/2014/main" val="3335448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SR.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OFFICAL EMAIL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1909"/>
                  </a:ext>
                </a:extLst>
              </a:tr>
              <a:tr h="30892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DEEP JADHAV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22010818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deep.22010818@viit.ac.in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1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ONKAR JAGTAP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22010898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onkar.22010898@viit.ac.in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92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DINESH RAUT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22010946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dinesh.22010946@viit.ac.in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43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VISHAL NAGRE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22010978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vishal.22010978@viit.ac.in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51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AKSHAY MISAL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22011042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akshay.22011042@viit.ac.in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59182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57E85D8-BA15-40F0-9D7A-768E17555A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09" y="0"/>
            <a:ext cx="1752599" cy="15415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DE855E-7ABF-4DBC-ADC6-A8C5B3C2F0F2}"/>
              </a:ext>
            </a:extLst>
          </p:cNvPr>
          <p:cNvSpPr txBox="1"/>
          <p:nvPr/>
        </p:nvSpPr>
        <p:spPr>
          <a:xfrm>
            <a:off x="3082030" y="449299"/>
            <a:ext cx="602793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dirty="0"/>
              <a:t>PYTHON PBL Topic-</a:t>
            </a:r>
          </a:p>
          <a:p>
            <a:pPr algn="ctr"/>
            <a:r>
              <a:rPr lang="en-US" sz="4000" dirty="0"/>
              <a:t>Text to Speech converter </a:t>
            </a:r>
            <a:endParaRPr lang="en-IN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101B1B-E274-4ECA-BBFB-9F004F11DD39}"/>
              </a:ext>
            </a:extLst>
          </p:cNvPr>
          <p:cNvSpPr txBox="1"/>
          <p:nvPr/>
        </p:nvSpPr>
        <p:spPr>
          <a:xfrm>
            <a:off x="3487814" y="5545085"/>
            <a:ext cx="586888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Class: FY. BTech</a:t>
            </a:r>
            <a:r>
              <a:rPr lang="en-US" sz="2400" dirty="0"/>
              <a:t>    </a:t>
            </a:r>
            <a:r>
              <a:rPr lang="en-US" sz="2400" b="1" dirty="0"/>
              <a:t>Division: </a:t>
            </a:r>
            <a:r>
              <a:rPr lang="en-US" sz="2400" dirty="0"/>
              <a:t> </a:t>
            </a:r>
            <a:r>
              <a:rPr lang="en-US" sz="2400" b="1" dirty="0"/>
              <a:t>G</a:t>
            </a:r>
            <a:r>
              <a:rPr lang="en-US" sz="2400" dirty="0"/>
              <a:t>    </a:t>
            </a:r>
            <a:r>
              <a:rPr lang="en-US" sz="2400" b="1" dirty="0"/>
              <a:t>Batch: G3      GROUP NO :- 02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37039C-F54D-4D65-A2CF-D7648D87CC07}"/>
              </a:ext>
            </a:extLst>
          </p:cNvPr>
          <p:cNvSpPr txBox="1"/>
          <p:nvPr/>
        </p:nvSpPr>
        <p:spPr>
          <a:xfrm flipH="1">
            <a:off x="4367074" y="5064800"/>
            <a:ext cx="454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: Mrs. Aparna </a:t>
            </a:r>
            <a:r>
              <a:rPr lang="en-IN" dirty="0"/>
              <a:t>Ba</a:t>
            </a:r>
            <a:r>
              <a:rPr lang="en-US" dirty="0"/>
              <a:t>rbadekar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60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A6B4-DA14-4D44-A4C9-19705EEA1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30567"/>
            <a:ext cx="12192000" cy="872807"/>
          </a:xfrm>
        </p:spPr>
        <p:txBody>
          <a:bodyPr/>
          <a:lstStyle/>
          <a:p>
            <a:pPr algn="l"/>
            <a:r>
              <a:rPr lang="en-US" dirty="0"/>
              <a:t>Work distribution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5D7B5-ECE0-4539-8A05-5CA9D5015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89103"/>
            <a:ext cx="12192000" cy="483833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1. 7050_Deep jadhav : 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US" dirty="0"/>
              <a:t>by using pYqt5 module graphical user interphase with the push buttons and text box as input for text 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US" dirty="0"/>
              <a:t>By using pypdf2 module pdf to speech feature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US" dirty="0"/>
              <a:t>By using pyttsx3 module speech to text feature</a:t>
            </a:r>
          </a:p>
          <a:p>
            <a:pPr algn="l"/>
            <a:r>
              <a:rPr lang="en-US" dirty="0"/>
              <a:t>2. 7055_Onkar Jagtap: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US" dirty="0"/>
              <a:t>Unrecognizable sound detection </a:t>
            </a:r>
          </a:p>
          <a:p>
            <a:pPr algn="l"/>
            <a:r>
              <a:rPr lang="en-US" dirty="0"/>
              <a:t>3. 7058_dinesh raut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US" dirty="0"/>
              <a:t>By using the modules pyaudio and speech recognition make the feature of audio to text </a:t>
            </a:r>
          </a:p>
          <a:p>
            <a:pPr algn="l"/>
            <a:r>
              <a:rPr lang="en-US" dirty="0"/>
              <a:t>4. 7064_Akshay Misal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US" dirty="0"/>
              <a:t>By using the module of gtts make the translation features to the respective inputs</a:t>
            </a:r>
          </a:p>
          <a:p>
            <a:pPr algn="l"/>
            <a:r>
              <a:rPr lang="en-US" dirty="0"/>
              <a:t>5. 7060_Vishal Nagre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US" dirty="0"/>
              <a:t>By using pytesseract module make the featured of scan to speech </a:t>
            </a:r>
          </a:p>
          <a:p>
            <a:pPr marL="342900" indent="-342900" algn="l">
              <a:buFont typeface="+mj-lt"/>
              <a:buAutoNum type="arabicPeriod"/>
            </a:pPr>
            <a:endParaRPr lang="en-US" dirty="0"/>
          </a:p>
          <a:p>
            <a:pPr marL="342900" indent="-342900" algn="l">
              <a:buFont typeface="+mj-lt"/>
              <a:buAutoNum type="arabicPeriod"/>
            </a:pPr>
            <a:endParaRPr lang="en-US" dirty="0"/>
          </a:p>
          <a:p>
            <a:pPr marL="342900" indent="-342900" algn="l">
              <a:buFont typeface="+mj-lt"/>
              <a:buAutoNum type="arabicPeriod"/>
            </a:pPr>
            <a:endParaRPr lang="en-US" dirty="0"/>
          </a:p>
          <a:p>
            <a:pPr marL="342900" indent="-342900" algn="l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14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154B-3299-824A-A7FC-FCA2D24A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3141721" y="965653"/>
            <a:ext cx="9808697" cy="4633213"/>
          </a:xfrm>
        </p:spPr>
        <p:txBody>
          <a:bodyPr>
            <a:normAutofit/>
          </a:bodyPr>
          <a:lstStyle/>
          <a:p>
            <a:r>
              <a:rPr lang="en-IN" sz="9600"/>
              <a:t>THANK YOU</a:t>
            </a:r>
            <a:endParaRPr lang="en-US" sz="9600"/>
          </a:p>
        </p:txBody>
      </p:sp>
    </p:spTree>
    <p:extLst>
      <p:ext uri="{BB962C8B-B14F-4D97-AF65-F5344CB8AC3E}">
        <p14:creationId xmlns:p14="http://schemas.microsoft.com/office/powerpoint/2010/main" val="255984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F2AD31-B0C7-49E9-978C-6072C1957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39" y="2235397"/>
            <a:ext cx="11911078" cy="42603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Text To Speech is an amazing and easily expandable project. We got to know another application of  PyQt5.QtWidgets and various features of python and how it is practically used . We came across different module especially the “ PYTTSX3 / </a:t>
            </a:r>
            <a:r>
              <a:rPr lang="en-US" sz="3200" dirty="0" err="1">
                <a:ea typeface="+mn-lt"/>
                <a:cs typeface="+mn-lt"/>
              </a:rPr>
              <a:t>PyAudio</a:t>
            </a:r>
            <a:r>
              <a:rPr lang="en-US" sz="3200" dirty="0">
                <a:ea typeface="+mn-lt"/>
                <a:cs typeface="+mn-lt"/>
              </a:rPr>
              <a:t> ”. </a:t>
            </a:r>
            <a:endParaRPr lang="en-IN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This module converts scripts into audio. </a:t>
            </a:r>
            <a:endParaRPr lang="en-IN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We could also change the rate of  speech  , volume, and also the voice.  </a:t>
            </a:r>
          </a:p>
          <a:p>
            <a:pPr marL="0" indent="0">
              <a:buNone/>
            </a:pPr>
            <a:endParaRPr lang="en-US" sz="32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6AAF86-08EC-4F24-9BB4-B52AEC1C7553}"/>
              </a:ext>
            </a:extLst>
          </p:cNvPr>
          <p:cNvSpPr txBox="1"/>
          <p:nvPr/>
        </p:nvSpPr>
        <p:spPr>
          <a:xfrm>
            <a:off x="-47244" y="1337018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Abstract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D93935-785E-514F-9BB8-AE81A1656754}"/>
              </a:ext>
            </a:extLst>
          </p:cNvPr>
          <p:cNvSpPr txBox="1"/>
          <p:nvPr/>
        </p:nvSpPr>
        <p:spPr>
          <a:xfrm>
            <a:off x="274320" y="136689"/>
            <a:ext cx="115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 dirty="0"/>
              <a:t>PS: To convert given text to speech by using different inputs in python programming language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239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9651-F96F-8B46-B14C-5FD4171C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59" y="769398"/>
            <a:ext cx="10131425" cy="1456267"/>
          </a:xfrm>
        </p:spPr>
        <p:txBody>
          <a:bodyPr/>
          <a:lstStyle/>
          <a:p>
            <a:r>
              <a:rPr lang="en-IN" b="1" dirty="0"/>
              <a:t>Pyqt5 brief introduction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7FA03-B2BF-5846-A4E8-BD7FF8896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778" y="1919555"/>
            <a:ext cx="11628444" cy="3649133"/>
          </a:xfrm>
        </p:spPr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PyQt5 is a comprehensive set of Python bindings for Qt v5.</a:t>
            </a:r>
            <a:endParaRPr lang="en-IN" sz="2800" dirty="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</a:rPr>
              <a:t> It is implemented as more than 35 extension modules and enables Python to be used as an alternative application development language to C++ on all supported platforms including iOS and Android.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5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AC85-842A-934C-B2BE-9763C090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68" y="323182"/>
            <a:ext cx="10131425" cy="1456267"/>
          </a:xfrm>
        </p:spPr>
        <p:txBody>
          <a:bodyPr>
            <a:normAutofit/>
          </a:bodyPr>
          <a:lstStyle/>
          <a:p>
            <a:r>
              <a:rPr lang="en-IN" sz="4400" b="1" dirty="0"/>
              <a:t>Features of TTS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9D8FD-5EAC-F146-A33B-FCAD9E30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68" y="1779449"/>
            <a:ext cx="9423942" cy="4055804"/>
          </a:xfrm>
        </p:spPr>
        <p:txBody>
          <a:bodyPr>
            <a:normAutofit/>
          </a:bodyPr>
          <a:lstStyle/>
          <a:p>
            <a:r>
              <a:rPr lang="en-IN" sz="3200" dirty="0"/>
              <a:t>Simple Home Page with Text Box 
Different Buttons used to convert different types of text to speech and vice versa.</a:t>
            </a:r>
          </a:p>
          <a:p>
            <a:r>
              <a:rPr lang="en-IN" sz="3200" dirty="0"/>
              <a:t>Translation of text to desired language available</a:t>
            </a:r>
          </a:p>
          <a:p>
            <a:r>
              <a:rPr lang="en-IN" sz="3200" dirty="0"/>
              <a:t>Speech to text is also possible
Pdf to Speech is another option for fast conversion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2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A669-8556-C741-A46D-7931A3C5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71" y="405214"/>
            <a:ext cx="8995761" cy="1210145"/>
          </a:xfrm>
        </p:spPr>
        <p:txBody>
          <a:bodyPr/>
          <a:lstStyle/>
          <a:p>
            <a:r>
              <a:rPr lang="en-IN" b="1" dirty="0"/>
              <a:t>Future Scope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22205-123E-724F-A6E5-B2DB9A5EB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55" y="1615359"/>
            <a:ext cx="10992689" cy="4419237"/>
          </a:xfrm>
        </p:spPr>
        <p:txBody>
          <a:bodyPr>
            <a:normAutofit fontScale="25000" lnSpcReduction="20000"/>
          </a:bodyPr>
          <a:lstStyle/>
          <a:p>
            <a:r>
              <a:rPr lang="en-IN" sz="9600" b="1" i="0" dirty="0">
                <a:effectLst/>
                <a:latin typeface="Arial Nova" panose="020B0504020202020204" pitchFamily="34" charset="0"/>
              </a:rPr>
              <a:t>People are increasingly mobile and looking for convenience</a:t>
            </a:r>
            <a:r>
              <a:rPr lang="en-IN" sz="9600" b="0" i="0" dirty="0">
                <a:effectLst/>
                <a:latin typeface="Arial Nova" panose="020B0504020202020204" pitchFamily="34" charset="0"/>
              </a:rPr>
              <a:t> –A growing share of time spent on digital content is on mobile devices  the demand for connected devices continues to rise on a worldwide scale. Text to speech can turn any digital content into a multimedia experience and people can listen to a news or blog article, a PDF document, or an e-book on the go.</a:t>
            </a:r>
            <a:r>
              <a:rPr lang="en-IN" sz="9600" dirty="0">
                <a:latin typeface="Arial Nova" panose="020B0504020202020204" pitchFamily="34" charset="0"/>
              </a:rPr>
              <a:t>
</a:t>
            </a:r>
            <a:r>
              <a:rPr lang="en-IN" sz="9600" b="1" dirty="0">
                <a:latin typeface="Arial Nova" panose="020B0504020202020204" pitchFamily="34" charset="0"/>
              </a:rPr>
              <a:t>Extend the reach of your content</a:t>
            </a:r>
            <a:r>
              <a:rPr lang="en-IN" sz="9600" dirty="0">
                <a:latin typeface="Arial Nova" panose="020B0504020202020204" pitchFamily="34" charset="0"/>
              </a:rPr>
              <a:t> – TTS gives access to your content to a greater population, such as those with literacy difficulties, learning disabilities, reduced vision and those learning a language. </a:t>
            </a:r>
          </a:p>
          <a:p>
            <a:r>
              <a:rPr lang="en-IN" sz="9600" b="1" i="0" dirty="0">
                <a:effectLst/>
                <a:latin typeface="Arial Nova" panose="020B0504020202020204" pitchFamily="34" charset="0"/>
              </a:rPr>
              <a:t>Enhanced employee performance with </a:t>
            </a:r>
            <a:r>
              <a:rPr lang="en-IN" sz="9600" b="1" dirty="0">
                <a:latin typeface="Arial Nova" panose="020B0504020202020204" pitchFamily="34" charset="0"/>
              </a:rPr>
              <a:t>corporate learning</a:t>
            </a:r>
            <a:r>
              <a:rPr lang="en-IN" sz="9600" b="1" i="0" dirty="0">
                <a:effectLst/>
                <a:latin typeface="Arial Nova" panose="020B0504020202020204" pitchFamily="34" charset="0"/>
              </a:rPr>
              <a:t> programs </a:t>
            </a:r>
            <a:r>
              <a:rPr lang="en-IN" sz="9600" b="0" i="0" dirty="0">
                <a:effectLst/>
                <a:latin typeface="Arial Nova" panose="020B0504020202020204" pitchFamily="34" charset="0"/>
              </a:rPr>
              <a:t>– With TTS technology, HR departments and e-learning professionals can make learning modules and employee training much easier for employees to learn anywhere and at </a:t>
            </a:r>
            <a:r>
              <a:rPr lang="en-IN" sz="9600" b="0" i="0" dirty="0">
                <a:effectLst/>
                <a:latin typeface="Open Sans" panose="020B0606030504020204" pitchFamily="34" charset="0"/>
              </a:rPr>
              <a:t>anytime.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266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D956-08AD-4D54-99DD-EF1BE6F2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95309"/>
            <a:ext cx="12191999" cy="727969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OF PROGRAM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3BC506-7D39-4904-B5BC-5983F9512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40" y="1193938"/>
            <a:ext cx="9925235" cy="5153025"/>
          </a:xfrm>
        </p:spPr>
      </p:pic>
    </p:spTree>
    <p:extLst>
      <p:ext uri="{BB962C8B-B14F-4D97-AF65-F5344CB8AC3E}">
        <p14:creationId xmlns:p14="http://schemas.microsoft.com/office/powerpoint/2010/main" val="226857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9DE2-E461-454B-ADE6-E323DEA4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Of The Topics/ Concept Which Are Covered From The Syllabus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C7CF0-C1CE-4D9E-8561-BC31D4DFB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55768"/>
            <a:ext cx="8269126" cy="4351338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/>
          </a:p>
          <a:p>
            <a:r>
              <a:rPr lang="en-US" sz="3600" dirty="0">
                <a:cs typeface="Calibri"/>
              </a:rPr>
              <a:t>User defined functions.</a:t>
            </a:r>
          </a:p>
          <a:p>
            <a:endParaRPr lang="en-US" sz="3600" dirty="0">
              <a:cs typeface="Calibri"/>
            </a:endParaRPr>
          </a:p>
          <a:p>
            <a:r>
              <a:rPr lang="en-US" sz="3600" dirty="0">
                <a:cs typeface="Calibri"/>
              </a:rPr>
              <a:t>Declaration of Variables.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63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B120-9DC7-4CC7-A908-695EE819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List Of The Topics/ Concept Which Are Out Of Syllabus</a:t>
            </a:r>
            <a:br>
              <a:rPr lang="en-US" b="1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3647CC-A7CE-4589-AC38-14E6337C9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515600" cy="4667250"/>
          </a:xfrm>
        </p:spPr>
        <p:txBody>
          <a:bodyPr>
            <a:normAutofit/>
          </a:bodyPr>
          <a:lstStyle/>
          <a:p>
            <a:r>
              <a:rPr lang="en-IN" sz="2000" dirty="0"/>
              <a:t>PyQt5</a:t>
            </a:r>
          </a:p>
          <a:p>
            <a:r>
              <a:rPr lang="en-IN" sz="2000" dirty="0"/>
              <a:t>PyPDF2</a:t>
            </a:r>
          </a:p>
          <a:p>
            <a:r>
              <a:rPr lang="en-US" sz="2000" dirty="0">
                <a:ea typeface="+mn-lt"/>
                <a:cs typeface="+mn-lt"/>
              </a:rPr>
              <a:t>PYTTSX3</a:t>
            </a:r>
          </a:p>
          <a:p>
            <a:r>
              <a:rPr lang="en-US" sz="2000" dirty="0">
                <a:ea typeface="+mn-lt"/>
                <a:cs typeface="+mn-lt"/>
              </a:rPr>
              <a:t>speech recognition</a:t>
            </a:r>
          </a:p>
          <a:p>
            <a:r>
              <a:rPr lang="en-US" sz="2000" dirty="0">
                <a:ea typeface="+mn-lt"/>
                <a:cs typeface="+mn-lt"/>
              </a:rPr>
              <a:t>Python Imaging Library (PIL)</a:t>
            </a:r>
          </a:p>
          <a:p>
            <a:r>
              <a:rPr lang="en-US" sz="2000" dirty="0">
                <a:ea typeface="+mn-lt"/>
                <a:cs typeface="+mn-lt"/>
              </a:rPr>
              <a:t>Pytesseract</a:t>
            </a:r>
          </a:p>
          <a:p>
            <a:r>
              <a:rPr lang="en-IN" sz="2000" dirty="0"/>
              <a:t>pyaudio</a:t>
            </a:r>
          </a:p>
          <a:p>
            <a:r>
              <a:rPr lang="en-IN" sz="2000" dirty="0"/>
              <a:t>gTTS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8963B1-3E78-4C34-BD5E-B4B6639B384D}"/>
              </a:ext>
            </a:extLst>
          </p:cNvPr>
          <p:cNvSpPr txBox="1"/>
          <p:nvPr/>
        </p:nvSpPr>
        <p:spPr>
          <a:xfrm>
            <a:off x="838200" y="1729085"/>
            <a:ext cx="11345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cs typeface="Calibri"/>
              </a:rPr>
              <a:t>Importing various modules are as follows :-</a:t>
            </a:r>
          </a:p>
        </p:txBody>
      </p:sp>
    </p:spTree>
    <p:extLst>
      <p:ext uri="{BB962C8B-B14F-4D97-AF65-F5344CB8AC3E}">
        <p14:creationId xmlns:p14="http://schemas.microsoft.com/office/powerpoint/2010/main" val="282464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6A76-4B3B-4880-A34F-7E6159AD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150" y="241011"/>
            <a:ext cx="3531093" cy="1456267"/>
          </a:xfrm>
        </p:spPr>
        <p:txBody>
          <a:bodyPr/>
          <a:lstStyle/>
          <a:p>
            <a:r>
              <a:rPr lang="en-US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F01D1-3F02-4A94-BA35-639C8776B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68" y="1821566"/>
            <a:ext cx="10131425" cy="3649133"/>
          </a:xfrm>
        </p:spPr>
        <p:txBody>
          <a:bodyPr/>
          <a:lstStyle/>
          <a:p>
            <a:r>
              <a:rPr lang="en-US" sz="2400" dirty="0">
                <a:latin typeface="Arial Nova" panose="020B0504020202020204" pitchFamily="34" charset="0"/>
                <a:ea typeface="+mn-lt"/>
                <a:cs typeface="+mn-lt"/>
              </a:rPr>
              <a:t>In the conclusion of this project, we would like to say that Python is a fun and easy programming language and while creating a project like this, it has not just been a good experience but it also helped in the development of our creativity and logical thinking. </a:t>
            </a:r>
          </a:p>
          <a:p>
            <a:endParaRPr lang="en-US" sz="2400" dirty="0">
              <a:latin typeface="Arial Nova" panose="020B0504020202020204" pitchFamily="34" charset="0"/>
              <a:ea typeface="+mn-lt"/>
              <a:cs typeface="+mn-lt"/>
            </a:endParaRPr>
          </a:p>
          <a:p>
            <a:r>
              <a:rPr lang="en-US" sz="2400" dirty="0">
                <a:latin typeface="Arial Nova" panose="020B0504020202020204" pitchFamily="34" charset="0"/>
                <a:ea typeface="+mn-lt"/>
                <a:cs typeface="+mn-lt"/>
              </a:rPr>
              <a:t>We would be more than happy to work on other projects in Python because it’s just amazing to work with Python </a:t>
            </a:r>
            <a:endParaRPr lang="en-US" sz="2400" dirty="0">
              <a:latin typeface="Arial Nova" panose="020B0504020202020204" pitchFamily="34" charset="0"/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935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132</TotalTime>
  <Words>411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Nova</vt:lpstr>
      <vt:lpstr>Calibri</vt:lpstr>
      <vt:lpstr>Calibri Light</vt:lpstr>
      <vt:lpstr>Open Sans</vt:lpstr>
      <vt:lpstr>Wingdings</vt:lpstr>
      <vt:lpstr>Celestial</vt:lpstr>
      <vt:lpstr>PowerPoint Presentation</vt:lpstr>
      <vt:lpstr>PowerPoint Presentation</vt:lpstr>
      <vt:lpstr>Pyqt5 brief introduction</vt:lpstr>
      <vt:lpstr>Features of TTS</vt:lpstr>
      <vt:lpstr>Future Scope</vt:lpstr>
      <vt:lpstr>FLOW OF PROGRAM</vt:lpstr>
      <vt:lpstr>List Of The Topics/ Concept Which Are Covered From The Syllabus</vt:lpstr>
      <vt:lpstr>List Of The Topics/ Concept Which Are Out Of Syllabus </vt:lpstr>
      <vt:lpstr>Conclusion</vt:lpstr>
      <vt:lpstr>Work distribution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to Speech converter</dc:title>
  <dc:creator>akshaymisal824@gmail.com</dc:creator>
  <cp:lastModifiedBy>Deep jadhav</cp:lastModifiedBy>
  <cp:revision>19</cp:revision>
  <dcterms:created xsi:type="dcterms:W3CDTF">2021-06-10T14:48:03Z</dcterms:created>
  <dcterms:modified xsi:type="dcterms:W3CDTF">2021-08-03T04:38:26Z</dcterms:modified>
</cp:coreProperties>
</file>