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30/Mar/23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924800" cy="25908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A Framework to Make Voting System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US" sz="2800" dirty="0">
                <a:effectLst/>
              </a:rPr>
              <a:t>Transparent Using Block chain Technology</a:t>
            </a:r>
            <a:endParaRPr lang="en-IN" sz="28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"/>
          <a:ext cx="8686800" cy="6629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800"/>
                <a:gridCol w="1295400"/>
                <a:gridCol w="1905000"/>
                <a:gridCol w="2331427"/>
                <a:gridCol w="2088173"/>
              </a:tblGrid>
              <a:tr h="61049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6018908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Techniques and Challenges of Face Recognition: A Critical Review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recognition is always an interesting area and one of the challenging tasks in computer vision and image retrieval.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applicable in variety of domain such as in ATM, healthcare system, driving license system, railway reservation system, surveillance operation and passport authentication.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large database, face image recognition is always a challenging task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single-camera videos, they reconstruct a 3D model of both faces and exploit the corresponding 3D geometry to warp the source face to the target face. 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verification is a process of recognizing and matching faces. The use of biometrics for recognition systems has the aim of increasing human comfort and security in the scope of personal privacy and in a wider scope such as for an agency.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"/>
          <a:ext cx="8686800" cy="6629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800"/>
                <a:gridCol w="1295400"/>
                <a:gridCol w="1905000"/>
                <a:gridCol w="2331427"/>
                <a:gridCol w="2088173"/>
              </a:tblGrid>
              <a:tr h="61049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6018908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improved face recognition algorithm and its application in attendance management system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recognition methods mainly deal with images which are of large dimensions.</a:t>
                      </a:r>
                    </a:p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makes the task of recognition very difficult. Dimensionality reduction is a concept which is introduced for the purpose of reducing the image dimensions.</a:t>
                      </a:r>
                    </a:p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can be achieved by taking only the starting few principal components in such a way that the dimension of the transformed data is minimized.</a:t>
                      </a:r>
                    </a:p>
                    <a:p>
                      <a:pPr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first 8 images from each set are considered for training and the remaining two images from the data set are considered for testing purpose.</a:t>
                      </a:r>
                    </a:p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features of all the face images in the training group are extracted using HOG feature extraction.</a:t>
                      </a:r>
                    </a:p>
                    <a:p>
                      <a:pPr lvl="0" algn="just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this the whole image is divided in to cells. Each cell has a matrix of pixels. Each pixel casts a weight vote for an oriented based histogram channel. Histogram channels are evenly spread over 0 to 360 degrees.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04800"/>
          <a:ext cx="8458200" cy="624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4750"/>
                <a:gridCol w="1488017"/>
                <a:gridCol w="1644650"/>
                <a:gridCol w="1879600"/>
                <a:gridCol w="2271183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5562600">
                <a:tc>
                  <a:txBody>
                    <a:bodyPr/>
                    <a:lstStyle/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Ensemble of texture descriptors for face recognition obtained by varying feature transforms and preprocessing approaches</a:t>
                      </a:r>
                    </a:p>
                    <a:p>
                      <a:pPr algn="just"/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propose a pattern perturbation approach based on the pre-processing of the input image using different enhancing methods. For the resulting pattern (an enhanced image.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descriptor is extracted and used to train a classifier; the three preprocessing techniques used in this work.  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show that it is possible to further improve the performance of the ensemble using patterns perturbed by different feature transforms.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We test a different texture descriptor, the Monogenic Binary Coding (MBC). The scores based on MBC are included in our ensemble, and the recognition performance is better than that obtained by the stand-alone version of MBC.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"/>
          <a:ext cx="8153400" cy="68635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75971"/>
                <a:gridCol w="1489563"/>
                <a:gridCol w="1646360"/>
                <a:gridCol w="1881554"/>
                <a:gridCol w="1959952"/>
              </a:tblGrid>
              <a:tr h="676072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5679008">
                <a:tc>
                  <a:txBody>
                    <a:bodyPr/>
                    <a:lstStyle/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Recognition Algorithms: A Review</a:t>
                      </a:r>
                    </a:p>
                    <a:p>
                      <a:pPr algn="just"/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face is an important part of human being which represents the unique identity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emotion and age.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Quick and easy recognition of a person is possible through one’s face. Face recognition is one of the most preferred technologies for biometric identification and verification of individuals.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an efficient and more effective technique as compared to voice, iris, fingerprint, ear and hand gesture.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 the years after several researches, face recognition became one of the most studied research areas in the field of computer vision</a:t>
                      </a:r>
                    </a:p>
                    <a:p>
                      <a:pPr lvl="0" algn="just"/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attendance management too face recognition is evolving as it requires bare minimum efforts.</a:t>
                      </a:r>
                    </a:p>
                    <a:p>
                      <a:pPr lvl="0" algn="just"/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Moreover, it gets the better of other biometric techniques and data acquisition as the techniques which rely on hand gesture and fingerprint could turn useless if epidermis tissue gets damaged.</a:t>
                      </a:r>
                    </a:p>
                    <a:p>
                      <a:pPr algn="just"/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04800"/>
          <a:ext cx="8382000" cy="6141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6132"/>
                <a:gridCol w="1502434"/>
                <a:gridCol w="1660585"/>
                <a:gridCol w="1897811"/>
                <a:gridCol w="2135038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2208268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Towards a Deep Learning Framework for Unconstrained Face Detection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 and analysis on human subjects using facial feature based biometrics for access control, surveillance systems and other security applications have gained popularity over the past few years.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proposed MS-FR CNN approach is evaluated on two challenging face detection databases and compared against numerous recent face detection methods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More recent work on face detection has tended to focus on using different models such as a Deformable Parts Model (DPM).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sampling strategies and cost sensitive learning to address the issue of expectation imbalanced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extended this work by incorporating group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sparsity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learning which landmarks are the most salient for face detection as well as incorporating 3D models of the landmarks in order to deal with pose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"/>
          <a:ext cx="8382001" cy="7604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97429"/>
                <a:gridCol w="1516743"/>
                <a:gridCol w="1676400"/>
                <a:gridCol w="1915886"/>
                <a:gridCol w="2075543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2208268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Recognition Method for Online Exams</a:t>
                      </a: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Perform feature extraction process used in face recognition 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 the basic principles of facial recognition using the Eigen Face method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Computerize student attendance so that it is more valid and easier in controlling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Attendance activities that have been running so far have used the system but there are still weaknesses, 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namely accuracy in ensuring that the student who does it himself or other parties who do attendance and the teacher only looks at the student login activities.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verification is a process of recognizing and matching faces. The use of biometrics for recognition systems has the aim of increasing human comfort and security in the scope of personal privacy and in a wider scope such as for an agency.</a:t>
                      </a: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0"/>
          <a:ext cx="8458200" cy="8580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933"/>
                <a:gridCol w="1545248"/>
                <a:gridCol w="1707906"/>
                <a:gridCol w="1951892"/>
                <a:gridCol w="2033221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6019800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Forensics: A Large-scale Video Dataset for Forgery Detection in Human Faces</a:t>
                      </a: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technique uses a mouth retrieval approach that selects the mouth interiors from a mouth database based on the target expressions.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person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Speciﬁc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mouth data base is built upon the tracked videos   in the preprocessing step ( contains images of the target video). The mouth database is one of the most limiting factors of the Face2Face approach.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How well do current state-of-the-art approaches perform in a realistic setting both for forgery detection  and segmentation.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Inadditiontoclassiﬁcationandevaluation,theself-reenactmentdatasetallowsusto evaluate generative methods. In particular, the generation process can start from an already well-structured fake, which helps us focus on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reﬁnement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a possibly supervised environment, a problem resembling synthetic-to-real translations 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Video Face Replacement, Dale , presented one of the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ﬁrst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automatic face swap methods.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single-camera videos, they reconstruct a 3D model of both faces and exploit the corresponding 3D geometry to warp the source face to the target face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8686800" cy="6614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2904"/>
                <a:gridCol w="1587012"/>
                <a:gridCol w="1754065"/>
                <a:gridCol w="2004646"/>
                <a:gridCol w="2088173"/>
              </a:tblGrid>
              <a:tr h="91440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2208268">
                <a:tc>
                  <a:txBody>
                    <a:bodyPr/>
                    <a:lstStyle/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FacedetectionbasedonDeepConvolutionalNeuralNetworksexploitingincremental facial part learning</a:t>
                      </a: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At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ﬁrst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we trained a fully-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CNN comprised of seven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layers with images of size 32 × 32, which is shown in table.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Both datasets include real world images with expression, pose, gender, age and ethnicity variations. For AFLW we used the provided face rectangle annotations.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propose a novel light-weight model, consisting of only 113.864 free parameters, and we show that our method despite its minimum complexity can provide formidable results and is suitable for real-time detection with standard processing power as opposed to most neural network based detection techniques.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introduce a new approach of handling occlusions and we show that the key to face detection is the information provided by local facial parts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686800" cy="6385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800"/>
                <a:gridCol w="1447800"/>
                <a:gridCol w="2079381"/>
                <a:gridCol w="2004646"/>
                <a:gridCol w="2088173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2208268">
                <a:tc>
                  <a:txBody>
                    <a:bodyPr/>
                    <a:lstStyle/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Improved Face Recognition Rate Using HOG Features and SVM Classifier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 recognition methods mainly deal with images which are of large dimensions.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makes the task of recognition very difficult. Dimensionality reduction is a concept which is introduced for the purpose of reducing the image dimensions.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can be achieved by taking only the starting few principal components in such a way that the dimension of the transformed data is minimized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first 8 images from each set are considered for training and the remaining two images from the data set are considered for testing purpose.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features of all the face images in the training group are extracted using HOG feature extraction.</a:t>
                      </a:r>
                    </a:p>
                    <a:p>
                      <a:pPr algn="just">
                        <a:buFont typeface="Wingdings" pitchFamily="2" charset="2"/>
                        <a:buChar char="q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this the whole image is divided in to cells. Each cell has a matrix of pixels. Each pixel casts a weight vote for an oriented based histogram channel. Histogram channels are evenly spread over 0 to 360 degrees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686800" cy="6629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800"/>
                <a:gridCol w="1447800"/>
                <a:gridCol w="2079381"/>
                <a:gridCol w="2004646"/>
                <a:gridCol w="2088173"/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spc="-150" dirty="0" smtClean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</a:tr>
              <a:tr h="2208268">
                <a:tc>
                  <a:txBody>
                    <a:bodyPr/>
                    <a:lstStyle/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Multi-Scale Fully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Convolutional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Network for Face Detection in the Wild</a:t>
                      </a:r>
                    </a:p>
                    <a:p>
                      <a:pPr algn="just"/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just"/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Handcrafted Feature Based Face Detection.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boosting cascade framework  proposed by Viola and Jones (VJ) is a seminal work for face detection.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Detectors based on DPM learn root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ﬁlters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part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ﬁlters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and their spatial relationships via a latent support vector machine (LSVM), making them more robust to occlusion.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 will give a detailed description on the multi-scale FCN detection system, including the deep architecture, the multi-scale training and implementation details.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namely accuracy in ensuring that the student who does it himself or other parties who do attendance and the teacher only looks at the student login activities.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Compared to these two-stage detectors, MS-FCN only uses one single deep neural network and achieves top performance.</a:t>
                      </a:r>
                    </a:p>
                    <a:p>
                      <a:pPr lvl="0" algn="just">
                        <a:buFont typeface="Wingdings" pitchFamily="2" charset="2"/>
                        <a:buChar char="q"/>
                      </a:pP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84</TotalTime>
  <Words>1521</Words>
  <Application>Microsoft Office PowerPoint</Application>
  <PresentationFormat>On-screen Show (4:3)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A Framework to Make Voting System Transparent Using Block chain Technology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face detection and recognition system to monitor students during online examinations using Machine learning algorithms</dc:title>
  <dc:creator>gts</dc:creator>
  <cp:lastModifiedBy>gts</cp:lastModifiedBy>
  <cp:revision>11</cp:revision>
  <dcterms:created xsi:type="dcterms:W3CDTF">2006-08-16T00:00:00Z</dcterms:created>
  <dcterms:modified xsi:type="dcterms:W3CDTF">2023-03-30T10:24:57Z</dcterms:modified>
</cp:coreProperties>
</file>