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71" r:id="rId3"/>
    <p:sldId id="272" r:id="rId4"/>
    <p:sldId id="27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CF554D5-5946-4371-870D-AA9F0EB27633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8F803FC-CD8F-472F-9B75-F4D785BA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6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54D5-5946-4371-870D-AA9F0EB27633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03FC-CD8F-472F-9B75-F4D785BA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54D5-5946-4371-870D-AA9F0EB27633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03FC-CD8F-472F-9B75-F4D785BA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7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54D5-5946-4371-870D-AA9F0EB27633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03FC-CD8F-472F-9B75-F4D785BA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3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54D5-5946-4371-870D-AA9F0EB27633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03FC-CD8F-472F-9B75-F4D785BA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54D5-5946-4371-870D-AA9F0EB27633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03FC-CD8F-472F-9B75-F4D785BA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4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54D5-5946-4371-870D-AA9F0EB27633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03FC-CD8F-472F-9B75-F4D785BA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86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CF554D5-5946-4371-870D-AA9F0EB27633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03FC-CD8F-472F-9B75-F4D785BA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87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CF554D5-5946-4371-870D-AA9F0EB27633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03FC-CD8F-472F-9B75-F4D785BA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2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54D5-5946-4371-870D-AA9F0EB27633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03FC-CD8F-472F-9B75-F4D785BA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54D5-5946-4371-870D-AA9F0EB27633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03FC-CD8F-472F-9B75-F4D785BA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8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54D5-5946-4371-870D-AA9F0EB27633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03FC-CD8F-472F-9B75-F4D785BA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8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54D5-5946-4371-870D-AA9F0EB27633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03FC-CD8F-472F-9B75-F4D785BA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5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54D5-5946-4371-870D-AA9F0EB27633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03FC-CD8F-472F-9B75-F4D785BA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1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54D5-5946-4371-870D-AA9F0EB27633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03FC-CD8F-472F-9B75-F4D785BA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2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54D5-5946-4371-870D-AA9F0EB27633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03FC-CD8F-472F-9B75-F4D785BA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9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54D5-5946-4371-870D-AA9F0EB27633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803FC-CD8F-472F-9B75-F4D785BA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CF554D5-5946-4371-870D-AA9F0EB27633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8F803FC-CD8F-472F-9B75-F4D785BAC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0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166B-20B6-48C4-BDE7-DD9AB9C43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Sales Analysis Dashboard</a:t>
            </a:r>
          </a:p>
        </p:txBody>
      </p:sp>
    </p:spTree>
    <p:extLst>
      <p:ext uri="{BB962C8B-B14F-4D97-AF65-F5344CB8AC3E}">
        <p14:creationId xmlns:p14="http://schemas.microsoft.com/office/powerpoint/2010/main" val="3786035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0A2212-96F7-41C5-B6D1-505E1B599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881150"/>
            <a:ext cx="5386647" cy="48130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907219-A0CB-424C-97FF-84717E3EF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73" y="1130531"/>
            <a:ext cx="4995949" cy="442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57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994151-2D57-4C84-BE98-1A63B3FBE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3" y="698270"/>
            <a:ext cx="4937759" cy="45138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2D9B5D-AF19-474E-ACEA-BE03E45FF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349" y="1005840"/>
            <a:ext cx="6090457" cy="394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93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658BE0-D5FF-453B-9A89-20713B36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714895"/>
            <a:ext cx="5680363" cy="51871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5F53F7-1673-4BFB-A1E9-2B80AC3AA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556" y="1446415"/>
            <a:ext cx="5237019" cy="341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89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855933-3571-44B6-8D7A-12A8A4E26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3" y="964276"/>
            <a:ext cx="6087687" cy="46301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83452D-D767-4951-81BD-4184F8B02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014" y="1138844"/>
            <a:ext cx="5448753" cy="41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0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F3F751-C044-4E65-987E-BAEBFB6F3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98" y="939338"/>
            <a:ext cx="6378641" cy="44057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583129-0168-41D1-A8D6-706458E31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047" y="1288473"/>
            <a:ext cx="5652655" cy="364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2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BE672E-059E-41F0-9C11-33CF8C5F4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3" y="1188720"/>
            <a:ext cx="5813367" cy="47881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BCDA81-9F0F-4560-8654-190E6A150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804" y="1122218"/>
            <a:ext cx="5503025" cy="427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22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A955BA-1409-4F11-9557-903F49BF2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7" y="847898"/>
            <a:ext cx="6093229" cy="45886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977D92-44EB-4396-9A62-1CFE2DB9A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127" y="1197033"/>
            <a:ext cx="4982057" cy="399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29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702026-635A-44E0-A5B3-97CC8B757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249382"/>
            <a:ext cx="8778240" cy="3009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877C80-990D-4694-B5D0-35952450F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3599411"/>
            <a:ext cx="9119062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33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9FDBDF-3F86-42A4-AE82-4C31E4967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5" y="1338350"/>
            <a:ext cx="6018415" cy="36160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A79F1D-9B97-4128-B4E7-1EC98EEE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871" y="1263535"/>
            <a:ext cx="4996271" cy="36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86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6935-999E-4BC3-84C8-CF38CCD4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0D3C-8F7C-42EC-951B-4446CA6E0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Bodoni MT" panose="02070603080606020203" pitchFamily="18" charset="0"/>
              </a:rPr>
              <a:t>The sales Analysis Dashboard is a powerful tool designed to provide insights into sales performance, trends, and opportunities.</a:t>
            </a:r>
          </a:p>
          <a:p>
            <a:r>
              <a:rPr lang="en-US" sz="2400" dirty="0">
                <a:latin typeface="Bodoni MT" panose="02070603080606020203" pitchFamily="18" charset="0"/>
              </a:rPr>
              <a:t>By leveraging data visualization and analytics, the dashboard enables businesses to track key sales metrics, analyze customer behavior, and identify areas for improvement.</a:t>
            </a:r>
          </a:p>
          <a:p>
            <a:r>
              <a:rPr lang="en-US" sz="2400" dirty="0">
                <a:latin typeface="Bodoni MT" panose="02070603080606020203" pitchFamily="18" charset="0"/>
              </a:rPr>
              <a:t>The Sales Analysis Dashboard is an essential tool for businesses looking to optimize their sales performance and drive growth.</a:t>
            </a:r>
          </a:p>
        </p:txBody>
      </p:sp>
    </p:spTree>
    <p:extLst>
      <p:ext uri="{BB962C8B-B14F-4D97-AF65-F5344CB8AC3E}">
        <p14:creationId xmlns:p14="http://schemas.microsoft.com/office/powerpoint/2010/main" val="2498513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C88E-DEAB-498F-AE55-3D14A644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378E2-F72A-4DF9-A0EB-D93E5903E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Bodoni MT" panose="02070603080606020203" pitchFamily="18" charset="0"/>
              </a:rPr>
              <a:t>The Sales Analysis Dashboard is a powerful tool designed to provide insights into sales performance, trends, and opportunities.</a:t>
            </a:r>
          </a:p>
          <a:p>
            <a:r>
              <a:rPr lang="en-US" sz="2400" dirty="0">
                <a:latin typeface="Bodoni MT" panose="02070603080606020203" pitchFamily="18" charset="0"/>
              </a:rPr>
              <a:t>This Dashboard enables business to track key sales metrics, analyze customer behavior, and identify areas for improvement.</a:t>
            </a:r>
          </a:p>
          <a:p>
            <a:r>
              <a:rPr lang="en-US" sz="2400" dirty="0">
                <a:latin typeface="Bodoni MT" panose="02070603080606020203" pitchFamily="18" charset="0"/>
              </a:rPr>
              <a:t>By leveraging data visualization and analytics, the Sales Analysis Dashboard helps businesses make data-drive decisions, optimize sales strategies, and drive revenue growth</a:t>
            </a:r>
            <a:r>
              <a:rPr lang="en-US" dirty="0">
                <a:latin typeface="Bodoni MT" panose="020706030806060202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164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9E56-A44E-4A20-91DA-E81B094D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C0CEB-FEF7-40E2-81EE-E897373E3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Bodoni MT" panose="02070603080606020203" pitchFamily="18" charset="0"/>
              </a:rPr>
              <a:t>The Sales Analysis Dashboard will be developed using a structured methodology to ensure the delivery of a comprehensive and effective dashboard. The methodology will consist of the following phases:</a:t>
            </a:r>
          </a:p>
          <a:p>
            <a:r>
              <a:rPr lang="en-US" sz="2000" dirty="0">
                <a:latin typeface="Bodoni MT" panose="02070603080606020203" pitchFamily="18" charset="0"/>
              </a:rPr>
              <a:t>1. Requirement Gathering</a:t>
            </a:r>
          </a:p>
          <a:p>
            <a:r>
              <a:rPr lang="en-US" sz="2000" dirty="0">
                <a:latin typeface="Bodoni MT" panose="02070603080606020203" pitchFamily="18" charset="0"/>
              </a:rPr>
              <a:t>2. Data collection and integration (e.g., sales report)</a:t>
            </a:r>
          </a:p>
          <a:p>
            <a:r>
              <a:rPr lang="en-US" sz="2000" dirty="0">
                <a:latin typeface="Bodoni MT" panose="02070603080606020203" pitchFamily="18" charset="0"/>
              </a:rPr>
              <a:t>3. Data Analysis and Visualization</a:t>
            </a:r>
          </a:p>
          <a:p>
            <a:r>
              <a:rPr lang="en-US" sz="2000" dirty="0">
                <a:latin typeface="Bodoni MT" panose="02070603080606020203" pitchFamily="18" charset="0"/>
              </a:rPr>
              <a:t>4. Dashboard Development</a:t>
            </a:r>
          </a:p>
          <a:p>
            <a:r>
              <a:rPr lang="en-US" sz="2000" dirty="0">
                <a:latin typeface="Bodoni MT" panose="02070603080606020203" pitchFamily="18" charset="0"/>
              </a:rPr>
              <a:t>5. Testing and Validation</a:t>
            </a:r>
          </a:p>
          <a:p>
            <a:r>
              <a:rPr lang="en-US" sz="2000" dirty="0">
                <a:latin typeface="Bodoni MT" panose="02070603080606020203" pitchFamily="18" charset="0"/>
              </a:rPr>
              <a:t>6. Deployment and Maintenance.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3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7B99-5829-4769-AB24-B1C53B59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Requirement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AF3E3-0876-45C5-8CFF-FDDCD6FF5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odoni MT" panose="02070603080606020203" pitchFamily="18" charset="0"/>
              </a:rPr>
              <a:t>Functional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611B1-868B-4A25-BE07-5EC2E033D0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>
                <a:latin typeface="Bodoni MT" panose="02070603080606020203" pitchFamily="18" charset="0"/>
              </a:rPr>
              <a:t>Data Integration: Integrate sales data from various sources(e.g., Sales reports)</a:t>
            </a:r>
          </a:p>
          <a:p>
            <a:r>
              <a:rPr lang="en-US" sz="8000" dirty="0">
                <a:latin typeface="Bodoni MT" panose="02070603080606020203" pitchFamily="18" charset="0"/>
              </a:rPr>
              <a:t>Data Analysis: Analyze sales data to identify trends, patterns, and insights.</a:t>
            </a:r>
          </a:p>
          <a:p>
            <a:r>
              <a:rPr lang="en-US" sz="8000" dirty="0">
                <a:latin typeface="Bodoni MT" panose="02070603080606020203" pitchFamily="18" charset="0"/>
              </a:rPr>
              <a:t>Data Visualization: Provide interactive and intuitive data visualizations (e.g., charts, graphs, tables).</a:t>
            </a:r>
          </a:p>
          <a:p>
            <a:r>
              <a:rPr lang="en-US" sz="8000" dirty="0">
                <a:latin typeface="Bodoni MT" panose="02070603080606020203" pitchFamily="18" charset="0"/>
              </a:rPr>
              <a:t>Drill-Down Capability: Allow users to drill down into detailed data for future analysis.</a:t>
            </a:r>
          </a:p>
          <a:p>
            <a:r>
              <a:rPr lang="en-US" sz="8000" dirty="0">
                <a:latin typeface="Bodoni MT" panose="02070603080606020203" pitchFamily="18" charset="0"/>
              </a:rPr>
              <a:t>Real-Time Updates: Provide real-time updates to ensure data accuracy and relevance.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592F9-0296-4C73-B106-95F347702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odoni MT" panose="02070603080606020203" pitchFamily="18" charset="0"/>
              </a:rPr>
              <a:t>Non-Functional Requirements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BA9F8-6595-4816-99EC-FA2763D055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Bodoni MT" panose="02070603080606020203" pitchFamily="18" charset="0"/>
              </a:rPr>
              <a:t>User-Friendly Interface: Design an intuitive and user-friendly interface.</a:t>
            </a:r>
          </a:p>
          <a:p>
            <a:r>
              <a:rPr lang="en-US" sz="2000" dirty="0">
                <a:latin typeface="Bodoni MT" panose="02070603080606020203" pitchFamily="18" charset="0"/>
              </a:rPr>
              <a:t>Performance: Ensure data security and integrity.</a:t>
            </a:r>
          </a:p>
          <a:p>
            <a:r>
              <a:rPr lang="en-US" sz="2000" dirty="0">
                <a:latin typeface="Bodoni MT" panose="02070603080606020203" pitchFamily="18" charset="0"/>
              </a:rPr>
              <a:t>Security: Ensure data security and integrity.</a:t>
            </a:r>
          </a:p>
          <a:p>
            <a:r>
              <a:rPr lang="en-US" sz="2000" dirty="0">
                <a:latin typeface="Bodoni MT" panose="02070603080606020203" pitchFamily="18" charset="0"/>
              </a:rPr>
              <a:t>Scalability: Design the dashboard to accommodate increasing amounts of data and user traffic.</a:t>
            </a:r>
          </a:p>
        </p:txBody>
      </p:sp>
    </p:spTree>
    <p:extLst>
      <p:ext uri="{BB962C8B-B14F-4D97-AF65-F5344CB8AC3E}">
        <p14:creationId xmlns:p14="http://schemas.microsoft.com/office/powerpoint/2010/main" val="63315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134F69-1708-4D12-BC09-92B52E406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13" y="332509"/>
            <a:ext cx="6214914" cy="62262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367DAC-EAD9-4E00-A3A6-5F05FB3F2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082" y="1221971"/>
            <a:ext cx="4726932" cy="44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8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A4223E-7EC4-48C7-8B0A-976E98867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084811"/>
            <a:ext cx="6400799" cy="46301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F67845-101E-4DE8-BF77-B6D18DDFD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275" y="1446416"/>
            <a:ext cx="5178114" cy="39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4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534269-044F-4A5B-8DDC-531F994E7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65" y="906087"/>
            <a:ext cx="5237019" cy="4488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DB692A-C9D9-427C-9C5F-648920E56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675" y="714895"/>
            <a:ext cx="5732092" cy="479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4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842967-68B7-4E15-9503-5A5C4CF55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78" y="1072341"/>
            <a:ext cx="5320145" cy="4031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2BB141-896C-480F-B534-16E9C4DBD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948" y="216132"/>
            <a:ext cx="5640696" cy="571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8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1661C9-8D41-480D-86DF-AC9850103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57" y="1205345"/>
            <a:ext cx="4870511" cy="42478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42C3C5-FB8F-4148-8771-05FFD67B7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578" y="822960"/>
            <a:ext cx="6932815" cy="480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75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1488</TotalTime>
  <Words>339</Words>
  <Application>Microsoft Office PowerPoint</Application>
  <PresentationFormat>Widescreen</PresentationFormat>
  <Paragraphs>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Bodoni MT</vt:lpstr>
      <vt:lpstr>Century Gothic</vt:lpstr>
      <vt:lpstr>Elephant</vt:lpstr>
      <vt:lpstr>Wingdings 3</vt:lpstr>
      <vt:lpstr>Ion Boardroom</vt:lpstr>
      <vt:lpstr>Sales Analysis Dashboard</vt:lpstr>
      <vt:lpstr>Introduction</vt:lpstr>
      <vt:lpstr>Methodology</vt:lpstr>
      <vt:lpstr>Requirement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Pranita Jadhav</dc:creator>
  <cp:lastModifiedBy>Pranita Jadhav</cp:lastModifiedBy>
  <cp:revision>26</cp:revision>
  <dcterms:created xsi:type="dcterms:W3CDTF">2025-06-10T19:10:37Z</dcterms:created>
  <dcterms:modified xsi:type="dcterms:W3CDTF">2025-06-16T18:21:54Z</dcterms:modified>
</cp:coreProperties>
</file>