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 Jadhav" userId="a3362151e3c96f5b" providerId="LiveId" clId="{E0855CCC-9266-4333-94EB-E56AA4A05D7E}"/>
    <pc:docChg chg="modSld">
      <pc:chgData name="Raj Jadhav" userId="a3362151e3c96f5b" providerId="LiveId" clId="{E0855CCC-9266-4333-94EB-E56AA4A05D7E}" dt="2024-05-29T09:55:08.379" v="0" actId="1076"/>
      <pc:docMkLst>
        <pc:docMk/>
      </pc:docMkLst>
      <pc:sldChg chg="modSp mod">
        <pc:chgData name="Raj Jadhav" userId="a3362151e3c96f5b" providerId="LiveId" clId="{E0855CCC-9266-4333-94EB-E56AA4A05D7E}" dt="2024-05-29T09:55:08.379" v="0" actId="1076"/>
        <pc:sldMkLst>
          <pc:docMk/>
          <pc:sldMk cId="536096405" sldId="256"/>
        </pc:sldMkLst>
        <pc:spChg chg="mod">
          <ac:chgData name="Raj Jadhav" userId="a3362151e3c96f5b" providerId="LiveId" clId="{E0855CCC-9266-4333-94EB-E56AA4A05D7E}" dt="2024-05-29T09:55:08.379" v="0" actId="1076"/>
          <ac:spMkLst>
            <pc:docMk/>
            <pc:sldMk cId="536096405" sldId="256"/>
            <ac:spMk id="6" creationId="{3DB93F7E-BF3E-DCC2-2A9E-7A3B3B739EC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9396" y="-47822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354EEE-D1DA-B518-1999-28AC72352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9D5E0-78E1-EEB6-F1D8-6AD72ABE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FB6907-22FF-C3B9-BB54-3B90819FB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11CD3D-DECF-0CC3-BF94-327D75D181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56911CF-B213-B506-38E7-3F86D8826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17" y="218501"/>
            <a:ext cx="1933766" cy="1394638"/>
          </a:xfrm>
          <a:prstGeom prst="rect">
            <a:avLst/>
          </a:prstGeom>
        </p:spPr>
      </p:pic>
      <p:pic>
        <p:nvPicPr>
          <p:cNvPr id="3" name="Picture 4" descr="Subscribe button with like comment and share icon free png 19818545 PNG">
            <a:extLst>
              <a:ext uri="{FF2B5EF4-FFF2-40B4-BE49-F238E27FC236}">
                <a16:creationId xmlns:a16="http://schemas.microsoft.com/office/drawing/2014/main" id="{819FF12A-933E-779E-612A-8DFA20A62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327" y="3318869"/>
            <a:ext cx="5903343" cy="332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982A6D-9DE7-9BF3-3449-DEFCCCE6D3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09" y="1883919"/>
            <a:ext cx="8861381" cy="255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7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B7190-0057-707E-58EF-C353415A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Dec 2023 Version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457DF5-A000-2D33-4C69-70F35BBE5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402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Raj Jadhav</cp:lastModifiedBy>
  <cp:revision>7</cp:revision>
  <dcterms:created xsi:type="dcterms:W3CDTF">2024-02-05T09:30:29Z</dcterms:created>
  <dcterms:modified xsi:type="dcterms:W3CDTF">2024-05-29T09:55:17Z</dcterms:modified>
</cp:coreProperties>
</file>