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9BA3-BE23-4DD5-8963-87A58969166B}" type="datetimeFigureOut">
              <a:rPr lang="en-US" smtClean="0"/>
              <a:t>1/21/2018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1FDE-8109-4D11-A755-A5F93B91631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Learn </a:t>
            </a:r>
            <a:r>
              <a:rPr lang="en-GB" b="1" dirty="0" err="1"/>
              <a:t>Blockchains</a:t>
            </a:r>
            <a:r>
              <a:rPr lang="en-GB" b="1" dirty="0"/>
              <a:t> by Building One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from </a:t>
            </a:r>
            <a:r>
              <a:rPr lang="en-GB" sz="2800" dirty="0" err="1" smtClean="0"/>
              <a:t>hashlib</a:t>
            </a:r>
            <a:r>
              <a:rPr lang="en-GB" sz="2800" dirty="0" smtClean="0"/>
              <a:t> import sha256</a:t>
            </a:r>
          </a:p>
          <a:p>
            <a:r>
              <a:rPr lang="en-GB" sz="2800" dirty="0" smtClean="0"/>
              <a:t>x = 5</a:t>
            </a:r>
          </a:p>
          <a:p>
            <a:r>
              <a:rPr lang="en-GB" sz="2800" dirty="0" smtClean="0"/>
              <a:t>y = 0 # We don't know what y should be yet...while </a:t>
            </a:r>
          </a:p>
          <a:p>
            <a:r>
              <a:rPr lang="en-GB" sz="2800" dirty="0" smtClean="0"/>
              <a:t>sha256(f'{x*y}'.encode()).</a:t>
            </a:r>
            <a:r>
              <a:rPr lang="en-GB" sz="2800" dirty="0" err="1" smtClean="0"/>
              <a:t>hexdigest</a:t>
            </a:r>
            <a:r>
              <a:rPr lang="en-GB" sz="2800" dirty="0" smtClean="0"/>
              <a:t>()[-1] != "0":</a:t>
            </a:r>
            <a:br>
              <a:rPr lang="en-GB" sz="2800" dirty="0" smtClean="0"/>
            </a:br>
            <a:r>
              <a:rPr lang="en-GB" sz="2800" dirty="0" smtClean="0"/>
              <a:t>y += 1</a:t>
            </a:r>
          </a:p>
          <a:p>
            <a:r>
              <a:rPr lang="en-GB" sz="2800" dirty="0" smtClean="0"/>
              <a:t>print(</a:t>
            </a:r>
            <a:r>
              <a:rPr lang="en-GB" sz="2800" dirty="0" err="1" smtClean="0"/>
              <a:t>f'The</a:t>
            </a:r>
            <a:r>
              <a:rPr lang="en-GB" sz="2800" dirty="0" smtClean="0"/>
              <a:t> solution is y = {y}‘)</a:t>
            </a:r>
            <a:endParaRPr lang="en-GB" sz="2800" dirty="0"/>
          </a:p>
          <a:p>
            <a:r>
              <a:rPr lang="en-GB" sz="2800" dirty="0" smtClean="0"/>
              <a:t>REFER hashcash.py</a:t>
            </a:r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Our </a:t>
            </a:r>
            <a:r>
              <a:rPr lang="en-GB" b="1" dirty="0" err="1"/>
              <a:t>Blockchain</a:t>
            </a:r>
            <a:r>
              <a:rPr lang="en-GB" b="1" dirty="0"/>
              <a:t> as an API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</a:t>
            </a:r>
            <a:r>
              <a:rPr lang="en-GB" dirty="0" smtClean="0"/>
              <a:t>transactions/new                      post request</a:t>
            </a:r>
          </a:p>
          <a:p>
            <a:pPr>
              <a:buNone/>
            </a:pPr>
            <a:r>
              <a:rPr lang="en-GB" dirty="0"/>
              <a:t> to create a new transaction to a block</a:t>
            </a:r>
          </a:p>
          <a:p>
            <a:r>
              <a:rPr lang="en-GB" dirty="0"/>
              <a:t>/mine </a:t>
            </a:r>
            <a:r>
              <a:rPr lang="en-GB" dirty="0" smtClean="0"/>
              <a:t>                                            get request</a:t>
            </a:r>
          </a:p>
          <a:p>
            <a:pPr>
              <a:buNone/>
            </a:pPr>
            <a:r>
              <a:rPr lang="en-GB" dirty="0" smtClean="0"/>
              <a:t>to </a:t>
            </a:r>
            <a:r>
              <a:rPr lang="en-GB" dirty="0"/>
              <a:t>tell our server to mine a new block.</a:t>
            </a:r>
          </a:p>
          <a:p>
            <a:r>
              <a:rPr lang="en-GB" dirty="0"/>
              <a:t>/</a:t>
            </a:r>
            <a:r>
              <a:rPr lang="en-GB" dirty="0" smtClean="0"/>
              <a:t>chain</a:t>
            </a:r>
          </a:p>
          <a:p>
            <a:pPr>
              <a:buNone/>
            </a:pPr>
            <a:r>
              <a:rPr lang="en-GB" dirty="0"/>
              <a:t> to return the full </a:t>
            </a:r>
            <a:r>
              <a:rPr lang="en-GB" dirty="0" err="1"/>
              <a:t>Blockchain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Interacting with our </a:t>
            </a:r>
            <a:r>
              <a:rPr lang="en-GB" b="1" dirty="0" err="1"/>
              <a:t>Blockchain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try mining a block by making a </a:t>
            </a:r>
            <a:r>
              <a:rPr lang="en-GB" dirty="0" smtClean="0"/>
              <a:t>GET</a:t>
            </a:r>
            <a:r>
              <a:rPr lang="en-GB" dirty="0"/>
              <a:t> request to </a:t>
            </a:r>
            <a:r>
              <a:rPr lang="en-GB" dirty="0" smtClean="0"/>
              <a:t>http://localhost:5000/mine</a:t>
            </a:r>
          </a:p>
          <a:p>
            <a:r>
              <a:rPr lang="en-GB" dirty="0"/>
              <a:t>Let’s create a new transaction by making a POST request to</a:t>
            </a:r>
          </a:p>
          <a:p>
            <a:pPr>
              <a:buNone/>
            </a:pPr>
            <a:r>
              <a:rPr lang="en-GB" dirty="0"/>
              <a:t>http://localhost:5000/transactions/new with a body containing our transaction structure: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Representing a </a:t>
            </a:r>
            <a:r>
              <a:rPr lang="en-GB" b="1" dirty="0" err="1"/>
              <a:t>Blockchain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What does a Block look like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Trans.json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Adding Transactions to a Block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Addtrans.py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Creating new Blocks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Newblock.py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Understanding Proof of Work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Proof of Work algorithm (</a:t>
            </a:r>
            <a:r>
              <a:rPr lang="en-GB" dirty="0" err="1"/>
              <a:t>PoW</a:t>
            </a:r>
            <a:r>
              <a:rPr lang="en-GB" dirty="0"/>
              <a:t>) is how new Blocks are created or </a:t>
            </a:r>
            <a:r>
              <a:rPr lang="en-GB" i="1" dirty="0"/>
              <a:t>mined </a:t>
            </a:r>
            <a:r>
              <a:rPr lang="en-GB" dirty="0"/>
              <a:t>on the </a:t>
            </a:r>
            <a:r>
              <a:rPr lang="en-GB" dirty="0" err="1"/>
              <a:t>blockchain</a:t>
            </a:r>
            <a:r>
              <a:rPr lang="en-GB" i="1" dirty="0"/>
              <a:t>. </a:t>
            </a:r>
            <a:endParaRPr lang="en-GB" i="1" dirty="0" smtClean="0"/>
          </a:p>
          <a:p>
            <a:r>
              <a:rPr lang="en-GB" dirty="0" smtClean="0"/>
              <a:t>The </a:t>
            </a:r>
            <a:r>
              <a:rPr lang="en-GB" dirty="0"/>
              <a:t>goal of </a:t>
            </a:r>
            <a:r>
              <a:rPr lang="en-GB" dirty="0" err="1"/>
              <a:t>PoW</a:t>
            </a:r>
            <a:r>
              <a:rPr lang="en-GB" dirty="0"/>
              <a:t> is to discover a number which solves a problem. The number must be </a:t>
            </a:r>
            <a:r>
              <a:rPr lang="en-GB" b="1" dirty="0"/>
              <a:t>difficult to find</a:t>
            </a:r>
            <a:r>
              <a:rPr lang="en-GB" dirty="0"/>
              <a:t> </a:t>
            </a:r>
            <a:r>
              <a:rPr lang="en-GB" b="1" dirty="0"/>
              <a:t>but easy to verify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decide that the </a:t>
            </a:r>
            <a:r>
              <a:rPr lang="en-GB" i="1" dirty="0"/>
              <a:t>hash</a:t>
            </a:r>
            <a:r>
              <a:rPr lang="en-GB" dirty="0"/>
              <a:t> of some integer </a:t>
            </a:r>
            <a:r>
              <a:rPr lang="en-GB" dirty="0" smtClean="0"/>
              <a:t>x</a:t>
            </a:r>
            <a:r>
              <a:rPr lang="en-GB" dirty="0"/>
              <a:t> multiplied by another </a:t>
            </a:r>
            <a:r>
              <a:rPr lang="en-GB" dirty="0" smtClean="0"/>
              <a:t>y</a:t>
            </a:r>
            <a:r>
              <a:rPr lang="en-GB" dirty="0"/>
              <a:t> must end in </a:t>
            </a:r>
            <a:r>
              <a:rPr lang="en-GB" dirty="0" smtClean="0"/>
              <a:t>0</a:t>
            </a:r>
            <a:r>
              <a:rPr lang="en-GB" dirty="0"/>
              <a:t>. So, </a:t>
            </a:r>
            <a:r>
              <a:rPr lang="en-GB" dirty="0" smtClean="0"/>
              <a:t>hash(x * y) = ac23dc...0</a:t>
            </a:r>
            <a:r>
              <a:rPr lang="en-GB" dirty="0"/>
              <a:t>. And for this simplified example, let’s fix </a:t>
            </a:r>
            <a:r>
              <a:rPr lang="en-GB" dirty="0" smtClean="0"/>
              <a:t>x = 5.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67950"/>
            <a:ext cx="7596554" cy="33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Learn Blockchains by Building One </vt:lpstr>
      <vt:lpstr>Representing a Blockchain </vt:lpstr>
      <vt:lpstr>What does a Block look like </vt:lpstr>
      <vt:lpstr>Adding Transactions to a Block </vt:lpstr>
      <vt:lpstr>Creating new Blocks </vt:lpstr>
      <vt:lpstr>Understanding Proof of Work  </vt:lpstr>
      <vt:lpstr>Slide 7</vt:lpstr>
      <vt:lpstr>Slide 8</vt:lpstr>
      <vt:lpstr>Slide 9</vt:lpstr>
      <vt:lpstr>Slide 10</vt:lpstr>
      <vt:lpstr>Our Blockchain as an API </vt:lpstr>
      <vt:lpstr>Interacting with our Blockchain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Blockchains by Building One </dc:title>
  <dc:creator>Yogesh Jadhav</dc:creator>
  <cp:lastModifiedBy>Yogesh Jadhav</cp:lastModifiedBy>
  <cp:revision>4</cp:revision>
  <dcterms:created xsi:type="dcterms:W3CDTF">2018-01-21T01:35:04Z</dcterms:created>
  <dcterms:modified xsi:type="dcterms:W3CDTF">2018-01-21T02:02:18Z</dcterms:modified>
</cp:coreProperties>
</file>