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69" r:id="rId5"/>
    <p:sldId id="268" r:id="rId6"/>
    <p:sldId id="270" r:id="rId7"/>
    <p:sldId id="271" r:id="rId8"/>
    <p:sldId id="27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 Forest Regressor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Ensemble Learning: Combines multiple models for better results.</a:t>
            </a:r>
          </a:p>
          <a:p>
            <a:pPr marL="0" indent="0">
              <a:buNone/>
            </a:pPr>
            <a:r>
              <a:rPr dirty="0"/>
              <a:t>2. Decision Tree: Tree-like structure making decisions based on input.</a:t>
            </a:r>
          </a:p>
          <a:p>
            <a:pPr marL="0" indent="0">
              <a:buNone/>
            </a:pPr>
            <a:r>
              <a:rPr dirty="0"/>
              <a:t>3. Bagging: Trains trees on random data subsets.</a:t>
            </a:r>
          </a:p>
          <a:p>
            <a:pPr marL="0" indent="0">
              <a:buNone/>
            </a:pPr>
            <a:r>
              <a:rPr dirty="0"/>
              <a:t>4. Feature Randomness: Ensures diverse trees by random feature selection.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1. Training Phase:</a:t>
            </a:r>
          </a:p>
          <a:p>
            <a:pPr marL="0" indent="0">
              <a:buNone/>
            </a:pPr>
            <a:r>
              <a:rPr dirty="0"/>
              <a:t>- Creates multiple decision trees on bootstrapped data.</a:t>
            </a:r>
          </a:p>
          <a:p>
            <a:pPr marL="0" indent="0">
              <a:buNone/>
            </a:pPr>
            <a:r>
              <a:rPr dirty="0"/>
              <a:t>- Uses random feature subsets for splitting nodes.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Prediction Phase:</a:t>
            </a:r>
          </a:p>
          <a:p>
            <a:pPr marL="0" indent="0">
              <a:buNone/>
            </a:pPr>
            <a:r>
              <a:rPr dirty="0"/>
              <a:t>- Averages predictions from all trees for the final result.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High Accuracy: Combines multiple trees for better predictions.</a:t>
            </a:r>
          </a:p>
          <a:p>
            <a:pPr marL="0" indent="0">
              <a:buNone/>
            </a:pPr>
            <a:r>
              <a:rPr dirty="0"/>
              <a:t>2. Robustness: Handles missing values and outliers effectively.</a:t>
            </a:r>
          </a:p>
          <a:p>
            <a:pPr marL="0" indent="0">
              <a:buNone/>
            </a:pPr>
            <a:r>
              <a:rPr dirty="0"/>
              <a:t>3. Feature Importance: Identifies important features.</a:t>
            </a:r>
          </a:p>
          <a:p>
            <a:pPr marL="0" indent="0">
              <a:buNone/>
            </a:pPr>
            <a:r>
              <a:rPr dirty="0"/>
              <a:t>4. Non-linearity: Captures complex relationships.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Computational Cost: Resource-intensive with many trees.</a:t>
            </a:r>
          </a:p>
          <a:p>
            <a:pPr marL="0" indent="0">
              <a:buNone/>
            </a:pPr>
            <a:r>
              <a:rPr dirty="0"/>
              <a:t>2. Interpretability: Harder to interpret compared to a single tree.</a:t>
            </a:r>
          </a:p>
          <a:p>
            <a:pPr marL="0" indent="0">
              <a:buNone/>
            </a:pPr>
            <a:r>
              <a:rPr dirty="0"/>
              <a:t>3. Bias: Averaging may lead to biased predictions in some cases.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n_estimators</a:t>
            </a:r>
            <a:r>
              <a:rPr dirty="0"/>
              <a:t>: Number of trees.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max_features</a:t>
            </a:r>
            <a:r>
              <a:rPr dirty="0"/>
              <a:t>: Features considered for splits.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max_depth</a:t>
            </a:r>
            <a:r>
              <a:rPr dirty="0"/>
              <a:t>: Limits tree depth to prevent overfitting.</a:t>
            </a:r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min_samples_split</a:t>
            </a:r>
            <a:r>
              <a:rPr dirty="0"/>
              <a:t>: Minimum samples to split a node.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min_samples_leaf</a:t>
            </a:r>
            <a:r>
              <a:rPr dirty="0"/>
              <a:t>: Minimum samples in a leaf node.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Predicting Stock Prices: Forecasting using historical data.</a:t>
            </a:r>
          </a:p>
          <a:p>
            <a:pPr marL="0" indent="0">
              <a:buNone/>
            </a:pPr>
            <a:r>
              <a:rPr dirty="0"/>
              <a:t>2. Energy Usage Prediction: Estimating electricity consumption.</a:t>
            </a:r>
          </a:p>
          <a:p>
            <a:pPr marL="0" indent="0">
              <a:buNone/>
            </a:pPr>
            <a:r>
              <a:rPr dirty="0"/>
              <a:t>3. Weather Forecasting: Predicting future weather conditions.</a:t>
            </a:r>
          </a:p>
          <a:p>
            <a:pPr marL="0" indent="0">
              <a:buNone/>
            </a:pPr>
            <a:r>
              <a:rPr dirty="0"/>
              <a:t>4. Real Estate Valuation: Estimating property prices.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Mean Absolute Error (MAE): Measures average error magnitude.</a:t>
            </a:r>
          </a:p>
          <a:p>
            <a:pPr marL="0" indent="0">
              <a:buNone/>
            </a:pPr>
            <a:r>
              <a:rPr dirty="0"/>
              <a:t>2. Mean Squared Error (MSE): Penalizes larger errors more.</a:t>
            </a:r>
          </a:p>
          <a:p>
            <a:pPr marL="0" indent="0">
              <a:buNone/>
            </a:pPr>
            <a:r>
              <a:rPr dirty="0"/>
              <a:t>3. Root Mean Squared Error (RMSE): Square root of MSE.</a:t>
            </a:r>
          </a:p>
          <a:p>
            <a:pPr marL="0" indent="0">
              <a:buNone/>
            </a:pPr>
            <a:r>
              <a:rPr dirty="0"/>
              <a:t>4. R² Score: Explains variance proportion explained by the model.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Random Forest Regressor is a powerful tool for regression tasks. It reduces overfitting, captures complex relationships, and delivers robust predictions, making it a popular choice in various domains.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Ensemble learning</a:t>
            </a:r>
            <a:r>
              <a:rPr lang="en-US" dirty="0"/>
              <a:t> is a machine learning technique where multiple models, often referred to as </a:t>
            </a:r>
            <a:r>
              <a:rPr lang="en-US" b="1" dirty="0"/>
              <a:t>weak learners</a:t>
            </a:r>
            <a:r>
              <a:rPr lang="en-US" dirty="0"/>
              <a:t> or </a:t>
            </a:r>
            <a:r>
              <a:rPr lang="en-US" b="1" dirty="0"/>
              <a:t>base learners</a:t>
            </a:r>
            <a:r>
              <a:rPr lang="en-US" dirty="0"/>
              <a:t>, are combined to solve a problem or make predictions.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idea is that a group of models working together can provide better performance than a single model by reducing errors and improving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16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435"/>
            <a:ext cx="8229600" cy="1143000"/>
          </a:xfrm>
        </p:spPr>
        <p:txBody>
          <a:bodyPr/>
          <a:lstStyle/>
          <a:p>
            <a:r>
              <a:rPr lang="en-US" dirty="0"/>
              <a:t>Key Concepts in Ensemble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483"/>
            <a:ext cx="8229600" cy="55145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Weak Learners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Individual </a:t>
            </a:r>
            <a:r>
              <a:rPr lang="en-US" dirty="0"/>
              <a:t>models that perform slightly better than random guessing (e.g., decision trees, linear </a:t>
            </a:r>
            <a:r>
              <a:rPr lang="en-US" dirty="0" err="1"/>
              <a:t>regressors</a:t>
            </a:r>
            <a:r>
              <a:rPr lang="en-US" dirty="0"/>
              <a:t>, etc.).When combined, their predictions lead to significant improvements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Diversity: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models used in the ensemble should make different errors or approach the problem in varied ways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Diversity </a:t>
            </a:r>
            <a:r>
              <a:rPr lang="en-US" dirty="0"/>
              <a:t>ensures that the strengths of one model compensate for the weaknesses of others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Aggregation: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predictions of all models are aggregated (e.g., through averaging or voting) to produce the final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42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9" y="1509560"/>
            <a:ext cx="7492269" cy="47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9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Ensemble Learning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Bagging (Bootstrap Aggregating)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Improves accuracy by training models on different subsets of the training data, sampled with replacement.</a:t>
            </a:r>
          </a:p>
          <a:p>
            <a:pPr lvl="1"/>
            <a:r>
              <a:rPr lang="en-US" dirty="0"/>
              <a:t>Reduces variance by averaging the predictions of individual models.</a:t>
            </a:r>
          </a:p>
          <a:p>
            <a:pPr lvl="1"/>
            <a:r>
              <a:rPr lang="en-US" dirty="0"/>
              <a:t>Example: Random Forest.</a:t>
            </a:r>
          </a:p>
          <a:p>
            <a:r>
              <a:rPr lang="en-US" b="1" dirty="0"/>
              <a:t>Boosting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Focuses on correcting the mistakes of previous models by training new models on the errors of earlier ones.</a:t>
            </a:r>
          </a:p>
          <a:p>
            <a:pPr lvl="1"/>
            <a:r>
              <a:rPr lang="en-US" dirty="0"/>
              <a:t>Reduces bias and variance by sequentially improving model performance.</a:t>
            </a:r>
          </a:p>
          <a:p>
            <a:pPr lvl="1"/>
            <a:r>
              <a:rPr lang="en-US" dirty="0"/>
              <a:t>Example: Gradient Boosting, </a:t>
            </a:r>
            <a:r>
              <a:rPr lang="en-US" dirty="0" err="1"/>
              <a:t>AdaBoost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0" y="1600200"/>
            <a:ext cx="7163136" cy="42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81" y="561382"/>
            <a:ext cx="4700079" cy="55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20" y="1480865"/>
            <a:ext cx="7482359" cy="44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8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Random Forest </a:t>
            </a:r>
            <a:r>
              <a:rPr dirty="0" err="1"/>
              <a:t>Regressor</a:t>
            </a:r>
            <a:r>
              <a:rPr dirty="0"/>
              <a:t> is an ensemble learning model for regression tasks. </a:t>
            </a:r>
            <a:endParaRPr lang="en-US" dirty="0" smtClean="0"/>
          </a:p>
          <a:p>
            <a:r>
              <a:rPr dirty="0" smtClean="0"/>
              <a:t>It </a:t>
            </a:r>
            <a:r>
              <a:rPr dirty="0"/>
              <a:t>predicts numerical values by averaging predictions from multiple decision trees.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623</Words>
  <Application>Microsoft Office PowerPoint</Application>
  <PresentationFormat>On-screen Show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Random Forest Regressor</vt:lpstr>
      <vt:lpstr>Ensemble Learning Model</vt:lpstr>
      <vt:lpstr>Key Concepts in Ensemble Learning</vt:lpstr>
      <vt:lpstr>PowerPoint Presentation</vt:lpstr>
      <vt:lpstr>Types of Ensemble Learning Techniques</vt:lpstr>
      <vt:lpstr>Bagging</vt:lpstr>
      <vt:lpstr>PowerPoint Presentation</vt:lpstr>
      <vt:lpstr>PowerPoint Presentation</vt:lpstr>
      <vt:lpstr>Overview</vt:lpstr>
      <vt:lpstr>Key Concepts</vt:lpstr>
      <vt:lpstr>How It Works</vt:lpstr>
      <vt:lpstr>Advantages</vt:lpstr>
      <vt:lpstr>Disadvantages</vt:lpstr>
      <vt:lpstr>Key Parameters</vt:lpstr>
      <vt:lpstr>Applications</vt:lpstr>
      <vt:lpstr>Performance Evaluation Metrics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Regressor</dc:title>
  <dc:subject/>
  <dc:creator/>
  <cp:keywords/>
  <dc:description>generated using python-pptx</dc:description>
  <cp:lastModifiedBy>Dell</cp:lastModifiedBy>
  <cp:revision>9</cp:revision>
  <dcterms:created xsi:type="dcterms:W3CDTF">2013-01-27T09:14:16Z</dcterms:created>
  <dcterms:modified xsi:type="dcterms:W3CDTF">2025-01-24T04:31:21Z</dcterms:modified>
  <cp:category/>
</cp:coreProperties>
</file>