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84" r:id="rId3"/>
  </p:sldMasterIdLst>
  <p:notesMasterIdLst>
    <p:notesMasterId r:id="rId12"/>
  </p:notesMasterIdLst>
  <p:sldIdLst>
    <p:sldId id="256" r:id="rId4"/>
    <p:sldId id="257" r:id="rId5"/>
    <p:sldId id="262" r:id="rId6"/>
    <p:sldId id="263" r:id="rId7"/>
    <p:sldId id="259" r:id="rId8"/>
    <p:sldId id="261" r:id="rId9"/>
    <p:sldId id="260" r:id="rId10"/>
    <p:sldId id="258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24" autoAdjust="0"/>
  </p:normalViewPr>
  <p:slideViewPr>
    <p:cSldViewPr snapToGrid="0" snapToObjects="1">
      <p:cViewPr varScale="1">
        <p:scale>
          <a:sx n="97" d="100"/>
          <a:sy n="97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4B02F-4FDE-2546-82EF-749724D9EE0F}" type="datetimeFigureOut">
              <a:rPr kumimoji="1" lang="zh-CN" altLang="en-US" smtClean="0"/>
              <a:t>4/16/16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98B67-3121-204F-B7F1-DD20BAB4D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63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400" b="1" dirty="0" smtClean="0">
                <a:latin typeface="Times New Roman"/>
                <a:cs typeface="Times New Roman"/>
              </a:rPr>
              <a:t>These</a:t>
            </a:r>
            <a:r>
              <a:rPr kumimoji="1" lang="en-US" altLang="zh-CN" sz="1400" b="1" baseline="0" dirty="0" smtClean="0">
                <a:latin typeface="Times New Roman"/>
                <a:cs typeface="Times New Roman"/>
              </a:rPr>
              <a:t> two plots are equivalent:</a:t>
            </a:r>
          </a:p>
          <a:p>
            <a:pPr marL="228600" indent="-228600">
              <a:buAutoNum type="arabicPeriod"/>
            </a:pPr>
            <a:r>
              <a:rPr kumimoji="1" lang="en-US" altLang="zh-CN" sz="1400" dirty="0" smtClean="0">
                <a:latin typeface="Times New Roman"/>
                <a:cs typeface="Times New Roman"/>
              </a:rPr>
              <a:t>Around</a:t>
            </a:r>
            <a:r>
              <a:rPr kumimoji="1" lang="en-US" altLang="zh-CN" sz="1400" baseline="0" dirty="0" smtClean="0">
                <a:latin typeface="Times New Roman"/>
                <a:cs typeface="Times New Roman"/>
              </a:rPr>
              <a:t> 300~400 sec of the first quarter, Not only did Indiana fail to score but also it got surpassed by Orlando. </a:t>
            </a:r>
          </a:p>
          <a:p>
            <a:pPr marL="228600" indent="-228600">
              <a:buAutoNum type="arabicPeriod"/>
            </a:pPr>
            <a:r>
              <a:rPr kumimoji="1" lang="en-US" altLang="zh-CN" sz="1400" baseline="0" dirty="0" smtClean="0">
                <a:latin typeface="Times New Roman"/>
                <a:cs typeface="Times New Roman"/>
              </a:rPr>
              <a:t>That is why Indiana requested a Time Out, hence, the red vertical line.</a:t>
            </a:r>
          </a:p>
          <a:p>
            <a:pPr marL="228600" indent="-228600">
              <a:buAutoNum type="arabicPeriod"/>
            </a:pPr>
            <a:r>
              <a:rPr kumimoji="1" lang="en-US" altLang="zh-CN" sz="1400" dirty="0" smtClean="0">
                <a:latin typeface="Times New Roman"/>
                <a:cs typeface="Times New Roman"/>
              </a:rPr>
              <a:t>The blue line also make sense, Orlando realized that Indiana</a:t>
            </a:r>
            <a:r>
              <a:rPr kumimoji="1" lang="en-US" altLang="zh-CN" sz="1400" baseline="0" dirty="0" smtClean="0">
                <a:latin typeface="Times New Roman"/>
                <a:cs typeface="Times New Roman"/>
              </a:rPr>
              <a:t> is about to overtake then should they not take any precautions. </a:t>
            </a:r>
          </a:p>
          <a:p>
            <a:pPr marL="228600" indent="-228600">
              <a:buAutoNum type="arabicPeriod"/>
            </a:pPr>
            <a:r>
              <a:rPr kumimoji="1" lang="en-US" altLang="zh-CN" sz="1400" baseline="0" dirty="0" smtClean="0">
                <a:latin typeface="Times New Roman"/>
                <a:cs typeface="Times New Roman"/>
              </a:rPr>
              <a:t>But, at the end of the first quarter, it only seems inevitable that Indiana takes back the lead in the very last minute.</a:t>
            </a:r>
            <a:endParaRPr kumimoji="1" lang="zh-CN" altLang="en-US" sz="1400" dirty="0">
              <a:latin typeface="Times New Roman"/>
              <a:cs typeface="Times New Roman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98B67-3121-204F-B7F1-DD20BAB4D68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12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9B738-09FE-2141-93CE-7BAEBC6B5C63}" type="datetimeFigureOut">
              <a:rPr kumimoji="1" lang="zh-CN" altLang="en-US" smtClean="0"/>
              <a:t>4/16/16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C578F-745D-EE4E-B8F2-6CBAB9322D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46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9B738-09FE-2141-93CE-7BAEBC6B5C63}" type="datetimeFigureOut">
              <a:rPr kumimoji="1" lang="zh-CN" altLang="en-US" smtClean="0"/>
              <a:t>4/16/16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C578F-745D-EE4E-B8F2-6CBAB9322D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117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53175" y="676275"/>
            <a:ext cx="1781175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009650" y="676275"/>
            <a:ext cx="5191125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9B738-09FE-2141-93CE-7BAEBC6B5C63}" type="datetimeFigureOut">
              <a:rPr kumimoji="1" lang="zh-CN" altLang="en-US" smtClean="0"/>
              <a:t>4/16/16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C578F-745D-EE4E-B8F2-6CBAB9322D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921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E118A6-F144-7644-8C2F-5667B20A1E78}" type="datetime1">
              <a:rPr lang="zh-CN" altLang="en-US"/>
              <a:pPr/>
              <a:t>4/16/16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48F96-9386-4B47-A590-9D1DFDE42CF5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08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4D8272-E81C-1B46-859C-5CB861533F53}" type="datetime1">
              <a:rPr lang="zh-CN" altLang="en-US"/>
              <a:pPr/>
              <a:t>4/16/16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99EDEB-DED3-9747-9337-529B8D22A0DB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91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E74102-6C3B-5147-A6EE-79C53FAC439D}" type="datetime1">
              <a:rPr lang="zh-CN" altLang="en-US"/>
              <a:pPr/>
              <a:t>4/16/16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D2962-51E2-A94A-825B-85F7F5E2F24B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515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9650" y="1806575"/>
            <a:ext cx="3486150" cy="405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06575"/>
            <a:ext cx="3486150" cy="405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BD5179-C732-DF42-8EE7-A9804297A67D}" type="datetime1">
              <a:rPr lang="zh-CN" altLang="en-US"/>
              <a:pPr/>
              <a:t>4/16/16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0632C-0F5A-3A48-868C-E7DF0408E774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32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2A7232-C5C2-664A-A665-32939411E1B9}" type="datetime1">
              <a:rPr lang="zh-CN" altLang="en-US"/>
              <a:pPr/>
              <a:t>4/16/16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348D6-BA69-3047-8996-362FDD0DBCEF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36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828684-D410-A540-A854-799C32B9E216}" type="datetime1">
              <a:rPr lang="zh-CN" altLang="en-US"/>
              <a:pPr/>
              <a:t>4/16/16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D5FAEA-4DE0-1D43-8F15-415AA5A3AC1C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092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4E6AE6-C2E5-5847-AF2C-EC41A9F6D5FE}" type="datetime1">
              <a:rPr lang="zh-CN" altLang="en-US"/>
              <a:pPr/>
              <a:t>4/16/16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C9AFC3-B436-BD48-AE08-4C90C0C4E079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562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C2A211-4B33-9B46-BA82-45E51100A99A}" type="datetime1">
              <a:rPr lang="zh-CN" altLang="en-US"/>
              <a:pPr/>
              <a:t>4/16/16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DEBC2-54E1-EA48-8D0D-4057C7AFCF84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9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9B738-09FE-2141-93CE-7BAEBC6B5C63}" type="datetimeFigureOut">
              <a:rPr kumimoji="1" lang="zh-CN" altLang="en-US" smtClean="0"/>
              <a:t>4/16/16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C578F-745D-EE4E-B8F2-6CBAB9322D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4941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EBD101-4D61-D443-86FD-2D2FC5E93B82}" type="datetime1">
              <a:rPr lang="zh-CN" altLang="en-US"/>
              <a:pPr/>
              <a:t>4/16/16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294B8-9D04-9440-8983-5E43D782A806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65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F8CE79-7F02-6941-9511-9F0D31A295D5}" type="datetime1">
              <a:rPr lang="zh-CN" altLang="en-US"/>
              <a:pPr/>
              <a:t>4/16/16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F3554-C619-DB45-815C-0EC1B9BDCEED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06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53175" y="676275"/>
            <a:ext cx="1781175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009650" y="676275"/>
            <a:ext cx="5191125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9507B4-6B45-9A4F-9E27-84177185AB98}" type="datetime1">
              <a:rPr lang="zh-CN" altLang="en-US"/>
              <a:pPr/>
              <a:t>4/16/16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ADA5E-3057-E146-A034-3CE2D09A1BE9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751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F2B4AB-61F4-CB46-9B1B-159EAE959AA8}" type="datetime1">
              <a:rPr lang="zh-CN" altLang="en-US"/>
              <a:pPr/>
              <a:t>4/16/16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B53F-2A9B-C745-9813-949157776F9F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827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368B15-C10F-D844-85C3-4EB41F309385}" type="datetime1">
              <a:rPr lang="zh-CN" altLang="en-US"/>
              <a:pPr/>
              <a:t>4/16/16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52DC6-3655-F34A-A518-ABAF16249EDA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0112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42083B-CB6C-8242-B6CC-7D7D4AA51226}" type="datetime1">
              <a:rPr lang="zh-CN" altLang="en-US"/>
              <a:pPr/>
              <a:t>4/16/16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D8D22-59AF-ED4C-B249-F04B0BE6C44A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03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9650" y="1806575"/>
            <a:ext cx="3486150" cy="405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06575"/>
            <a:ext cx="3486150" cy="405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8EA24-9CF3-8540-BFD9-3B9B897261E7}" type="datetime1">
              <a:rPr lang="zh-CN" altLang="en-US"/>
              <a:pPr/>
              <a:t>4/16/16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E175-9D3C-7C4D-8998-F4A3DD971172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439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2C62EF-F009-254D-AEEC-DEA92DC1BEEC}" type="datetime1">
              <a:rPr lang="zh-CN" altLang="en-US"/>
              <a:pPr/>
              <a:t>4/16/16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FE81B-8901-CE46-8B99-62B627786D1A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109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7F6434-78BA-A646-9C2A-F705ECEDE52B}" type="datetime1">
              <a:rPr lang="zh-CN" altLang="en-US"/>
              <a:pPr/>
              <a:t>4/16/16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75AB6-403E-9343-8DFC-F8BC851E0287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090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1CAFBC-871D-CC4B-9A77-7D05E2489E06}" type="datetime1">
              <a:rPr lang="zh-CN" altLang="en-US"/>
              <a:pPr/>
              <a:t>4/16/16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906F8-354A-314B-8624-955D78E0154C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4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9B738-09FE-2141-93CE-7BAEBC6B5C63}" type="datetimeFigureOut">
              <a:rPr kumimoji="1" lang="zh-CN" altLang="en-US" smtClean="0"/>
              <a:t>4/16/16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C578F-745D-EE4E-B8F2-6CBAB9322D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52231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ED1B10-C344-9A4F-994C-FF08F052C933}" type="datetime1">
              <a:rPr lang="zh-CN" altLang="en-US"/>
              <a:pPr/>
              <a:t>4/16/16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8FC04-AF1D-3E4C-9D1E-509B5E48FD70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760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6CB637-37AD-1448-9072-DEAF3904B961}" type="datetime1">
              <a:rPr lang="zh-CN" altLang="en-US"/>
              <a:pPr/>
              <a:t>4/16/16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3C74F-7C5F-FE45-B5E3-10EF6ABB387A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8633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74AF5-64F8-3748-882F-19CE84472456}" type="datetime1">
              <a:rPr lang="zh-CN" altLang="en-US"/>
              <a:pPr/>
              <a:t>4/16/16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E267E-63B6-2F45-8AD8-0E63FEC6D4DA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688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53175" y="676275"/>
            <a:ext cx="1781175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009650" y="676275"/>
            <a:ext cx="5191125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606BCC-BA81-2B46-8B01-1A6330651D9B}" type="datetime1">
              <a:rPr lang="zh-CN" altLang="en-US"/>
              <a:pPr/>
              <a:t>4/16/16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E92BD-8192-5248-AFFC-514944CA3292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1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9650" y="1806575"/>
            <a:ext cx="3486150" cy="405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06575"/>
            <a:ext cx="3486150" cy="405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9B738-09FE-2141-93CE-7BAEBC6B5C63}" type="datetimeFigureOut">
              <a:rPr kumimoji="1" lang="zh-CN" altLang="en-US" smtClean="0"/>
              <a:t>4/16/16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C578F-745D-EE4E-B8F2-6CBAB9322D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71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9B738-09FE-2141-93CE-7BAEBC6B5C63}" type="datetimeFigureOut">
              <a:rPr kumimoji="1" lang="zh-CN" altLang="en-US" smtClean="0"/>
              <a:t>4/16/16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C578F-745D-EE4E-B8F2-6CBAB9322D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20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9B738-09FE-2141-93CE-7BAEBC6B5C63}" type="datetimeFigureOut">
              <a:rPr kumimoji="1" lang="zh-CN" altLang="en-US" smtClean="0"/>
              <a:t>4/16/16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C578F-745D-EE4E-B8F2-6CBAB9322D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10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9B738-09FE-2141-93CE-7BAEBC6B5C63}" type="datetimeFigureOut">
              <a:rPr kumimoji="1" lang="zh-CN" altLang="en-US" smtClean="0"/>
              <a:t>4/16/16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C578F-745D-EE4E-B8F2-6CBAB9322D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96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9B738-09FE-2141-93CE-7BAEBC6B5C63}" type="datetimeFigureOut">
              <a:rPr kumimoji="1" lang="zh-CN" altLang="en-US" smtClean="0"/>
              <a:t>4/16/16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C578F-745D-EE4E-B8F2-6CBAB9322D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27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9B738-09FE-2141-93CE-7BAEBC6B5C63}" type="datetimeFigureOut">
              <a:rPr kumimoji="1" lang="zh-CN" altLang="en-US" smtClean="0"/>
              <a:t>4/16/16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C578F-745D-EE4E-B8F2-6CBAB9322D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871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FFFFFF"/>
            </a:gs>
            <a:gs pos="87999">
              <a:srgbClr val="9E9E9E"/>
            </a:gs>
            <a:gs pos="100000">
              <a:srgbClr val="9E9E9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4"/>
          <p:cNvGrpSpPr>
            <a:grpSpLocks/>
          </p:cNvGrpSpPr>
          <p:nvPr/>
        </p:nvGrpSpPr>
        <p:grpSpPr bwMode="auto">
          <a:xfrm>
            <a:off x="0" y="0"/>
            <a:ext cx="9251950" cy="6858000"/>
            <a:chOff x="0" y="0"/>
            <a:chExt cx="9252346" cy="6858038"/>
          </a:xfrm>
        </p:grpSpPr>
        <p:grpSp>
          <p:nvGrpSpPr>
            <p:cNvPr id="1027" name="Group 638"/>
            <p:cNvGrpSpPr>
              <a:grpSpLocks/>
            </p:cNvGrpSpPr>
            <p:nvPr/>
          </p:nvGrpSpPr>
          <p:grpSpPr bwMode="auto">
            <a:xfrm>
              <a:off x="8537" y="419229"/>
              <a:ext cx="9073251" cy="5913938"/>
              <a:chOff x="0" y="0"/>
              <a:chExt cx="9073251" cy="5913938"/>
            </a:xfrm>
          </p:grpSpPr>
          <p:grpSp>
            <p:nvGrpSpPr>
              <p:cNvPr id="1028" name="Group 121"/>
              <p:cNvGrpSpPr>
                <a:grpSpLocks/>
              </p:cNvGrpSpPr>
              <p:nvPr/>
            </p:nvGrpSpPr>
            <p:grpSpPr bwMode="auto">
              <a:xfrm rot="2429339">
                <a:off x="0" y="27922"/>
                <a:ext cx="1128260" cy="875915"/>
                <a:chOff x="0" y="0"/>
                <a:chExt cx="3435350" cy="2667000"/>
              </a:xfrm>
            </p:grpSpPr>
            <p:sp>
              <p:nvSpPr>
                <p:cNvPr id="1029" name="Freeform 72"/>
                <p:cNvSpPr>
                  <a:spLocks/>
                </p:cNvSpPr>
                <p:nvPr/>
              </p:nvSpPr>
              <p:spPr bwMode="auto">
                <a:xfrm>
                  <a:off x="1802237" y="47854"/>
                  <a:ext cx="439883" cy="652547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73"/>
                <p:cNvSpPr>
                  <a:spLocks/>
                </p:cNvSpPr>
                <p:nvPr/>
              </p:nvSpPr>
              <p:spPr bwMode="auto">
                <a:xfrm>
                  <a:off x="2248792" y="717717"/>
                  <a:ext cx="0" cy="0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1588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74"/>
                <p:cNvSpPr>
                  <a:spLocks/>
                </p:cNvSpPr>
                <p:nvPr/>
              </p:nvSpPr>
              <p:spPr bwMode="auto">
                <a:xfrm>
                  <a:off x="2275116" y="42496"/>
                  <a:ext cx="444715" cy="652544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75"/>
                <p:cNvSpPr>
                  <a:spLocks noEditPoints="1"/>
                </p:cNvSpPr>
                <p:nvPr/>
              </p:nvSpPr>
              <p:spPr bwMode="auto">
                <a:xfrm>
                  <a:off x="-1713" y="2344"/>
                  <a:ext cx="3436872" cy="2663355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3" name="Group 142"/>
              <p:cNvGrpSpPr>
                <a:grpSpLocks/>
              </p:cNvGrpSpPr>
              <p:nvPr/>
            </p:nvGrpSpPr>
            <p:grpSpPr bwMode="auto">
              <a:xfrm rot="-2106335">
                <a:off x="345395" y="1252383"/>
                <a:ext cx="992740" cy="814144"/>
                <a:chOff x="0" y="0"/>
                <a:chExt cx="3317876" cy="2720975"/>
              </a:xfrm>
            </p:grpSpPr>
            <p:sp>
              <p:nvSpPr>
                <p:cNvPr id="1034" name="Freeform 79"/>
                <p:cNvSpPr>
                  <a:spLocks/>
                </p:cNvSpPr>
                <p:nvPr/>
              </p:nvSpPr>
              <p:spPr bwMode="auto">
                <a:xfrm>
                  <a:off x="1277099" y="345021"/>
                  <a:ext cx="366107" cy="546482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" name="Freeform 80"/>
                <p:cNvSpPr>
                  <a:spLocks/>
                </p:cNvSpPr>
                <p:nvPr/>
              </p:nvSpPr>
              <p:spPr bwMode="auto">
                <a:xfrm>
                  <a:off x="1648007" y="909205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6" name="Freeform 81"/>
                <p:cNvSpPr>
                  <a:spLocks/>
                </p:cNvSpPr>
                <p:nvPr/>
              </p:nvSpPr>
              <p:spPr bwMode="auto">
                <a:xfrm>
                  <a:off x="1677429" y="347552"/>
                  <a:ext cx="366107" cy="546485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7" name="Freeform 82"/>
                <p:cNvSpPr>
                  <a:spLocks noEditPoints="1"/>
                </p:cNvSpPr>
                <p:nvPr/>
              </p:nvSpPr>
              <p:spPr bwMode="auto">
                <a:xfrm>
                  <a:off x="112" y="-286"/>
                  <a:ext cx="3316168" cy="2721804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8" name="Group 147"/>
              <p:cNvGrpSpPr>
                <a:grpSpLocks/>
              </p:cNvGrpSpPr>
              <p:nvPr/>
            </p:nvGrpSpPr>
            <p:grpSpPr bwMode="auto">
              <a:xfrm rot="-1888931">
                <a:off x="383289" y="4141409"/>
                <a:ext cx="1094993" cy="933829"/>
                <a:chOff x="0" y="0"/>
                <a:chExt cx="3235325" cy="2759075"/>
              </a:xfrm>
            </p:grpSpPr>
            <p:sp>
              <p:nvSpPr>
                <p:cNvPr id="1039" name="Freeform 86"/>
                <p:cNvSpPr>
                  <a:spLocks/>
                </p:cNvSpPr>
                <p:nvPr/>
              </p:nvSpPr>
              <p:spPr bwMode="auto">
                <a:xfrm>
                  <a:off x="1214294" y="323237"/>
                  <a:ext cx="389328" cy="581613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0" name="Freeform 87"/>
                <p:cNvSpPr>
                  <a:spLocks/>
                </p:cNvSpPr>
                <p:nvPr/>
              </p:nvSpPr>
              <p:spPr bwMode="auto">
                <a:xfrm>
                  <a:off x="1605792" y="917507"/>
                  <a:ext cx="4692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0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1" name="Freeform 88"/>
                <p:cNvSpPr>
                  <a:spLocks/>
                </p:cNvSpPr>
                <p:nvPr/>
              </p:nvSpPr>
              <p:spPr bwMode="auto">
                <a:xfrm>
                  <a:off x="1633448" y="321398"/>
                  <a:ext cx="389328" cy="581613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89"/>
                <p:cNvSpPr>
                  <a:spLocks noEditPoints="1"/>
                </p:cNvSpPr>
                <p:nvPr/>
              </p:nvSpPr>
              <p:spPr bwMode="auto">
                <a:xfrm>
                  <a:off x="-3467" y="-878"/>
                  <a:ext cx="3236593" cy="2757970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3" name="Group 172"/>
              <p:cNvGrpSpPr>
                <a:grpSpLocks/>
              </p:cNvGrpSpPr>
              <p:nvPr/>
            </p:nvGrpSpPr>
            <p:grpSpPr bwMode="auto">
              <a:xfrm rot="-1888931">
                <a:off x="7696600" y="0"/>
                <a:ext cx="1376651" cy="1173997"/>
                <a:chOff x="0" y="0"/>
                <a:chExt cx="3235325" cy="2759075"/>
              </a:xfrm>
            </p:grpSpPr>
            <p:sp>
              <p:nvSpPr>
                <p:cNvPr id="1044" name="Freeform 86"/>
                <p:cNvSpPr>
                  <a:spLocks/>
                </p:cNvSpPr>
                <p:nvPr/>
              </p:nvSpPr>
              <p:spPr bwMode="auto">
                <a:xfrm>
                  <a:off x="1221014" y="326410"/>
                  <a:ext cx="388025" cy="582019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87"/>
                <p:cNvSpPr>
                  <a:spLocks/>
                </p:cNvSpPr>
                <p:nvPr/>
              </p:nvSpPr>
              <p:spPr bwMode="auto">
                <a:xfrm>
                  <a:off x="1608761" y="921262"/>
                  <a:ext cx="3730" cy="3732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88"/>
                <p:cNvSpPr>
                  <a:spLocks/>
                </p:cNvSpPr>
                <p:nvPr/>
              </p:nvSpPr>
              <p:spPr bwMode="auto">
                <a:xfrm>
                  <a:off x="1639478" y="328917"/>
                  <a:ext cx="388025" cy="582019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89"/>
                <p:cNvSpPr>
                  <a:spLocks noEditPoints="1"/>
                </p:cNvSpPr>
                <p:nvPr/>
              </p:nvSpPr>
              <p:spPr bwMode="auto">
                <a:xfrm>
                  <a:off x="2541" y="873"/>
                  <a:ext cx="3234787" cy="2757131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8" name="Group 177"/>
              <p:cNvGrpSpPr>
                <a:grpSpLocks/>
              </p:cNvGrpSpPr>
              <p:nvPr/>
            </p:nvGrpSpPr>
            <p:grpSpPr bwMode="auto">
              <a:xfrm rot="2429339">
                <a:off x="7315988" y="3427110"/>
                <a:ext cx="1472288" cy="1142999"/>
                <a:chOff x="0" y="0"/>
                <a:chExt cx="3435350" cy="2667000"/>
              </a:xfrm>
            </p:grpSpPr>
            <p:sp>
              <p:nvSpPr>
                <p:cNvPr id="1049" name="Freeform 72"/>
                <p:cNvSpPr>
                  <a:spLocks/>
                </p:cNvSpPr>
                <p:nvPr/>
              </p:nvSpPr>
              <p:spPr bwMode="auto">
                <a:xfrm>
                  <a:off x="1262110" y="581179"/>
                  <a:ext cx="440817" cy="655643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0" name="Freeform 73"/>
                <p:cNvSpPr>
                  <a:spLocks/>
                </p:cNvSpPr>
                <p:nvPr/>
              </p:nvSpPr>
              <p:spPr bwMode="auto">
                <a:xfrm>
                  <a:off x="1707448" y="1255170"/>
                  <a:ext cx="0" cy="0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1588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74"/>
                <p:cNvSpPr>
                  <a:spLocks/>
                </p:cNvSpPr>
                <p:nvPr/>
              </p:nvSpPr>
              <p:spPr bwMode="auto">
                <a:xfrm>
                  <a:off x="1734577" y="580503"/>
                  <a:ext cx="444520" cy="655640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75"/>
                <p:cNvSpPr>
                  <a:spLocks noEditPoints="1"/>
                </p:cNvSpPr>
                <p:nvPr/>
              </p:nvSpPr>
              <p:spPr bwMode="auto">
                <a:xfrm>
                  <a:off x="1382" y="30"/>
                  <a:ext cx="3433922" cy="2667016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3" name="Group 182"/>
              <p:cNvGrpSpPr>
                <a:grpSpLocks/>
              </p:cNvGrpSpPr>
              <p:nvPr/>
            </p:nvGrpSpPr>
            <p:grpSpPr bwMode="auto">
              <a:xfrm rot="-2106335">
                <a:off x="7774831" y="4939276"/>
                <a:ext cx="1188480" cy="974662"/>
                <a:chOff x="0" y="0"/>
                <a:chExt cx="3317876" cy="2720975"/>
              </a:xfrm>
            </p:grpSpPr>
            <p:sp>
              <p:nvSpPr>
                <p:cNvPr id="1054" name="Freeform 79"/>
                <p:cNvSpPr>
                  <a:spLocks/>
                </p:cNvSpPr>
                <p:nvPr/>
              </p:nvSpPr>
              <p:spPr bwMode="auto">
                <a:xfrm>
                  <a:off x="1283385" y="347056"/>
                  <a:ext cx="367858" cy="545118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80"/>
                <p:cNvSpPr>
                  <a:spLocks/>
                </p:cNvSpPr>
                <p:nvPr/>
              </p:nvSpPr>
              <p:spPr bwMode="auto">
                <a:xfrm>
                  <a:off x="1654995" y="911352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6" name="Freeform 81"/>
                <p:cNvSpPr>
                  <a:spLocks/>
                </p:cNvSpPr>
                <p:nvPr/>
              </p:nvSpPr>
              <p:spPr bwMode="auto">
                <a:xfrm>
                  <a:off x="1677654" y="349475"/>
                  <a:ext cx="372289" cy="545121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7" name="Freeform 82"/>
                <p:cNvSpPr>
                  <a:spLocks noEditPoints="1"/>
                </p:cNvSpPr>
                <p:nvPr/>
              </p:nvSpPr>
              <p:spPr bwMode="auto">
                <a:xfrm>
                  <a:off x="1943" y="-275"/>
                  <a:ext cx="3319573" cy="2721165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58" name="Group 669"/>
            <p:cNvGrpSpPr>
              <a:grpSpLocks/>
            </p:cNvGrpSpPr>
            <p:nvPr/>
          </p:nvGrpSpPr>
          <p:grpSpPr bwMode="auto">
            <a:xfrm>
              <a:off x="0" y="242211"/>
              <a:ext cx="9144001" cy="6615827"/>
              <a:chOff x="0" y="0"/>
              <a:chExt cx="9144001" cy="6615827"/>
            </a:xfrm>
          </p:grpSpPr>
          <p:grpSp>
            <p:nvGrpSpPr>
              <p:cNvPr id="1059" name="Group 32"/>
              <p:cNvGrpSpPr>
                <a:grpSpLocks/>
              </p:cNvGrpSpPr>
              <p:nvPr/>
            </p:nvGrpSpPr>
            <p:grpSpPr bwMode="auto">
              <a:xfrm rot="-1540236">
                <a:off x="214291" y="0"/>
                <a:ext cx="1611192" cy="1321331"/>
                <a:chOff x="0" y="0"/>
                <a:chExt cx="2967986" cy="2434032"/>
              </a:xfrm>
            </p:grpSpPr>
            <p:sp>
              <p:nvSpPr>
                <p:cNvPr id="1060" name="Freeform 79"/>
                <p:cNvSpPr>
                  <a:spLocks/>
                </p:cNvSpPr>
                <p:nvPr/>
              </p:nvSpPr>
              <p:spPr bwMode="auto">
                <a:xfrm>
                  <a:off x="1166584" y="550948"/>
                  <a:ext cx="368483" cy="543931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1" name="Freeform 80"/>
                <p:cNvSpPr>
                  <a:spLocks/>
                </p:cNvSpPr>
                <p:nvPr/>
              </p:nvSpPr>
              <p:spPr bwMode="auto">
                <a:xfrm>
                  <a:off x="1536986" y="1111008"/>
                  <a:ext cx="2924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0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2" name="Freeform 81"/>
                <p:cNvSpPr>
                  <a:spLocks/>
                </p:cNvSpPr>
                <p:nvPr/>
              </p:nvSpPr>
              <p:spPr bwMode="auto">
                <a:xfrm>
                  <a:off x="1562900" y="549993"/>
                  <a:ext cx="368483" cy="543931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-298" y="1273"/>
                  <a:ext cx="2968334" cy="2433067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4" name="Group 48"/>
              <p:cNvGrpSpPr>
                <a:grpSpLocks/>
              </p:cNvGrpSpPr>
              <p:nvPr/>
            </p:nvGrpSpPr>
            <p:grpSpPr bwMode="auto">
              <a:xfrm rot="1419986">
                <a:off x="7374146" y="387524"/>
                <a:ext cx="1046470" cy="892409"/>
                <a:chOff x="0" y="0"/>
                <a:chExt cx="3235325" cy="2759075"/>
              </a:xfrm>
            </p:grpSpPr>
            <p:sp>
              <p:nvSpPr>
                <p:cNvPr id="1065" name="Freeform 86"/>
                <p:cNvSpPr>
                  <a:spLocks/>
                </p:cNvSpPr>
                <p:nvPr/>
              </p:nvSpPr>
              <p:spPr bwMode="auto">
                <a:xfrm>
                  <a:off x="1215113" y="329831"/>
                  <a:ext cx="392657" cy="584069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" name="Freeform 87"/>
                <p:cNvSpPr>
                  <a:spLocks/>
                </p:cNvSpPr>
                <p:nvPr/>
              </p:nvSpPr>
              <p:spPr bwMode="auto">
                <a:xfrm>
                  <a:off x="1607242" y="919434"/>
                  <a:ext cx="0" cy="4907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0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88"/>
                <p:cNvSpPr>
                  <a:spLocks/>
                </p:cNvSpPr>
                <p:nvPr/>
              </p:nvSpPr>
              <p:spPr bwMode="auto">
                <a:xfrm>
                  <a:off x="1637447" y="328013"/>
                  <a:ext cx="387747" cy="584069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89"/>
                <p:cNvSpPr>
                  <a:spLocks noEditPoints="1"/>
                </p:cNvSpPr>
                <p:nvPr/>
              </p:nvSpPr>
              <p:spPr bwMode="auto">
                <a:xfrm>
                  <a:off x="823" y="1493"/>
                  <a:ext cx="3234512" cy="2758367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9" name="Freeform 73"/>
              <p:cNvSpPr>
                <a:spLocks/>
              </p:cNvSpPr>
              <p:nvPr/>
            </p:nvSpPr>
            <p:spPr bwMode="auto">
              <a:xfrm rot="1542474">
                <a:off x="7058327" y="3461447"/>
                <a:ext cx="1588" cy="1587"/>
              </a:xfrm>
              <a:custGeom>
                <a:avLst/>
                <a:gdLst>
                  <a:gd name="T0" fmla="*/ 0 w 879"/>
                  <a:gd name="T1" fmla="*/ 0 h 2"/>
                  <a:gd name="T2" fmla="*/ 0 w 879"/>
                  <a:gd name="T3" fmla="*/ 0 h 2"/>
                  <a:gd name="T4" fmla="*/ 0 w 879"/>
                  <a:gd name="T5" fmla="*/ 2 h 2"/>
                  <a:gd name="T6" fmla="*/ 0 w 879"/>
                  <a:gd name="T7" fmla="*/ 2 h 2"/>
                  <a:gd name="T8" fmla="*/ 0 w 879"/>
                  <a:gd name="T9" fmla="*/ 0 h 2"/>
                  <a:gd name="T10" fmla="*/ 0 w 879"/>
                  <a:gd name="T11" fmla="*/ 0 h 2"/>
                  <a:gd name="T12" fmla="*/ 0 w 879"/>
                  <a:gd name="T13" fmla="*/ 0 h 2"/>
                  <a:gd name="T14" fmla="*/ 0 w 879"/>
                  <a:gd name="T15" fmla="*/ 0 h 2"/>
                  <a:gd name="T16" fmla="*/ 0 w 879"/>
                  <a:gd name="T17" fmla="*/ 0 h 2"/>
                  <a:gd name="T18" fmla="*/ 0 w 879"/>
                  <a:gd name="T19" fmla="*/ 0 h 2"/>
                  <a:gd name="T20" fmla="*/ 0 w 879"/>
                  <a:gd name="T21" fmla="*/ 0 h 2"/>
                  <a:gd name="T22" fmla="*/ 879 w 879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879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F2AA">
                  <a:alpha val="6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70" name="Group 63"/>
              <p:cNvGrpSpPr>
                <a:grpSpLocks/>
              </p:cNvGrpSpPr>
              <p:nvPr/>
            </p:nvGrpSpPr>
            <p:grpSpPr bwMode="auto">
              <a:xfrm rot="1645451">
                <a:off x="8050350" y="4026792"/>
                <a:ext cx="917115" cy="1118301"/>
                <a:chOff x="0" y="0"/>
                <a:chExt cx="2720979" cy="3317871"/>
              </a:xfrm>
            </p:grpSpPr>
            <p:sp>
              <p:nvSpPr>
                <p:cNvPr id="1071" name="Freeform 79"/>
                <p:cNvSpPr>
                  <a:spLocks/>
                </p:cNvSpPr>
                <p:nvPr/>
              </p:nvSpPr>
              <p:spPr bwMode="auto">
                <a:xfrm>
                  <a:off x="1151235" y="1896009"/>
                  <a:ext cx="367391" cy="546355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80"/>
                <p:cNvSpPr>
                  <a:spLocks/>
                </p:cNvSpPr>
                <p:nvPr/>
              </p:nvSpPr>
              <p:spPr bwMode="auto">
                <a:xfrm>
                  <a:off x="1524729" y="2463370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3" name="Freeform 81"/>
                <p:cNvSpPr>
                  <a:spLocks/>
                </p:cNvSpPr>
                <p:nvPr/>
              </p:nvSpPr>
              <p:spPr bwMode="auto">
                <a:xfrm>
                  <a:off x="1549402" y="1896356"/>
                  <a:ext cx="367391" cy="546355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4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-299225" y="300923"/>
                  <a:ext cx="3320517" cy="2722460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4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5" name="Group 87"/>
              <p:cNvGrpSpPr>
                <a:grpSpLocks/>
              </p:cNvGrpSpPr>
              <p:nvPr/>
            </p:nvGrpSpPr>
            <p:grpSpPr bwMode="auto">
              <a:xfrm>
                <a:off x="0" y="5091810"/>
                <a:ext cx="1188232" cy="1524017"/>
                <a:chOff x="0" y="0"/>
                <a:chExt cx="1876425" cy="2406650"/>
              </a:xfrm>
            </p:grpSpPr>
            <p:sp>
              <p:nvSpPr>
                <p:cNvPr id="1076" name="Freeform 21"/>
                <p:cNvSpPr>
                  <a:spLocks/>
                </p:cNvSpPr>
                <p:nvPr/>
              </p:nvSpPr>
              <p:spPr bwMode="auto">
                <a:xfrm>
                  <a:off x="589157" y="584124"/>
                  <a:ext cx="35099" cy="483834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  <a:gd name="T48" fmla="*/ 0 w 22"/>
                    <a:gd name="T49" fmla="*/ 0 h 304"/>
                    <a:gd name="T50" fmla="*/ 22 w 22"/>
                    <a:gd name="T51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T48" t="T49" r="T50" b="T51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7" name="Freeform 22"/>
                <p:cNvSpPr>
                  <a:spLocks/>
                </p:cNvSpPr>
                <p:nvPr/>
              </p:nvSpPr>
              <p:spPr bwMode="auto">
                <a:xfrm>
                  <a:off x="619241" y="1075479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8" name="Freeform 23"/>
                <p:cNvSpPr>
                  <a:spLocks/>
                </p:cNvSpPr>
                <p:nvPr/>
              </p:nvSpPr>
              <p:spPr bwMode="auto">
                <a:xfrm>
                  <a:off x="641804" y="867405"/>
                  <a:ext cx="436226" cy="213088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  <a:gd name="T52" fmla="*/ 0 w 276"/>
                    <a:gd name="T53" fmla="*/ 0 h 134"/>
                    <a:gd name="T54" fmla="*/ 276 w 276"/>
                    <a:gd name="T55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T52" t="T53" r="T54" b="T55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9" name="Freeform 24"/>
                <p:cNvSpPr>
                  <a:spLocks noEditPoints="1"/>
                </p:cNvSpPr>
                <p:nvPr/>
              </p:nvSpPr>
              <p:spPr bwMode="auto">
                <a:xfrm>
                  <a:off x="0" y="13"/>
                  <a:ext cx="1875271" cy="2406637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  <a:gd name="T126" fmla="*/ 0 w 1182"/>
                    <a:gd name="T127" fmla="*/ 0 h 1516"/>
                    <a:gd name="T128" fmla="*/ 1182 w 1182"/>
                    <a:gd name="T129" fmla="*/ 1516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T126" t="T127" r="T128" b="T129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rgbClr val="D7F2AA">
                    <a:alpha val="4999"/>
                  </a:srgbClr>
                </a:solidFill>
                <a:ln w="9525" cmpd="sng">
                  <a:solidFill>
                    <a:srgbClr val="ABCC67">
                      <a:alpha val="3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0" name="Group 92"/>
              <p:cNvGrpSpPr>
                <a:grpSpLocks/>
              </p:cNvGrpSpPr>
              <p:nvPr/>
            </p:nvGrpSpPr>
            <p:grpSpPr bwMode="auto">
              <a:xfrm>
                <a:off x="13" y="2604166"/>
                <a:ext cx="930494" cy="1301751"/>
                <a:chOff x="0" y="0"/>
                <a:chExt cx="1257300" cy="1758950"/>
              </a:xfrm>
            </p:grpSpPr>
            <p:sp>
              <p:nvSpPr>
                <p:cNvPr id="1081" name="Freeform 49"/>
                <p:cNvSpPr>
                  <a:spLocks/>
                </p:cNvSpPr>
                <p:nvPr/>
              </p:nvSpPr>
              <p:spPr bwMode="auto">
                <a:xfrm>
                  <a:off x="-18" y="810873"/>
                  <a:ext cx="113694" cy="17804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  <a:gd name="T36" fmla="*/ 0 w 72"/>
                    <a:gd name="T37" fmla="*/ 0 h 112"/>
                    <a:gd name="T38" fmla="*/ 72 w 72"/>
                    <a:gd name="T39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T36" t="T37" r="T38" b="T39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2" name="Freeform 50"/>
                <p:cNvSpPr>
                  <a:spLocks/>
                </p:cNvSpPr>
                <p:nvPr/>
              </p:nvSpPr>
              <p:spPr bwMode="auto">
                <a:xfrm>
                  <a:off x="117966" y="997494"/>
                  <a:ext cx="0" cy="4290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0 w 1"/>
                    <a:gd name="T5" fmla="*/ 2 h 2"/>
                    <a:gd name="T6" fmla="*/ 0 w 1"/>
                    <a:gd name="T7" fmla="*/ 2 h 2"/>
                    <a:gd name="T8" fmla="*/ 0 w 1"/>
                    <a:gd name="T9" fmla="*/ 0 h 2"/>
                    <a:gd name="T10" fmla="*/ 0 w 1"/>
                    <a:gd name="T11" fmla="*/ 0 h 2"/>
                    <a:gd name="T12" fmla="*/ 0 w 1"/>
                    <a:gd name="T13" fmla="*/ 0 h 2"/>
                    <a:gd name="T14" fmla="*/ 0 w 1"/>
                    <a:gd name="T15" fmla="*/ 0 h 2"/>
                    <a:gd name="T16" fmla="*/ 0 w 1"/>
                    <a:gd name="T17" fmla="*/ 0 h 2"/>
                    <a:gd name="T18" fmla="*/ 0 w 1"/>
                    <a:gd name="T19" fmla="*/ 0 h 2"/>
                    <a:gd name="T20" fmla="*/ 0 w 1"/>
                    <a:gd name="T21" fmla="*/ 0 h 2"/>
                    <a:gd name="T22" fmla="*/ 0 w 1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3" name="Freeform 51"/>
                <p:cNvSpPr>
                  <a:spLocks/>
                </p:cNvSpPr>
                <p:nvPr/>
              </p:nvSpPr>
              <p:spPr bwMode="auto">
                <a:xfrm>
                  <a:off x="137272" y="553465"/>
                  <a:ext cx="291740" cy="435449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  <a:gd name="T56" fmla="*/ 0 w 184"/>
                    <a:gd name="T57" fmla="*/ 0 h 274"/>
                    <a:gd name="T58" fmla="*/ 184 w 184"/>
                    <a:gd name="T59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4" name="Freeform 52"/>
                <p:cNvSpPr>
                  <a:spLocks noEditPoints="1"/>
                </p:cNvSpPr>
                <p:nvPr/>
              </p:nvSpPr>
              <p:spPr bwMode="auto">
                <a:xfrm>
                  <a:off x="-18" y="36"/>
                  <a:ext cx="1257058" cy="1758958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  <a:gd name="T96" fmla="*/ 0 w 792"/>
                    <a:gd name="T97" fmla="*/ 0 h 1108"/>
                    <a:gd name="T98" fmla="*/ 792 w 792"/>
                    <a:gd name="T99" fmla="*/ 1108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T96" t="T97" r="T98" b="T99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rgbClr val="D7F2AA">
                    <a:alpha val="14000"/>
                  </a:srgbClr>
                </a:solidFill>
                <a:ln w="9525" cmpd="sng">
                  <a:solidFill>
                    <a:srgbClr val="ABCC67">
                      <a:alpha val="10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" name="Group 97"/>
              <p:cNvGrpSpPr>
                <a:grpSpLocks/>
              </p:cNvGrpSpPr>
              <p:nvPr/>
            </p:nvGrpSpPr>
            <p:grpSpPr bwMode="auto">
              <a:xfrm>
                <a:off x="4876759" y="5462307"/>
                <a:ext cx="1752575" cy="1153497"/>
                <a:chOff x="0" y="0"/>
                <a:chExt cx="2489200" cy="1638300"/>
              </a:xfrm>
            </p:grpSpPr>
            <p:sp>
              <p:nvSpPr>
                <p:cNvPr id="1086" name="Freeform 28"/>
                <p:cNvSpPr>
                  <a:spLocks/>
                </p:cNvSpPr>
                <p:nvPr/>
              </p:nvSpPr>
              <p:spPr bwMode="auto">
                <a:xfrm>
                  <a:off x="1026307" y="770266"/>
                  <a:ext cx="22548" cy="547897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  <a:gd name="T54" fmla="*/ 0 w 14"/>
                    <a:gd name="T55" fmla="*/ 0 h 344"/>
                    <a:gd name="T56" fmla="*/ 14 w 14"/>
                    <a:gd name="T57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T54" t="T55" r="T56" b="T57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7" name="Freeform 29"/>
                <p:cNvSpPr>
                  <a:spLocks/>
                </p:cNvSpPr>
                <p:nvPr/>
              </p:nvSpPr>
              <p:spPr bwMode="auto">
                <a:xfrm>
                  <a:off x="1042091" y="1329436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8" name="Freeform 30"/>
                <p:cNvSpPr>
                  <a:spLocks/>
                </p:cNvSpPr>
                <p:nvPr/>
              </p:nvSpPr>
              <p:spPr bwMode="auto">
                <a:xfrm>
                  <a:off x="1066895" y="1103964"/>
                  <a:ext cx="502828" cy="229982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  <a:gd name="T56" fmla="*/ 0 w 316"/>
                    <a:gd name="T57" fmla="*/ 0 h 144"/>
                    <a:gd name="T58" fmla="*/ 316 w 316"/>
                    <a:gd name="T59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9" name="Freeform 31"/>
                <p:cNvSpPr>
                  <a:spLocks noEditPoints="1"/>
                </p:cNvSpPr>
                <p:nvPr/>
              </p:nvSpPr>
              <p:spPr bwMode="auto">
                <a:xfrm>
                  <a:off x="355" y="-849"/>
                  <a:ext cx="2489342" cy="1639182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  <a:gd name="T92" fmla="*/ 0 w 1568"/>
                    <a:gd name="T93" fmla="*/ 0 h 1032"/>
                    <a:gd name="T94" fmla="*/ 1568 w 1568"/>
                    <a:gd name="T95" fmla="*/ 1032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T92" t="T93" r="T94" b="T95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rgbClr val="D7F2AA">
                    <a:alpha val="9000"/>
                  </a:srgbClr>
                </a:solidFill>
                <a:ln w="9525" cmpd="sng">
                  <a:solidFill>
                    <a:srgbClr val="FEFFFF">
                      <a:alpha val="6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90" name="Group 102"/>
              <p:cNvGrpSpPr>
                <a:grpSpLocks/>
              </p:cNvGrpSpPr>
              <p:nvPr/>
            </p:nvGrpSpPr>
            <p:grpSpPr bwMode="auto">
              <a:xfrm>
                <a:off x="7848602" y="1281809"/>
                <a:ext cx="1295399" cy="1685580"/>
                <a:chOff x="0" y="0"/>
                <a:chExt cx="1054100" cy="1371600"/>
              </a:xfrm>
            </p:grpSpPr>
            <p:sp>
              <p:nvSpPr>
                <p:cNvPr id="1091" name="Freeform 70"/>
                <p:cNvSpPr>
                  <a:spLocks/>
                </p:cNvSpPr>
                <p:nvPr/>
              </p:nvSpPr>
              <p:spPr bwMode="auto">
                <a:xfrm>
                  <a:off x="495049" y="381071"/>
                  <a:ext cx="241575" cy="158891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  <a:gd name="T46" fmla="*/ 0 w 152"/>
                    <a:gd name="T47" fmla="*/ 0 h 100"/>
                    <a:gd name="T48" fmla="*/ 152 w 152"/>
                    <a:gd name="T49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T46" t="T47" r="T48" b="T49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2" name="Freeform 71"/>
                <p:cNvSpPr>
                  <a:spLocks/>
                </p:cNvSpPr>
                <p:nvPr/>
              </p:nvSpPr>
              <p:spPr bwMode="auto">
                <a:xfrm>
                  <a:off x="740499" y="546421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3" name="Freeform 72"/>
                <p:cNvSpPr>
                  <a:spLocks/>
                </p:cNvSpPr>
                <p:nvPr/>
              </p:nvSpPr>
              <p:spPr bwMode="auto">
                <a:xfrm>
                  <a:off x="749542" y="250599"/>
                  <a:ext cx="54257" cy="285487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  <a:gd name="T50" fmla="*/ 0 w 34"/>
                    <a:gd name="T51" fmla="*/ 0 h 180"/>
                    <a:gd name="T52" fmla="*/ 34 w 34"/>
                    <a:gd name="T53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T50" t="T51" r="T52" b="T53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4" name="Freeform 73"/>
                <p:cNvSpPr>
                  <a:spLocks noEditPoints="1"/>
                </p:cNvSpPr>
                <p:nvPr/>
              </p:nvSpPr>
              <p:spPr bwMode="auto">
                <a:xfrm>
                  <a:off x="272" y="-10"/>
                  <a:ext cx="1054146" cy="1371888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  <a:gd name="T114" fmla="*/ 0 w 664"/>
                    <a:gd name="T115" fmla="*/ 0 h 864"/>
                    <a:gd name="T116" fmla="*/ 664 w 664"/>
                    <a:gd name="T117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T114" t="T115" r="T116" b="T117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rgbClr val="D7F2AA">
                    <a:alpha val="4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95" name="Group 112"/>
              <p:cNvGrpSpPr>
                <a:grpSpLocks/>
              </p:cNvGrpSpPr>
              <p:nvPr/>
            </p:nvGrpSpPr>
            <p:grpSpPr bwMode="auto">
              <a:xfrm>
                <a:off x="7679524" y="5701409"/>
                <a:ext cx="1331670" cy="914403"/>
                <a:chOff x="0" y="0"/>
                <a:chExt cx="1775564" cy="1219200"/>
              </a:xfrm>
            </p:grpSpPr>
            <p:sp>
              <p:nvSpPr>
                <p:cNvPr id="1096" name="Freeform 35"/>
                <p:cNvSpPr>
                  <a:spLocks/>
                </p:cNvSpPr>
                <p:nvPr/>
              </p:nvSpPr>
              <p:spPr bwMode="auto">
                <a:xfrm>
                  <a:off x="-611" y="537652"/>
                  <a:ext cx="270946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  <a:gd name="T46" fmla="*/ 0 w 170"/>
                    <a:gd name="T47" fmla="*/ 0 h 80"/>
                    <a:gd name="T48" fmla="*/ 170 w 170"/>
                    <a:gd name="T49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T46" t="T47" r="T48" b="T49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7" name="Freeform 36"/>
                <p:cNvSpPr>
                  <a:spLocks/>
                </p:cNvSpPr>
                <p:nvPr/>
              </p:nvSpPr>
              <p:spPr bwMode="auto">
                <a:xfrm>
                  <a:off x="272451" y="671003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8" name="Freeform 37"/>
                <p:cNvSpPr>
                  <a:spLocks/>
                </p:cNvSpPr>
                <p:nvPr/>
              </p:nvSpPr>
              <p:spPr bwMode="auto">
                <a:xfrm>
                  <a:off x="278802" y="361969"/>
                  <a:ext cx="19050" cy="296334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  <a:gd name="T50" fmla="*/ 0 w 12"/>
                    <a:gd name="T51" fmla="*/ 0 h 186"/>
                    <a:gd name="T52" fmla="*/ 12 w 12"/>
                    <a:gd name="T53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T50" t="T51" r="T52" b="T53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9" name="Freeform 38"/>
                <p:cNvSpPr>
                  <a:spLocks noEditPoints="1"/>
                </p:cNvSpPr>
                <p:nvPr/>
              </p:nvSpPr>
              <p:spPr bwMode="auto">
                <a:xfrm>
                  <a:off x="321137" y="17"/>
                  <a:ext cx="1454215" cy="1219203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  <a:gd name="T126" fmla="*/ 0 w 916"/>
                    <a:gd name="T127" fmla="*/ 0 h 768"/>
                    <a:gd name="T128" fmla="*/ 916 w 916"/>
                    <a:gd name="T129" fmla="*/ 76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T126" t="T127" r="T128" b="T129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00" name="Group 715"/>
            <p:cNvGrpSpPr>
              <a:grpSpLocks/>
            </p:cNvGrpSpPr>
            <p:nvPr/>
          </p:nvGrpSpPr>
          <p:grpSpPr bwMode="auto">
            <a:xfrm>
              <a:off x="11" y="0"/>
              <a:ext cx="9252335" cy="6787414"/>
              <a:chOff x="0" y="0"/>
              <a:chExt cx="9252335" cy="6787414"/>
            </a:xfrm>
          </p:grpSpPr>
          <p:grpSp>
            <p:nvGrpSpPr>
              <p:cNvPr id="1101" name="Group 129"/>
              <p:cNvGrpSpPr>
                <a:grpSpLocks/>
              </p:cNvGrpSpPr>
              <p:nvPr/>
            </p:nvGrpSpPr>
            <p:grpSpPr bwMode="auto">
              <a:xfrm rot="-1480761">
                <a:off x="7445115" y="3056844"/>
                <a:ext cx="1807220" cy="3062371"/>
                <a:chOff x="0" y="0"/>
                <a:chExt cx="6368361" cy="10791417"/>
              </a:xfrm>
            </p:grpSpPr>
            <p:sp>
              <p:nvSpPr>
                <p:cNvPr id="1102" name="Freeform 86"/>
                <p:cNvSpPr>
                  <a:spLocks/>
                </p:cNvSpPr>
                <p:nvPr/>
              </p:nvSpPr>
              <p:spPr bwMode="auto">
                <a:xfrm>
                  <a:off x="4351775" y="331515"/>
                  <a:ext cx="391604" cy="581795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87"/>
                <p:cNvSpPr>
                  <a:spLocks/>
                </p:cNvSpPr>
                <p:nvPr/>
              </p:nvSpPr>
              <p:spPr bwMode="auto">
                <a:xfrm>
                  <a:off x="4742657" y="921374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88"/>
                <p:cNvSpPr>
                  <a:spLocks/>
                </p:cNvSpPr>
                <p:nvPr/>
              </p:nvSpPr>
              <p:spPr bwMode="auto">
                <a:xfrm>
                  <a:off x="4772446" y="326518"/>
                  <a:ext cx="386008" cy="581795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5" name="Freeform 89"/>
                <p:cNvSpPr>
                  <a:spLocks noEditPoints="1"/>
                </p:cNvSpPr>
                <p:nvPr/>
              </p:nvSpPr>
              <p:spPr bwMode="auto">
                <a:xfrm>
                  <a:off x="3132124" y="-2226"/>
                  <a:ext cx="3233529" cy="2757935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20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1412" y="7538653"/>
                  <a:ext cx="3809748" cy="3250220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07" name="Group 134"/>
              <p:cNvGrpSpPr>
                <a:grpSpLocks/>
              </p:cNvGrpSpPr>
              <p:nvPr/>
            </p:nvGrpSpPr>
            <p:grpSpPr bwMode="auto">
              <a:xfrm rot="1992353">
                <a:off x="7040277" y="5528404"/>
                <a:ext cx="986817" cy="1259010"/>
                <a:chOff x="0" y="0"/>
                <a:chExt cx="3317877" cy="4233024"/>
              </a:xfrm>
            </p:grpSpPr>
            <p:sp>
              <p:nvSpPr>
                <p:cNvPr id="1108" name="Freeform 80"/>
                <p:cNvSpPr>
                  <a:spLocks/>
                </p:cNvSpPr>
                <p:nvPr/>
              </p:nvSpPr>
              <p:spPr bwMode="auto">
                <a:xfrm>
                  <a:off x="1006811" y="2830"/>
                  <a:ext cx="5339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0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9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-1472" y="1510339"/>
                  <a:ext cx="3314723" cy="2722124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ABCC67">
                    <a:alpha val="9999"/>
                  </a:srgbClr>
                </a:solidFill>
                <a:ln w="9525" cmpd="sng">
                  <a:solidFill>
                    <a:srgbClr val="ABCC67">
                      <a:alpha val="3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0" name="Group 154"/>
              <p:cNvGrpSpPr>
                <a:grpSpLocks/>
              </p:cNvGrpSpPr>
              <p:nvPr/>
            </p:nvGrpSpPr>
            <p:grpSpPr bwMode="auto">
              <a:xfrm rot="2047758">
                <a:off x="6509443" y="1366533"/>
                <a:ext cx="1457110" cy="1131216"/>
                <a:chOff x="0" y="0"/>
                <a:chExt cx="3435350" cy="2667000"/>
              </a:xfrm>
            </p:grpSpPr>
            <p:sp>
              <p:nvSpPr>
                <p:cNvPr id="1111" name="Freeform 72"/>
                <p:cNvSpPr>
                  <a:spLocks/>
                </p:cNvSpPr>
                <p:nvPr/>
              </p:nvSpPr>
              <p:spPr bwMode="auto">
                <a:xfrm>
                  <a:off x="1262373" y="579374"/>
                  <a:ext cx="441665" cy="658728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2" name="Freeform 73"/>
                <p:cNvSpPr>
                  <a:spLocks/>
                </p:cNvSpPr>
                <p:nvPr/>
              </p:nvSpPr>
              <p:spPr bwMode="auto">
                <a:xfrm>
                  <a:off x="1705640" y="1254464"/>
                  <a:ext cx="3744" cy="3744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1588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3" name="Freeform 74"/>
                <p:cNvSpPr>
                  <a:spLocks/>
                </p:cNvSpPr>
                <p:nvPr/>
              </p:nvSpPr>
              <p:spPr bwMode="auto">
                <a:xfrm>
                  <a:off x="1735474" y="582999"/>
                  <a:ext cx="445409" cy="658728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4" name="Freeform 75"/>
                <p:cNvSpPr>
                  <a:spLocks noEditPoints="1"/>
                </p:cNvSpPr>
                <p:nvPr/>
              </p:nvSpPr>
              <p:spPr bwMode="auto">
                <a:xfrm>
                  <a:off x="-24" y="852"/>
                  <a:ext cx="3436003" cy="2668596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 w="9525" cmpd="sng">
                  <a:solidFill>
                    <a:srgbClr val="D7F2AA">
                      <a:alpha val="12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5" name="Group 164"/>
              <p:cNvGrpSpPr>
                <a:grpSpLocks/>
              </p:cNvGrpSpPr>
              <p:nvPr/>
            </p:nvGrpSpPr>
            <p:grpSpPr bwMode="auto">
              <a:xfrm rot="-1479961">
                <a:off x="8188922" y="3823939"/>
                <a:ext cx="960037" cy="745321"/>
                <a:chOff x="0" y="0"/>
                <a:chExt cx="3435350" cy="2667000"/>
              </a:xfrm>
            </p:grpSpPr>
            <p:sp>
              <p:nvSpPr>
                <p:cNvPr id="1116" name="Freeform 72"/>
                <p:cNvSpPr>
                  <a:spLocks/>
                </p:cNvSpPr>
                <p:nvPr/>
              </p:nvSpPr>
              <p:spPr bwMode="auto">
                <a:xfrm>
                  <a:off x="1264753" y="574468"/>
                  <a:ext cx="437426" cy="658952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7" name="Freeform 73"/>
                <p:cNvSpPr>
                  <a:spLocks/>
                </p:cNvSpPr>
                <p:nvPr/>
              </p:nvSpPr>
              <p:spPr bwMode="auto">
                <a:xfrm>
                  <a:off x="1704945" y="1255973"/>
                  <a:ext cx="0" cy="5682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0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8" name="Freeform 74"/>
                <p:cNvSpPr>
                  <a:spLocks/>
                </p:cNvSpPr>
                <p:nvPr/>
              </p:nvSpPr>
              <p:spPr bwMode="auto">
                <a:xfrm>
                  <a:off x="1732289" y="577936"/>
                  <a:ext cx="443108" cy="658952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9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-2067" y="1016"/>
                  <a:ext cx="3436932" cy="2669891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0" name="Group 48"/>
              <p:cNvGrpSpPr>
                <a:grpSpLocks/>
              </p:cNvGrpSpPr>
              <p:nvPr/>
            </p:nvGrpSpPr>
            <p:grpSpPr bwMode="auto">
              <a:xfrm>
                <a:off x="0" y="685805"/>
                <a:ext cx="1312805" cy="1509325"/>
                <a:chOff x="0" y="0"/>
                <a:chExt cx="1836489" cy="2111412"/>
              </a:xfrm>
            </p:grpSpPr>
            <p:sp>
              <p:nvSpPr>
                <p:cNvPr id="1121" name="Freeform 42"/>
                <p:cNvSpPr>
                  <a:spLocks/>
                </p:cNvSpPr>
                <p:nvPr/>
              </p:nvSpPr>
              <p:spPr bwMode="auto">
                <a:xfrm>
                  <a:off x="541873" y="1061533"/>
                  <a:ext cx="499693" cy="268716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  <a:gd name="T56" fmla="*/ 0 w 314"/>
                    <a:gd name="T57" fmla="*/ 0 h 170"/>
                    <a:gd name="T58" fmla="*/ 314 w 314"/>
                    <a:gd name="T5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2" name="Freeform 43"/>
                <p:cNvSpPr>
                  <a:spLocks/>
                </p:cNvSpPr>
                <p:nvPr/>
              </p:nvSpPr>
              <p:spPr bwMode="auto">
                <a:xfrm>
                  <a:off x="1050450" y="1336910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3" name="Freeform 44"/>
                <p:cNvSpPr>
                  <a:spLocks/>
                </p:cNvSpPr>
                <p:nvPr/>
              </p:nvSpPr>
              <p:spPr bwMode="auto">
                <a:xfrm>
                  <a:off x="1063775" y="755065"/>
                  <a:ext cx="59962" cy="561859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  <a:gd name="T58" fmla="*/ 0 w 38"/>
                    <a:gd name="T59" fmla="*/ 0 h 354"/>
                    <a:gd name="T60" fmla="*/ 38 w 38"/>
                    <a:gd name="T61" fmla="*/ 354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4" name="Freeform 45"/>
                <p:cNvSpPr>
                  <a:spLocks noEditPoints="1"/>
                </p:cNvSpPr>
                <p:nvPr/>
              </p:nvSpPr>
              <p:spPr bwMode="auto">
                <a:xfrm>
                  <a:off x="-15" y="-1"/>
                  <a:ext cx="1836648" cy="2111966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  <a:gd name="T114" fmla="*/ 0 w 1336"/>
                    <a:gd name="T115" fmla="*/ 0 h 1536"/>
                    <a:gd name="T116" fmla="*/ 1336 w 1336"/>
                    <a:gd name="T117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T114" t="T115" r="T116" b="T117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5" name="Group 53"/>
              <p:cNvGrpSpPr>
                <a:grpSpLocks/>
              </p:cNvGrpSpPr>
              <p:nvPr/>
            </p:nvGrpSpPr>
            <p:grpSpPr bwMode="auto">
              <a:xfrm>
                <a:off x="67" y="4273568"/>
                <a:ext cx="1192646" cy="1365250"/>
                <a:chOff x="0" y="0"/>
                <a:chExt cx="1646965" cy="1885342"/>
              </a:xfrm>
            </p:grpSpPr>
            <p:sp>
              <p:nvSpPr>
                <p:cNvPr id="1126" name="Freeform 56"/>
                <p:cNvSpPr>
                  <a:spLocks/>
                </p:cNvSpPr>
                <p:nvPr/>
              </p:nvSpPr>
              <p:spPr bwMode="auto">
                <a:xfrm>
                  <a:off x="552358" y="504231"/>
                  <a:ext cx="19732" cy="499838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  <a:gd name="T52" fmla="*/ 0 w 12"/>
                    <a:gd name="T53" fmla="*/ 0 h 314"/>
                    <a:gd name="T54" fmla="*/ 12 w 12"/>
                    <a:gd name="T55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T52" t="T53" r="T54" b="T55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7" name="Freeform 57"/>
                <p:cNvSpPr>
                  <a:spLocks/>
                </p:cNvSpPr>
                <p:nvPr/>
              </p:nvSpPr>
              <p:spPr bwMode="auto">
                <a:xfrm>
                  <a:off x="607167" y="907608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8" name="Freeform 58"/>
                <p:cNvSpPr>
                  <a:spLocks/>
                </p:cNvSpPr>
                <p:nvPr/>
              </p:nvSpPr>
              <p:spPr bwMode="auto">
                <a:xfrm>
                  <a:off x="574282" y="824302"/>
                  <a:ext cx="462581" cy="195113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  <a:gd name="T54" fmla="*/ 0 w 292"/>
                    <a:gd name="T55" fmla="*/ 0 h 122"/>
                    <a:gd name="T56" fmla="*/ 292 w 292"/>
                    <a:gd name="T57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T54" t="T55" r="T56" b="T57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9" name="Freeform 59"/>
                <p:cNvSpPr>
                  <a:spLocks noEditPoints="1"/>
                </p:cNvSpPr>
                <p:nvPr/>
              </p:nvSpPr>
              <p:spPr bwMode="auto">
                <a:xfrm>
                  <a:off x="-108" y="8"/>
                  <a:ext cx="1646437" cy="1885353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  <a:gd name="T112" fmla="*/ 0 w 1216"/>
                    <a:gd name="T113" fmla="*/ 0 h 1392"/>
                    <a:gd name="T114" fmla="*/ 1216 w 1216"/>
                    <a:gd name="T115" fmla="*/ 1392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T112" t="T113" r="T114" b="T115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0" name="Group 58"/>
              <p:cNvGrpSpPr>
                <a:grpSpLocks/>
              </p:cNvGrpSpPr>
              <p:nvPr/>
            </p:nvGrpSpPr>
            <p:grpSpPr bwMode="auto">
              <a:xfrm>
                <a:off x="7366651" y="0"/>
                <a:ext cx="1266631" cy="990597"/>
                <a:chOff x="0" y="0"/>
                <a:chExt cx="1558925" cy="1219200"/>
              </a:xfrm>
            </p:grpSpPr>
            <p:sp>
              <p:nvSpPr>
                <p:cNvPr id="1131" name="Freeform 63"/>
                <p:cNvSpPr>
                  <a:spLocks/>
                </p:cNvSpPr>
                <p:nvPr/>
              </p:nvSpPr>
              <p:spPr bwMode="auto">
                <a:xfrm>
                  <a:off x="409897" y="0"/>
                  <a:ext cx="228610" cy="232510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  <a:gd name="T42" fmla="*/ 0 w 144"/>
                    <a:gd name="T43" fmla="*/ 0 h 146"/>
                    <a:gd name="T44" fmla="*/ 144 w 144"/>
                    <a:gd name="T4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T42" t="T43" r="T44" b="T45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" name="Freeform 64"/>
                <p:cNvSpPr>
                  <a:spLocks/>
                </p:cNvSpPr>
                <p:nvPr/>
              </p:nvSpPr>
              <p:spPr bwMode="auto">
                <a:xfrm>
                  <a:off x="640460" y="238371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" name="Freeform 65"/>
                <p:cNvSpPr>
                  <a:spLocks/>
                </p:cNvSpPr>
                <p:nvPr/>
              </p:nvSpPr>
              <p:spPr bwMode="auto">
                <a:xfrm>
                  <a:off x="650230" y="0"/>
                  <a:ext cx="105512" cy="228603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  <a:gd name="T38" fmla="*/ 0 w 66"/>
                    <a:gd name="T39" fmla="*/ 0 h 144"/>
                    <a:gd name="T40" fmla="*/ 66 w 66"/>
                    <a:gd name="T4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T38" t="T39" r="T40" b="T41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4" name="Freeform 66"/>
                <p:cNvSpPr>
                  <a:spLocks noEditPoints="1"/>
                </p:cNvSpPr>
                <p:nvPr/>
              </p:nvSpPr>
              <p:spPr bwMode="auto">
                <a:xfrm>
                  <a:off x="-427" y="0"/>
                  <a:ext cx="1559230" cy="1219211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  <a:gd name="T116" fmla="*/ 0 w 982"/>
                    <a:gd name="T117" fmla="*/ 0 h 768"/>
                    <a:gd name="T118" fmla="*/ 982 w 982"/>
                    <a:gd name="T119" fmla="*/ 76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T116" t="T117" r="T118" b="T119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5" name="Group 63"/>
              <p:cNvGrpSpPr>
                <a:grpSpLocks/>
              </p:cNvGrpSpPr>
              <p:nvPr/>
            </p:nvGrpSpPr>
            <p:grpSpPr bwMode="auto">
              <a:xfrm>
                <a:off x="8324135" y="990604"/>
                <a:ext cx="819855" cy="1066798"/>
                <a:chOff x="0" y="0"/>
                <a:chExt cx="1054100" cy="1371600"/>
              </a:xfrm>
            </p:grpSpPr>
            <p:sp>
              <p:nvSpPr>
                <p:cNvPr id="1136" name="Freeform 70"/>
                <p:cNvSpPr>
                  <a:spLocks/>
                </p:cNvSpPr>
                <p:nvPr/>
              </p:nvSpPr>
              <p:spPr bwMode="auto">
                <a:xfrm>
                  <a:off x="495324" y="381686"/>
                  <a:ext cx="240857" cy="157163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  <a:gd name="T46" fmla="*/ 0 w 152"/>
                    <a:gd name="T47" fmla="*/ 0 h 100"/>
                    <a:gd name="T48" fmla="*/ 152 w 152"/>
                    <a:gd name="T49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T46" t="T47" r="T48" b="T49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7" name="Freeform 71"/>
                <p:cNvSpPr>
                  <a:spLocks/>
                </p:cNvSpPr>
                <p:nvPr/>
              </p:nvSpPr>
              <p:spPr bwMode="auto">
                <a:xfrm>
                  <a:off x="740263" y="547014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8" name="Freeform 72"/>
                <p:cNvSpPr>
                  <a:spLocks/>
                </p:cNvSpPr>
                <p:nvPr/>
              </p:nvSpPr>
              <p:spPr bwMode="auto">
                <a:xfrm>
                  <a:off x="750469" y="251057"/>
                  <a:ext cx="53070" cy="285752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  <a:gd name="T50" fmla="*/ 0 w 34"/>
                    <a:gd name="T51" fmla="*/ 0 h 180"/>
                    <a:gd name="T52" fmla="*/ 34 w 34"/>
                    <a:gd name="T53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T50" t="T51" r="T52" b="T53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9" name="Freeform 73"/>
                <p:cNvSpPr>
                  <a:spLocks noEditPoints="1"/>
                </p:cNvSpPr>
                <p:nvPr/>
              </p:nvSpPr>
              <p:spPr bwMode="auto">
                <a:xfrm>
                  <a:off x="-678" y="3"/>
                  <a:ext cx="1055279" cy="137161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  <a:gd name="T114" fmla="*/ 0 w 664"/>
                    <a:gd name="T115" fmla="*/ 0 h 864"/>
                    <a:gd name="T116" fmla="*/ 664 w 664"/>
                    <a:gd name="T117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T114" t="T115" r="T116" b="T117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14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09650" y="676275"/>
            <a:ext cx="7124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Trebuchet MS" charset="0"/>
              </a:rPr>
              <a:t>单击此处编辑母版标题样式</a:t>
            </a:r>
          </a:p>
        </p:txBody>
      </p:sp>
      <p:sp>
        <p:nvSpPr>
          <p:cNvPr id="114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9650" y="1806575"/>
            <a:ext cx="71247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Verdana" charset="0"/>
              </a:rPr>
              <a:t>单击此处编辑母版文本样式</a:t>
            </a:r>
            <a:endParaRPr lang="en-US" altLang="zh-CN">
              <a:sym typeface="Verdana" charset="0"/>
            </a:endParaRPr>
          </a:p>
          <a:p>
            <a:pPr lvl="1"/>
            <a:r>
              <a:rPr lang="zh-CN" altLang="en-US">
                <a:sym typeface="Verdana" charset="0"/>
              </a:rPr>
              <a:t>第二级</a:t>
            </a:r>
            <a:endParaRPr lang="en-US" altLang="zh-CN">
              <a:sym typeface="Verdana" charset="0"/>
            </a:endParaRPr>
          </a:p>
          <a:p>
            <a:pPr lvl="2"/>
            <a:r>
              <a:rPr lang="zh-CN" altLang="en-US">
                <a:sym typeface="Verdana" charset="0"/>
              </a:rPr>
              <a:t>第三级</a:t>
            </a:r>
            <a:endParaRPr lang="en-US" altLang="zh-CN">
              <a:sym typeface="Verdana" charset="0"/>
            </a:endParaRPr>
          </a:p>
          <a:p>
            <a:pPr lvl="3"/>
            <a:r>
              <a:rPr lang="zh-CN" altLang="en-US">
                <a:sym typeface="Verdana" charset="0"/>
              </a:rPr>
              <a:t>第四级</a:t>
            </a:r>
            <a:endParaRPr lang="en-US" altLang="zh-CN">
              <a:sym typeface="Verdana" charset="0"/>
            </a:endParaRPr>
          </a:p>
          <a:p>
            <a:pPr lvl="4"/>
            <a:r>
              <a:rPr lang="zh-CN" altLang="en-US">
                <a:sym typeface="Verdana" charset="0"/>
              </a:rPr>
              <a:t>第五级</a:t>
            </a:r>
          </a:p>
        </p:txBody>
      </p:sp>
      <p:sp>
        <p:nvSpPr>
          <p:cNvPr id="114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37313" y="59515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3F3F3F"/>
                </a:solidFill>
              </a:defRPr>
            </a:lvl1pPr>
          </a:lstStyle>
          <a:p>
            <a:fld id="{0769B738-09FE-2141-93CE-7BAEBC6B5C63}" type="datetimeFigureOut">
              <a:rPr kumimoji="1" lang="zh-CN" altLang="en-US" smtClean="0"/>
              <a:t>4/16/16</a:t>
            </a:fld>
            <a:endParaRPr kumimoji="1" lang="zh-CN" altLang="en-US"/>
          </a:p>
        </p:txBody>
      </p:sp>
      <p:sp>
        <p:nvSpPr>
          <p:cNvPr id="114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81100" y="5951538"/>
            <a:ext cx="52562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3F3F3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4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3088" y="5951538"/>
            <a:ext cx="6080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fld id="{7ECC578F-745D-EE4E-B8F2-6CBAB9322D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+mj-lt"/>
          <a:ea typeface="+mj-ea"/>
          <a:cs typeface="+mj-cs"/>
          <a:sym typeface="Trebuchet MS" charset="0"/>
        </a:defRPr>
      </a:lvl1pPr>
      <a:lvl2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2pPr>
      <a:lvl3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3pPr>
      <a:lvl4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4pPr>
      <a:lvl5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5pPr>
      <a:lvl6pPr marL="9144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6pPr>
      <a:lvl7pPr marL="13716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7pPr>
      <a:lvl8pPr marL="18288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8pPr>
      <a:lvl9pPr marL="22860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3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6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4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FFFFFF"/>
            </a:gs>
            <a:gs pos="87999">
              <a:srgbClr val="9E9E9E"/>
            </a:gs>
            <a:gs pos="100000">
              <a:srgbClr val="9E9E9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34"/>
          <p:cNvGrpSpPr>
            <a:grpSpLocks/>
          </p:cNvGrpSpPr>
          <p:nvPr/>
        </p:nvGrpSpPr>
        <p:grpSpPr bwMode="auto">
          <a:xfrm>
            <a:off x="0" y="0"/>
            <a:ext cx="9251950" cy="6858000"/>
            <a:chOff x="0" y="0"/>
            <a:chExt cx="9252346" cy="6858038"/>
          </a:xfrm>
        </p:grpSpPr>
        <p:grpSp>
          <p:nvGrpSpPr>
            <p:cNvPr id="2051" name="Group 638"/>
            <p:cNvGrpSpPr>
              <a:grpSpLocks/>
            </p:cNvGrpSpPr>
            <p:nvPr/>
          </p:nvGrpSpPr>
          <p:grpSpPr bwMode="auto">
            <a:xfrm>
              <a:off x="8537" y="419229"/>
              <a:ext cx="9073251" cy="5913938"/>
              <a:chOff x="0" y="0"/>
              <a:chExt cx="9073251" cy="5913938"/>
            </a:xfrm>
          </p:grpSpPr>
          <p:grpSp>
            <p:nvGrpSpPr>
              <p:cNvPr id="2052" name="Group 121"/>
              <p:cNvGrpSpPr>
                <a:grpSpLocks/>
              </p:cNvGrpSpPr>
              <p:nvPr/>
            </p:nvGrpSpPr>
            <p:grpSpPr bwMode="auto">
              <a:xfrm rot="2429339">
                <a:off x="0" y="27922"/>
                <a:ext cx="1128260" cy="875915"/>
                <a:chOff x="0" y="0"/>
                <a:chExt cx="3435350" cy="2667000"/>
              </a:xfrm>
            </p:grpSpPr>
            <p:sp>
              <p:nvSpPr>
                <p:cNvPr id="2053" name="Freeform 72"/>
                <p:cNvSpPr>
                  <a:spLocks/>
                </p:cNvSpPr>
                <p:nvPr/>
              </p:nvSpPr>
              <p:spPr bwMode="auto">
                <a:xfrm>
                  <a:off x="1802237" y="47854"/>
                  <a:ext cx="439883" cy="652547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4" name="Freeform 73"/>
                <p:cNvSpPr>
                  <a:spLocks/>
                </p:cNvSpPr>
                <p:nvPr/>
              </p:nvSpPr>
              <p:spPr bwMode="auto">
                <a:xfrm>
                  <a:off x="2248792" y="717717"/>
                  <a:ext cx="0" cy="0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1588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5" name="Freeform 74"/>
                <p:cNvSpPr>
                  <a:spLocks/>
                </p:cNvSpPr>
                <p:nvPr/>
              </p:nvSpPr>
              <p:spPr bwMode="auto">
                <a:xfrm>
                  <a:off x="2275116" y="42496"/>
                  <a:ext cx="444715" cy="652544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6" name="Freeform 75"/>
                <p:cNvSpPr>
                  <a:spLocks noEditPoints="1"/>
                </p:cNvSpPr>
                <p:nvPr/>
              </p:nvSpPr>
              <p:spPr bwMode="auto">
                <a:xfrm>
                  <a:off x="-1713" y="2344"/>
                  <a:ext cx="3436872" cy="2663355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7" name="Group 142"/>
              <p:cNvGrpSpPr>
                <a:grpSpLocks/>
              </p:cNvGrpSpPr>
              <p:nvPr/>
            </p:nvGrpSpPr>
            <p:grpSpPr bwMode="auto">
              <a:xfrm rot="-2106335">
                <a:off x="345395" y="1252383"/>
                <a:ext cx="992740" cy="814144"/>
                <a:chOff x="0" y="0"/>
                <a:chExt cx="3317876" cy="2720975"/>
              </a:xfrm>
            </p:grpSpPr>
            <p:sp>
              <p:nvSpPr>
                <p:cNvPr id="2058" name="Freeform 79"/>
                <p:cNvSpPr>
                  <a:spLocks/>
                </p:cNvSpPr>
                <p:nvPr/>
              </p:nvSpPr>
              <p:spPr bwMode="auto">
                <a:xfrm>
                  <a:off x="1277099" y="345021"/>
                  <a:ext cx="366107" cy="546482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9" name="Freeform 80"/>
                <p:cNvSpPr>
                  <a:spLocks/>
                </p:cNvSpPr>
                <p:nvPr/>
              </p:nvSpPr>
              <p:spPr bwMode="auto">
                <a:xfrm>
                  <a:off x="1648007" y="909205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0" name="Freeform 81"/>
                <p:cNvSpPr>
                  <a:spLocks/>
                </p:cNvSpPr>
                <p:nvPr/>
              </p:nvSpPr>
              <p:spPr bwMode="auto">
                <a:xfrm>
                  <a:off x="1677429" y="347552"/>
                  <a:ext cx="366107" cy="546485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1" name="Freeform 82"/>
                <p:cNvSpPr>
                  <a:spLocks noEditPoints="1"/>
                </p:cNvSpPr>
                <p:nvPr/>
              </p:nvSpPr>
              <p:spPr bwMode="auto">
                <a:xfrm>
                  <a:off x="112" y="-286"/>
                  <a:ext cx="3316168" cy="2721804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62" name="Group 147"/>
              <p:cNvGrpSpPr>
                <a:grpSpLocks/>
              </p:cNvGrpSpPr>
              <p:nvPr/>
            </p:nvGrpSpPr>
            <p:grpSpPr bwMode="auto">
              <a:xfrm rot="-1888931">
                <a:off x="383289" y="4141409"/>
                <a:ext cx="1094993" cy="933829"/>
                <a:chOff x="0" y="0"/>
                <a:chExt cx="3235325" cy="2759075"/>
              </a:xfrm>
            </p:grpSpPr>
            <p:sp>
              <p:nvSpPr>
                <p:cNvPr id="2063" name="Freeform 86"/>
                <p:cNvSpPr>
                  <a:spLocks/>
                </p:cNvSpPr>
                <p:nvPr/>
              </p:nvSpPr>
              <p:spPr bwMode="auto">
                <a:xfrm>
                  <a:off x="1214294" y="323237"/>
                  <a:ext cx="389328" cy="581613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4" name="Freeform 87"/>
                <p:cNvSpPr>
                  <a:spLocks/>
                </p:cNvSpPr>
                <p:nvPr/>
              </p:nvSpPr>
              <p:spPr bwMode="auto">
                <a:xfrm>
                  <a:off x="1605792" y="917507"/>
                  <a:ext cx="4692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0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5" name="Freeform 88"/>
                <p:cNvSpPr>
                  <a:spLocks/>
                </p:cNvSpPr>
                <p:nvPr/>
              </p:nvSpPr>
              <p:spPr bwMode="auto">
                <a:xfrm>
                  <a:off x="1633448" y="321398"/>
                  <a:ext cx="389328" cy="581613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6" name="Freeform 89"/>
                <p:cNvSpPr>
                  <a:spLocks noEditPoints="1"/>
                </p:cNvSpPr>
                <p:nvPr/>
              </p:nvSpPr>
              <p:spPr bwMode="auto">
                <a:xfrm>
                  <a:off x="-3467" y="-878"/>
                  <a:ext cx="3236593" cy="2757970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67" name="Group 172"/>
              <p:cNvGrpSpPr>
                <a:grpSpLocks/>
              </p:cNvGrpSpPr>
              <p:nvPr/>
            </p:nvGrpSpPr>
            <p:grpSpPr bwMode="auto">
              <a:xfrm rot="-1888931">
                <a:off x="7696600" y="0"/>
                <a:ext cx="1376651" cy="1173997"/>
                <a:chOff x="0" y="0"/>
                <a:chExt cx="3235325" cy="2759075"/>
              </a:xfrm>
            </p:grpSpPr>
            <p:sp>
              <p:nvSpPr>
                <p:cNvPr id="2068" name="Freeform 86"/>
                <p:cNvSpPr>
                  <a:spLocks/>
                </p:cNvSpPr>
                <p:nvPr/>
              </p:nvSpPr>
              <p:spPr bwMode="auto">
                <a:xfrm>
                  <a:off x="1221014" y="326410"/>
                  <a:ext cx="388025" cy="582019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9" name="Freeform 87"/>
                <p:cNvSpPr>
                  <a:spLocks/>
                </p:cNvSpPr>
                <p:nvPr/>
              </p:nvSpPr>
              <p:spPr bwMode="auto">
                <a:xfrm>
                  <a:off x="1608761" y="921262"/>
                  <a:ext cx="3730" cy="3732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0" name="Freeform 88"/>
                <p:cNvSpPr>
                  <a:spLocks/>
                </p:cNvSpPr>
                <p:nvPr/>
              </p:nvSpPr>
              <p:spPr bwMode="auto">
                <a:xfrm>
                  <a:off x="1639478" y="328917"/>
                  <a:ext cx="388025" cy="582019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1" name="Freeform 89"/>
                <p:cNvSpPr>
                  <a:spLocks noEditPoints="1"/>
                </p:cNvSpPr>
                <p:nvPr/>
              </p:nvSpPr>
              <p:spPr bwMode="auto">
                <a:xfrm>
                  <a:off x="2541" y="873"/>
                  <a:ext cx="3234787" cy="2757131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2" name="Group 177"/>
              <p:cNvGrpSpPr>
                <a:grpSpLocks/>
              </p:cNvGrpSpPr>
              <p:nvPr/>
            </p:nvGrpSpPr>
            <p:grpSpPr bwMode="auto">
              <a:xfrm rot="2429339">
                <a:off x="7315988" y="3427110"/>
                <a:ext cx="1472288" cy="1142999"/>
                <a:chOff x="0" y="0"/>
                <a:chExt cx="3435350" cy="2667000"/>
              </a:xfrm>
            </p:grpSpPr>
            <p:sp>
              <p:nvSpPr>
                <p:cNvPr id="2073" name="Freeform 72"/>
                <p:cNvSpPr>
                  <a:spLocks/>
                </p:cNvSpPr>
                <p:nvPr/>
              </p:nvSpPr>
              <p:spPr bwMode="auto">
                <a:xfrm>
                  <a:off x="1262110" y="581179"/>
                  <a:ext cx="440817" cy="655643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4" name="Freeform 73"/>
                <p:cNvSpPr>
                  <a:spLocks/>
                </p:cNvSpPr>
                <p:nvPr/>
              </p:nvSpPr>
              <p:spPr bwMode="auto">
                <a:xfrm>
                  <a:off x="1707448" y="1255170"/>
                  <a:ext cx="0" cy="0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1588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5" name="Freeform 74"/>
                <p:cNvSpPr>
                  <a:spLocks/>
                </p:cNvSpPr>
                <p:nvPr/>
              </p:nvSpPr>
              <p:spPr bwMode="auto">
                <a:xfrm>
                  <a:off x="1734577" y="580503"/>
                  <a:ext cx="444520" cy="655640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6" name="Freeform 75"/>
                <p:cNvSpPr>
                  <a:spLocks noEditPoints="1"/>
                </p:cNvSpPr>
                <p:nvPr/>
              </p:nvSpPr>
              <p:spPr bwMode="auto">
                <a:xfrm>
                  <a:off x="1382" y="30"/>
                  <a:ext cx="3433922" cy="2667016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7" name="Group 182"/>
              <p:cNvGrpSpPr>
                <a:grpSpLocks/>
              </p:cNvGrpSpPr>
              <p:nvPr/>
            </p:nvGrpSpPr>
            <p:grpSpPr bwMode="auto">
              <a:xfrm rot="-2106335">
                <a:off x="7774831" y="4939276"/>
                <a:ext cx="1188480" cy="974662"/>
                <a:chOff x="0" y="0"/>
                <a:chExt cx="3317876" cy="2720975"/>
              </a:xfrm>
            </p:grpSpPr>
            <p:sp>
              <p:nvSpPr>
                <p:cNvPr id="2078" name="Freeform 79"/>
                <p:cNvSpPr>
                  <a:spLocks/>
                </p:cNvSpPr>
                <p:nvPr/>
              </p:nvSpPr>
              <p:spPr bwMode="auto">
                <a:xfrm>
                  <a:off x="1283385" y="347056"/>
                  <a:ext cx="367858" cy="545118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9" name="Freeform 80"/>
                <p:cNvSpPr>
                  <a:spLocks/>
                </p:cNvSpPr>
                <p:nvPr/>
              </p:nvSpPr>
              <p:spPr bwMode="auto">
                <a:xfrm>
                  <a:off x="1654995" y="911352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0" name="Freeform 81"/>
                <p:cNvSpPr>
                  <a:spLocks/>
                </p:cNvSpPr>
                <p:nvPr/>
              </p:nvSpPr>
              <p:spPr bwMode="auto">
                <a:xfrm>
                  <a:off x="1677654" y="349475"/>
                  <a:ext cx="372289" cy="545121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1" name="Freeform 82"/>
                <p:cNvSpPr>
                  <a:spLocks noEditPoints="1"/>
                </p:cNvSpPr>
                <p:nvPr/>
              </p:nvSpPr>
              <p:spPr bwMode="auto">
                <a:xfrm>
                  <a:off x="1943" y="-275"/>
                  <a:ext cx="3319573" cy="2721165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82" name="Group 669"/>
            <p:cNvGrpSpPr>
              <a:grpSpLocks/>
            </p:cNvGrpSpPr>
            <p:nvPr/>
          </p:nvGrpSpPr>
          <p:grpSpPr bwMode="auto">
            <a:xfrm>
              <a:off x="0" y="242211"/>
              <a:ext cx="9144001" cy="6615827"/>
              <a:chOff x="0" y="0"/>
              <a:chExt cx="9144001" cy="6615827"/>
            </a:xfrm>
          </p:grpSpPr>
          <p:grpSp>
            <p:nvGrpSpPr>
              <p:cNvPr id="2083" name="Group 32"/>
              <p:cNvGrpSpPr>
                <a:grpSpLocks/>
              </p:cNvGrpSpPr>
              <p:nvPr/>
            </p:nvGrpSpPr>
            <p:grpSpPr bwMode="auto">
              <a:xfrm rot="-1540236">
                <a:off x="214291" y="0"/>
                <a:ext cx="1611192" cy="1321331"/>
                <a:chOff x="0" y="0"/>
                <a:chExt cx="2967986" cy="2434032"/>
              </a:xfrm>
            </p:grpSpPr>
            <p:sp>
              <p:nvSpPr>
                <p:cNvPr id="2084" name="Freeform 79"/>
                <p:cNvSpPr>
                  <a:spLocks/>
                </p:cNvSpPr>
                <p:nvPr/>
              </p:nvSpPr>
              <p:spPr bwMode="auto">
                <a:xfrm>
                  <a:off x="1166584" y="550948"/>
                  <a:ext cx="368483" cy="543931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" name="Freeform 80"/>
                <p:cNvSpPr>
                  <a:spLocks/>
                </p:cNvSpPr>
                <p:nvPr/>
              </p:nvSpPr>
              <p:spPr bwMode="auto">
                <a:xfrm>
                  <a:off x="1536986" y="1111008"/>
                  <a:ext cx="2924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0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6" name="Freeform 81"/>
                <p:cNvSpPr>
                  <a:spLocks/>
                </p:cNvSpPr>
                <p:nvPr/>
              </p:nvSpPr>
              <p:spPr bwMode="auto">
                <a:xfrm>
                  <a:off x="1562900" y="549993"/>
                  <a:ext cx="368483" cy="543931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7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-298" y="1273"/>
                  <a:ext cx="2968334" cy="2433067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8" name="Group 48"/>
              <p:cNvGrpSpPr>
                <a:grpSpLocks/>
              </p:cNvGrpSpPr>
              <p:nvPr/>
            </p:nvGrpSpPr>
            <p:grpSpPr bwMode="auto">
              <a:xfrm rot="1419986">
                <a:off x="7374146" y="387524"/>
                <a:ext cx="1046470" cy="892409"/>
                <a:chOff x="0" y="0"/>
                <a:chExt cx="3235325" cy="2759075"/>
              </a:xfrm>
            </p:grpSpPr>
            <p:sp>
              <p:nvSpPr>
                <p:cNvPr id="2089" name="Freeform 86"/>
                <p:cNvSpPr>
                  <a:spLocks/>
                </p:cNvSpPr>
                <p:nvPr/>
              </p:nvSpPr>
              <p:spPr bwMode="auto">
                <a:xfrm>
                  <a:off x="1215113" y="329831"/>
                  <a:ext cx="392657" cy="584069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0" name="Freeform 87"/>
                <p:cNvSpPr>
                  <a:spLocks/>
                </p:cNvSpPr>
                <p:nvPr/>
              </p:nvSpPr>
              <p:spPr bwMode="auto">
                <a:xfrm>
                  <a:off x="1607242" y="919434"/>
                  <a:ext cx="0" cy="4907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0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1" name="Freeform 88"/>
                <p:cNvSpPr>
                  <a:spLocks/>
                </p:cNvSpPr>
                <p:nvPr/>
              </p:nvSpPr>
              <p:spPr bwMode="auto">
                <a:xfrm>
                  <a:off x="1637447" y="328013"/>
                  <a:ext cx="387747" cy="584069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2" name="Freeform 89"/>
                <p:cNvSpPr>
                  <a:spLocks noEditPoints="1"/>
                </p:cNvSpPr>
                <p:nvPr/>
              </p:nvSpPr>
              <p:spPr bwMode="auto">
                <a:xfrm>
                  <a:off x="823" y="1493"/>
                  <a:ext cx="3234512" cy="2758367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93" name="Freeform 73"/>
              <p:cNvSpPr>
                <a:spLocks/>
              </p:cNvSpPr>
              <p:nvPr/>
            </p:nvSpPr>
            <p:spPr bwMode="auto">
              <a:xfrm rot="1542474">
                <a:off x="7058327" y="3461447"/>
                <a:ext cx="1588" cy="1587"/>
              </a:xfrm>
              <a:custGeom>
                <a:avLst/>
                <a:gdLst>
                  <a:gd name="T0" fmla="*/ 0 w 879"/>
                  <a:gd name="T1" fmla="*/ 0 h 2"/>
                  <a:gd name="T2" fmla="*/ 0 w 879"/>
                  <a:gd name="T3" fmla="*/ 0 h 2"/>
                  <a:gd name="T4" fmla="*/ 0 w 879"/>
                  <a:gd name="T5" fmla="*/ 2 h 2"/>
                  <a:gd name="T6" fmla="*/ 0 w 879"/>
                  <a:gd name="T7" fmla="*/ 2 h 2"/>
                  <a:gd name="T8" fmla="*/ 0 w 879"/>
                  <a:gd name="T9" fmla="*/ 0 h 2"/>
                  <a:gd name="T10" fmla="*/ 0 w 879"/>
                  <a:gd name="T11" fmla="*/ 0 h 2"/>
                  <a:gd name="T12" fmla="*/ 0 w 879"/>
                  <a:gd name="T13" fmla="*/ 0 h 2"/>
                  <a:gd name="T14" fmla="*/ 0 w 879"/>
                  <a:gd name="T15" fmla="*/ 0 h 2"/>
                  <a:gd name="T16" fmla="*/ 0 w 879"/>
                  <a:gd name="T17" fmla="*/ 0 h 2"/>
                  <a:gd name="T18" fmla="*/ 0 w 879"/>
                  <a:gd name="T19" fmla="*/ 0 h 2"/>
                  <a:gd name="T20" fmla="*/ 0 w 879"/>
                  <a:gd name="T21" fmla="*/ 0 h 2"/>
                  <a:gd name="T22" fmla="*/ 879 w 879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879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F2AA">
                  <a:alpha val="6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94" name="Group 63"/>
              <p:cNvGrpSpPr>
                <a:grpSpLocks/>
              </p:cNvGrpSpPr>
              <p:nvPr/>
            </p:nvGrpSpPr>
            <p:grpSpPr bwMode="auto">
              <a:xfrm rot="1645451">
                <a:off x="8050350" y="4026792"/>
                <a:ext cx="917115" cy="1118301"/>
                <a:chOff x="0" y="0"/>
                <a:chExt cx="2720979" cy="3317871"/>
              </a:xfrm>
            </p:grpSpPr>
            <p:sp>
              <p:nvSpPr>
                <p:cNvPr id="2095" name="Freeform 79"/>
                <p:cNvSpPr>
                  <a:spLocks/>
                </p:cNvSpPr>
                <p:nvPr/>
              </p:nvSpPr>
              <p:spPr bwMode="auto">
                <a:xfrm>
                  <a:off x="1151235" y="1896009"/>
                  <a:ext cx="367391" cy="546355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6" name="Freeform 80"/>
                <p:cNvSpPr>
                  <a:spLocks/>
                </p:cNvSpPr>
                <p:nvPr/>
              </p:nvSpPr>
              <p:spPr bwMode="auto">
                <a:xfrm>
                  <a:off x="1524729" y="2463370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7" name="Freeform 81"/>
                <p:cNvSpPr>
                  <a:spLocks/>
                </p:cNvSpPr>
                <p:nvPr/>
              </p:nvSpPr>
              <p:spPr bwMode="auto">
                <a:xfrm>
                  <a:off x="1549402" y="1896356"/>
                  <a:ext cx="367391" cy="546355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8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-299225" y="300923"/>
                  <a:ext cx="3320517" cy="2722460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4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99" name="Group 87"/>
              <p:cNvGrpSpPr>
                <a:grpSpLocks/>
              </p:cNvGrpSpPr>
              <p:nvPr/>
            </p:nvGrpSpPr>
            <p:grpSpPr bwMode="auto">
              <a:xfrm>
                <a:off x="0" y="5091810"/>
                <a:ext cx="1188232" cy="1524017"/>
                <a:chOff x="0" y="0"/>
                <a:chExt cx="1876425" cy="2406650"/>
              </a:xfrm>
            </p:grpSpPr>
            <p:sp>
              <p:nvSpPr>
                <p:cNvPr id="2100" name="Freeform 21"/>
                <p:cNvSpPr>
                  <a:spLocks/>
                </p:cNvSpPr>
                <p:nvPr/>
              </p:nvSpPr>
              <p:spPr bwMode="auto">
                <a:xfrm>
                  <a:off x="589157" y="584124"/>
                  <a:ext cx="35099" cy="483834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  <a:gd name="T48" fmla="*/ 0 w 22"/>
                    <a:gd name="T49" fmla="*/ 0 h 304"/>
                    <a:gd name="T50" fmla="*/ 22 w 22"/>
                    <a:gd name="T51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T48" t="T49" r="T50" b="T51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1" name="Freeform 22"/>
                <p:cNvSpPr>
                  <a:spLocks/>
                </p:cNvSpPr>
                <p:nvPr/>
              </p:nvSpPr>
              <p:spPr bwMode="auto">
                <a:xfrm>
                  <a:off x="619241" y="1075479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2" name="Freeform 23"/>
                <p:cNvSpPr>
                  <a:spLocks/>
                </p:cNvSpPr>
                <p:nvPr/>
              </p:nvSpPr>
              <p:spPr bwMode="auto">
                <a:xfrm>
                  <a:off x="641804" y="867405"/>
                  <a:ext cx="436226" cy="213088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  <a:gd name="T52" fmla="*/ 0 w 276"/>
                    <a:gd name="T53" fmla="*/ 0 h 134"/>
                    <a:gd name="T54" fmla="*/ 276 w 276"/>
                    <a:gd name="T55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T52" t="T53" r="T54" b="T55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3" name="Freeform 24"/>
                <p:cNvSpPr>
                  <a:spLocks noEditPoints="1"/>
                </p:cNvSpPr>
                <p:nvPr/>
              </p:nvSpPr>
              <p:spPr bwMode="auto">
                <a:xfrm>
                  <a:off x="0" y="13"/>
                  <a:ext cx="1875271" cy="2406637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  <a:gd name="T126" fmla="*/ 0 w 1182"/>
                    <a:gd name="T127" fmla="*/ 0 h 1516"/>
                    <a:gd name="T128" fmla="*/ 1182 w 1182"/>
                    <a:gd name="T129" fmla="*/ 1516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T126" t="T127" r="T128" b="T129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rgbClr val="D7F2AA">
                    <a:alpha val="4999"/>
                  </a:srgbClr>
                </a:solidFill>
                <a:ln w="9525" cmpd="sng">
                  <a:solidFill>
                    <a:srgbClr val="ABCC67">
                      <a:alpha val="3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04" name="Group 92"/>
              <p:cNvGrpSpPr>
                <a:grpSpLocks/>
              </p:cNvGrpSpPr>
              <p:nvPr/>
            </p:nvGrpSpPr>
            <p:grpSpPr bwMode="auto">
              <a:xfrm>
                <a:off x="13" y="2604166"/>
                <a:ext cx="930494" cy="1301751"/>
                <a:chOff x="0" y="0"/>
                <a:chExt cx="1257300" cy="1758950"/>
              </a:xfrm>
            </p:grpSpPr>
            <p:sp>
              <p:nvSpPr>
                <p:cNvPr id="2105" name="Freeform 49"/>
                <p:cNvSpPr>
                  <a:spLocks/>
                </p:cNvSpPr>
                <p:nvPr/>
              </p:nvSpPr>
              <p:spPr bwMode="auto">
                <a:xfrm>
                  <a:off x="-18" y="810873"/>
                  <a:ext cx="113694" cy="17804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  <a:gd name="T36" fmla="*/ 0 w 72"/>
                    <a:gd name="T37" fmla="*/ 0 h 112"/>
                    <a:gd name="T38" fmla="*/ 72 w 72"/>
                    <a:gd name="T39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T36" t="T37" r="T38" b="T39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6" name="Freeform 50"/>
                <p:cNvSpPr>
                  <a:spLocks/>
                </p:cNvSpPr>
                <p:nvPr/>
              </p:nvSpPr>
              <p:spPr bwMode="auto">
                <a:xfrm>
                  <a:off x="117966" y="997494"/>
                  <a:ext cx="0" cy="4290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0 w 1"/>
                    <a:gd name="T5" fmla="*/ 2 h 2"/>
                    <a:gd name="T6" fmla="*/ 0 w 1"/>
                    <a:gd name="T7" fmla="*/ 2 h 2"/>
                    <a:gd name="T8" fmla="*/ 0 w 1"/>
                    <a:gd name="T9" fmla="*/ 0 h 2"/>
                    <a:gd name="T10" fmla="*/ 0 w 1"/>
                    <a:gd name="T11" fmla="*/ 0 h 2"/>
                    <a:gd name="T12" fmla="*/ 0 w 1"/>
                    <a:gd name="T13" fmla="*/ 0 h 2"/>
                    <a:gd name="T14" fmla="*/ 0 w 1"/>
                    <a:gd name="T15" fmla="*/ 0 h 2"/>
                    <a:gd name="T16" fmla="*/ 0 w 1"/>
                    <a:gd name="T17" fmla="*/ 0 h 2"/>
                    <a:gd name="T18" fmla="*/ 0 w 1"/>
                    <a:gd name="T19" fmla="*/ 0 h 2"/>
                    <a:gd name="T20" fmla="*/ 0 w 1"/>
                    <a:gd name="T21" fmla="*/ 0 h 2"/>
                    <a:gd name="T22" fmla="*/ 0 w 1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7" name="Freeform 51"/>
                <p:cNvSpPr>
                  <a:spLocks/>
                </p:cNvSpPr>
                <p:nvPr/>
              </p:nvSpPr>
              <p:spPr bwMode="auto">
                <a:xfrm>
                  <a:off x="137272" y="553465"/>
                  <a:ext cx="291740" cy="435449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  <a:gd name="T56" fmla="*/ 0 w 184"/>
                    <a:gd name="T57" fmla="*/ 0 h 274"/>
                    <a:gd name="T58" fmla="*/ 184 w 184"/>
                    <a:gd name="T59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8" name="Freeform 52"/>
                <p:cNvSpPr>
                  <a:spLocks noEditPoints="1"/>
                </p:cNvSpPr>
                <p:nvPr/>
              </p:nvSpPr>
              <p:spPr bwMode="auto">
                <a:xfrm>
                  <a:off x="-18" y="36"/>
                  <a:ext cx="1257058" cy="1758958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  <a:gd name="T96" fmla="*/ 0 w 792"/>
                    <a:gd name="T97" fmla="*/ 0 h 1108"/>
                    <a:gd name="T98" fmla="*/ 792 w 792"/>
                    <a:gd name="T99" fmla="*/ 1108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T96" t="T97" r="T98" b="T99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rgbClr val="D7F2AA">
                    <a:alpha val="14000"/>
                  </a:srgbClr>
                </a:solidFill>
                <a:ln w="9525" cmpd="sng">
                  <a:solidFill>
                    <a:srgbClr val="ABCC67">
                      <a:alpha val="10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09" name="Group 97"/>
              <p:cNvGrpSpPr>
                <a:grpSpLocks/>
              </p:cNvGrpSpPr>
              <p:nvPr/>
            </p:nvGrpSpPr>
            <p:grpSpPr bwMode="auto">
              <a:xfrm>
                <a:off x="4876759" y="5462307"/>
                <a:ext cx="1752575" cy="1153497"/>
                <a:chOff x="0" y="0"/>
                <a:chExt cx="2489200" cy="1638300"/>
              </a:xfrm>
            </p:grpSpPr>
            <p:sp>
              <p:nvSpPr>
                <p:cNvPr id="2110" name="Freeform 28"/>
                <p:cNvSpPr>
                  <a:spLocks/>
                </p:cNvSpPr>
                <p:nvPr/>
              </p:nvSpPr>
              <p:spPr bwMode="auto">
                <a:xfrm>
                  <a:off x="1026307" y="770266"/>
                  <a:ext cx="22548" cy="547897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  <a:gd name="T54" fmla="*/ 0 w 14"/>
                    <a:gd name="T55" fmla="*/ 0 h 344"/>
                    <a:gd name="T56" fmla="*/ 14 w 14"/>
                    <a:gd name="T57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T54" t="T55" r="T56" b="T57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11" name="Freeform 29"/>
                <p:cNvSpPr>
                  <a:spLocks/>
                </p:cNvSpPr>
                <p:nvPr/>
              </p:nvSpPr>
              <p:spPr bwMode="auto">
                <a:xfrm>
                  <a:off x="1042091" y="1329436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12" name="Freeform 30"/>
                <p:cNvSpPr>
                  <a:spLocks/>
                </p:cNvSpPr>
                <p:nvPr/>
              </p:nvSpPr>
              <p:spPr bwMode="auto">
                <a:xfrm>
                  <a:off x="1066895" y="1103964"/>
                  <a:ext cx="502828" cy="229982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  <a:gd name="T56" fmla="*/ 0 w 316"/>
                    <a:gd name="T57" fmla="*/ 0 h 144"/>
                    <a:gd name="T58" fmla="*/ 316 w 316"/>
                    <a:gd name="T59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13" name="Freeform 31"/>
                <p:cNvSpPr>
                  <a:spLocks noEditPoints="1"/>
                </p:cNvSpPr>
                <p:nvPr/>
              </p:nvSpPr>
              <p:spPr bwMode="auto">
                <a:xfrm>
                  <a:off x="355" y="-849"/>
                  <a:ext cx="2489342" cy="1639182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  <a:gd name="T92" fmla="*/ 0 w 1568"/>
                    <a:gd name="T93" fmla="*/ 0 h 1032"/>
                    <a:gd name="T94" fmla="*/ 1568 w 1568"/>
                    <a:gd name="T95" fmla="*/ 1032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T92" t="T93" r="T94" b="T95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rgbClr val="D7F2AA">
                    <a:alpha val="9000"/>
                  </a:srgbClr>
                </a:solidFill>
                <a:ln w="9525" cmpd="sng">
                  <a:solidFill>
                    <a:srgbClr val="FEFFFF">
                      <a:alpha val="6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14" name="Group 102"/>
              <p:cNvGrpSpPr>
                <a:grpSpLocks/>
              </p:cNvGrpSpPr>
              <p:nvPr/>
            </p:nvGrpSpPr>
            <p:grpSpPr bwMode="auto">
              <a:xfrm>
                <a:off x="7848602" y="1281809"/>
                <a:ext cx="1295399" cy="1685580"/>
                <a:chOff x="0" y="0"/>
                <a:chExt cx="1054100" cy="1371600"/>
              </a:xfrm>
            </p:grpSpPr>
            <p:sp>
              <p:nvSpPr>
                <p:cNvPr id="2115" name="Freeform 70"/>
                <p:cNvSpPr>
                  <a:spLocks/>
                </p:cNvSpPr>
                <p:nvPr/>
              </p:nvSpPr>
              <p:spPr bwMode="auto">
                <a:xfrm>
                  <a:off x="495049" y="381071"/>
                  <a:ext cx="241575" cy="158891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  <a:gd name="T46" fmla="*/ 0 w 152"/>
                    <a:gd name="T47" fmla="*/ 0 h 100"/>
                    <a:gd name="T48" fmla="*/ 152 w 152"/>
                    <a:gd name="T49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T46" t="T47" r="T48" b="T49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16" name="Freeform 71"/>
                <p:cNvSpPr>
                  <a:spLocks/>
                </p:cNvSpPr>
                <p:nvPr/>
              </p:nvSpPr>
              <p:spPr bwMode="auto">
                <a:xfrm>
                  <a:off x="740499" y="546421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17" name="Freeform 72"/>
                <p:cNvSpPr>
                  <a:spLocks/>
                </p:cNvSpPr>
                <p:nvPr/>
              </p:nvSpPr>
              <p:spPr bwMode="auto">
                <a:xfrm>
                  <a:off x="749542" y="250599"/>
                  <a:ext cx="54257" cy="285487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  <a:gd name="T50" fmla="*/ 0 w 34"/>
                    <a:gd name="T51" fmla="*/ 0 h 180"/>
                    <a:gd name="T52" fmla="*/ 34 w 34"/>
                    <a:gd name="T53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T50" t="T51" r="T52" b="T53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18" name="Freeform 73"/>
                <p:cNvSpPr>
                  <a:spLocks noEditPoints="1"/>
                </p:cNvSpPr>
                <p:nvPr/>
              </p:nvSpPr>
              <p:spPr bwMode="auto">
                <a:xfrm>
                  <a:off x="272" y="-10"/>
                  <a:ext cx="1054146" cy="1371888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  <a:gd name="T114" fmla="*/ 0 w 664"/>
                    <a:gd name="T115" fmla="*/ 0 h 864"/>
                    <a:gd name="T116" fmla="*/ 664 w 664"/>
                    <a:gd name="T117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T114" t="T115" r="T116" b="T117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rgbClr val="D7F2AA">
                    <a:alpha val="4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19" name="Group 112"/>
              <p:cNvGrpSpPr>
                <a:grpSpLocks/>
              </p:cNvGrpSpPr>
              <p:nvPr/>
            </p:nvGrpSpPr>
            <p:grpSpPr bwMode="auto">
              <a:xfrm>
                <a:off x="7679524" y="5701409"/>
                <a:ext cx="1331670" cy="914403"/>
                <a:chOff x="0" y="0"/>
                <a:chExt cx="1775564" cy="1219200"/>
              </a:xfrm>
            </p:grpSpPr>
            <p:sp>
              <p:nvSpPr>
                <p:cNvPr id="2120" name="Freeform 35"/>
                <p:cNvSpPr>
                  <a:spLocks/>
                </p:cNvSpPr>
                <p:nvPr/>
              </p:nvSpPr>
              <p:spPr bwMode="auto">
                <a:xfrm>
                  <a:off x="-611" y="537652"/>
                  <a:ext cx="270946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  <a:gd name="T46" fmla="*/ 0 w 170"/>
                    <a:gd name="T47" fmla="*/ 0 h 80"/>
                    <a:gd name="T48" fmla="*/ 170 w 170"/>
                    <a:gd name="T49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T46" t="T47" r="T48" b="T49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21" name="Freeform 36"/>
                <p:cNvSpPr>
                  <a:spLocks/>
                </p:cNvSpPr>
                <p:nvPr/>
              </p:nvSpPr>
              <p:spPr bwMode="auto">
                <a:xfrm>
                  <a:off x="272451" y="671003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22" name="Freeform 37"/>
                <p:cNvSpPr>
                  <a:spLocks/>
                </p:cNvSpPr>
                <p:nvPr/>
              </p:nvSpPr>
              <p:spPr bwMode="auto">
                <a:xfrm>
                  <a:off x="278802" y="361969"/>
                  <a:ext cx="19050" cy="296334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  <a:gd name="T50" fmla="*/ 0 w 12"/>
                    <a:gd name="T51" fmla="*/ 0 h 186"/>
                    <a:gd name="T52" fmla="*/ 12 w 12"/>
                    <a:gd name="T53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T50" t="T51" r="T52" b="T53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23" name="Freeform 38"/>
                <p:cNvSpPr>
                  <a:spLocks noEditPoints="1"/>
                </p:cNvSpPr>
                <p:nvPr/>
              </p:nvSpPr>
              <p:spPr bwMode="auto">
                <a:xfrm>
                  <a:off x="321137" y="17"/>
                  <a:ext cx="1454215" cy="1219203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  <a:gd name="T126" fmla="*/ 0 w 916"/>
                    <a:gd name="T127" fmla="*/ 0 h 768"/>
                    <a:gd name="T128" fmla="*/ 916 w 916"/>
                    <a:gd name="T129" fmla="*/ 76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T126" t="T127" r="T128" b="T129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24" name="Group 715"/>
            <p:cNvGrpSpPr>
              <a:grpSpLocks/>
            </p:cNvGrpSpPr>
            <p:nvPr/>
          </p:nvGrpSpPr>
          <p:grpSpPr bwMode="auto">
            <a:xfrm>
              <a:off x="11" y="0"/>
              <a:ext cx="9252335" cy="6787414"/>
              <a:chOff x="0" y="0"/>
              <a:chExt cx="9252335" cy="6787414"/>
            </a:xfrm>
          </p:grpSpPr>
          <p:grpSp>
            <p:nvGrpSpPr>
              <p:cNvPr id="2125" name="Group 129"/>
              <p:cNvGrpSpPr>
                <a:grpSpLocks/>
              </p:cNvGrpSpPr>
              <p:nvPr/>
            </p:nvGrpSpPr>
            <p:grpSpPr bwMode="auto">
              <a:xfrm rot="-1480761">
                <a:off x="7445115" y="3056844"/>
                <a:ext cx="1807220" cy="3062371"/>
                <a:chOff x="0" y="0"/>
                <a:chExt cx="6368361" cy="10791417"/>
              </a:xfrm>
            </p:grpSpPr>
            <p:sp>
              <p:nvSpPr>
                <p:cNvPr id="2126" name="Freeform 86"/>
                <p:cNvSpPr>
                  <a:spLocks/>
                </p:cNvSpPr>
                <p:nvPr/>
              </p:nvSpPr>
              <p:spPr bwMode="auto">
                <a:xfrm>
                  <a:off x="4351775" y="331515"/>
                  <a:ext cx="391604" cy="581795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27" name="Freeform 87"/>
                <p:cNvSpPr>
                  <a:spLocks/>
                </p:cNvSpPr>
                <p:nvPr/>
              </p:nvSpPr>
              <p:spPr bwMode="auto">
                <a:xfrm>
                  <a:off x="4742657" y="921374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28" name="Freeform 88"/>
                <p:cNvSpPr>
                  <a:spLocks/>
                </p:cNvSpPr>
                <p:nvPr/>
              </p:nvSpPr>
              <p:spPr bwMode="auto">
                <a:xfrm>
                  <a:off x="4772446" y="326518"/>
                  <a:ext cx="386008" cy="581795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29" name="Freeform 89"/>
                <p:cNvSpPr>
                  <a:spLocks noEditPoints="1"/>
                </p:cNvSpPr>
                <p:nvPr/>
              </p:nvSpPr>
              <p:spPr bwMode="auto">
                <a:xfrm>
                  <a:off x="3132124" y="-2226"/>
                  <a:ext cx="3233529" cy="2757935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20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30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1412" y="7538653"/>
                  <a:ext cx="3809748" cy="3250220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31" name="Group 134"/>
              <p:cNvGrpSpPr>
                <a:grpSpLocks/>
              </p:cNvGrpSpPr>
              <p:nvPr/>
            </p:nvGrpSpPr>
            <p:grpSpPr bwMode="auto">
              <a:xfrm rot="1992353">
                <a:off x="7040277" y="5528404"/>
                <a:ext cx="986817" cy="1259010"/>
                <a:chOff x="0" y="0"/>
                <a:chExt cx="3317877" cy="4233024"/>
              </a:xfrm>
            </p:grpSpPr>
            <p:sp>
              <p:nvSpPr>
                <p:cNvPr id="2132" name="Freeform 80"/>
                <p:cNvSpPr>
                  <a:spLocks/>
                </p:cNvSpPr>
                <p:nvPr/>
              </p:nvSpPr>
              <p:spPr bwMode="auto">
                <a:xfrm>
                  <a:off x="1006811" y="2830"/>
                  <a:ext cx="5339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0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33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-1472" y="1510339"/>
                  <a:ext cx="3314723" cy="2722124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ABCC67">
                    <a:alpha val="9999"/>
                  </a:srgbClr>
                </a:solidFill>
                <a:ln w="9525" cmpd="sng">
                  <a:solidFill>
                    <a:srgbClr val="ABCC67">
                      <a:alpha val="3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34" name="Group 154"/>
              <p:cNvGrpSpPr>
                <a:grpSpLocks/>
              </p:cNvGrpSpPr>
              <p:nvPr/>
            </p:nvGrpSpPr>
            <p:grpSpPr bwMode="auto">
              <a:xfrm rot="2047758">
                <a:off x="6509443" y="1366533"/>
                <a:ext cx="1457110" cy="1131216"/>
                <a:chOff x="0" y="0"/>
                <a:chExt cx="3435350" cy="2667000"/>
              </a:xfrm>
            </p:grpSpPr>
            <p:sp>
              <p:nvSpPr>
                <p:cNvPr id="2135" name="Freeform 72"/>
                <p:cNvSpPr>
                  <a:spLocks/>
                </p:cNvSpPr>
                <p:nvPr/>
              </p:nvSpPr>
              <p:spPr bwMode="auto">
                <a:xfrm>
                  <a:off x="1262373" y="579374"/>
                  <a:ext cx="441665" cy="658728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36" name="Freeform 73"/>
                <p:cNvSpPr>
                  <a:spLocks/>
                </p:cNvSpPr>
                <p:nvPr/>
              </p:nvSpPr>
              <p:spPr bwMode="auto">
                <a:xfrm>
                  <a:off x="1705640" y="1254464"/>
                  <a:ext cx="3744" cy="3744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1588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37" name="Freeform 74"/>
                <p:cNvSpPr>
                  <a:spLocks/>
                </p:cNvSpPr>
                <p:nvPr/>
              </p:nvSpPr>
              <p:spPr bwMode="auto">
                <a:xfrm>
                  <a:off x="1735474" y="582999"/>
                  <a:ext cx="445409" cy="658728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38" name="Freeform 75"/>
                <p:cNvSpPr>
                  <a:spLocks noEditPoints="1"/>
                </p:cNvSpPr>
                <p:nvPr/>
              </p:nvSpPr>
              <p:spPr bwMode="auto">
                <a:xfrm>
                  <a:off x="-24" y="852"/>
                  <a:ext cx="3436003" cy="2668596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 w="9525" cmpd="sng">
                  <a:solidFill>
                    <a:srgbClr val="D7F2AA">
                      <a:alpha val="12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39" name="Group 164"/>
              <p:cNvGrpSpPr>
                <a:grpSpLocks/>
              </p:cNvGrpSpPr>
              <p:nvPr/>
            </p:nvGrpSpPr>
            <p:grpSpPr bwMode="auto">
              <a:xfrm rot="-1479961">
                <a:off x="8188922" y="3823939"/>
                <a:ext cx="960037" cy="745321"/>
                <a:chOff x="0" y="0"/>
                <a:chExt cx="3435350" cy="2667000"/>
              </a:xfrm>
            </p:grpSpPr>
            <p:sp>
              <p:nvSpPr>
                <p:cNvPr id="2140" name="Freeform 72"/>
                <p:cNvSpPr>
                  <a:spLocks/>
                </p:cNvSpPr>
                <p:nvPr/>
              </p:nvSpPr>
              <p:spPr bwMode="auto">
                <a:xfrm>
                  <a:off x="1264753" y="574468"/>
                  <a:ext cx="437426" cy="658952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1" name="Freeform 73"/>
                <p:cNvSpPr>
                  <a:spLocks/>
                </p:cNvSpPr>
                <p:nvPr/>
              </p:nvSpPr>
              <p:spPr bwMode="auto">
                <a:xfrm>
                  <a:off x="1704945" y="1255973"/>
                  <a:ext cx="0" cy="5682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0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2" name="Freeform 74"/>
                <p:cNvSpPr>
                  <a:spLocks/>
                </p:cNvSpPr>
                <p:nvPr/>
              </p:nvSpPr>
              <p:spPr bwMode="auto">
                <a:xfrm>
                  <a:off x="1732289" y="577936"/>
                  <a:ext cx="443108" cy="658952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3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-2067" y="1016"/>
                  <a:ext cx="3436932" cy="2669891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44" name="Group 48"/>
              <p:cNvGrpSpPr>
                <a:grpSpLocks/>
              </p:cNvGrpSpPr>
              <p:nvPr/>
            </p:nvGrpSpPr>
            <p:grpSpPr bwMode="auto">
              <a:xfrm>
                <a:off x="0" y="685805"/>
                <a:ext cx="1312805" cy="1509325"/>
                <a:chOff x="0" y="0"/>
                <a:chExt cx="1836489" cy="2111412"/>
              </a:xfrm>
            </p:grpSpPr>
            <p:sp>
              <p:nvSpPr>
                <p:cNvPr id="2145" name="Freeform 42"/>
                <p:cNvSpPr>
                  <a:spLocks/>
                </p:cNvSpPr>
                <p:nvPr/>
              </p:nvSpPr>
              <p:spPr bwMode="auto">
                <a:xfrm>
                  <a:off x="541873" y="1061533"/>
                  <a:ext cx="499693" cy="268716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  <a:gd name="T56" fmla="*/ 0 w 314"/>
                    <a:gd name="T57" fmla="*/ 0 h 170"/>
                    <a:gd name="T58" fmla="*/ 314 w 314"/>
                    <a:gd name="T5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6" name="Freeform 43"/>
                <p:cNvSpPr>
                  <a:spLocks/>
                </p:cNvSpPr>
                <p:nvPr/>
              </p:nvSpPr>
              <p:spPr bwMode="auto">
                <a:xfrm>
                  <a:off x="1050450" y="1336910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7" name="Freeform 44"/>
                <p:cNvSpPr>
                  <a:spLocks/>
                </p:cNvSpPr>
                <p:nvPr/>
              </p:nvSpPr>
              <p:spPr bwMode="auto">
                <a:xfrm>
                  <a:off x="1063775" y="755065"/>
                  <a:ext cx="59962" cy="561859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  <a:gd name="T58" fmla="*/ 0 w 38"/>
                    <a:gd name="T59" fmla="*/ 0 h 354"/>
                    <a:gd name="T60" fmla="*/ 38 w 38"/>
                    <a:gd name="T61" fmla="*/ 354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8" name="Freeform 45"/>
                <p:cNvSpPr>
                  <a:spLocks noEditPoints="1"/>
                </p:cNvSpPr>
                <p:nvPr/>
              </p:nvSpPr>
              <p:spPr bwMode="auto">
                <a:xfrm>
                  <a:off x="-15" y="-1"/>
                  <a:ext cx="1836648" cy="2111966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  <a:gd name="T114" fmla="*/ 0 w 1336"/>
                    <a:gd name="T115" fmla="*/ 0 h 1536"/>
                    <a:gd name="T116" fmla="*/ 1336 w 1336"/>
                    <a:gd name="T117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T114" t="T115" r="T116" b="T117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49" name="Group 53"/>
              <p:cNvGrpSpPr>
                <a:grpSpLocks/>
              </p:cNvGrpSpPr>
              <p:nvPr/>
            </p:nvGrpSpPr>
            <p:grpSpPr bwMode="auto">
              <a:xfrm>
                <a:off x="67" y="4273568"/>
                <a:ext cx="1192646" cy="1365250"/>
                <a:chOff x="0" y="0"/>
                <a:chExt cx="1646965" cy="1885342"/>
              </a:xfrm>
            </p:grpSpPr>
            <p:sp>
              <p:nvSpPr>
                <p:cNvPr id="2150" name="Freeform 56"/>
                <p:cNvSpPr>
                  <a:spLocks/>
                </p:cNvSpPr>
                <p:nvPr/>
              </p:nvSpPr>
              <p:spPr bwMode="auto">
                <a:xfrm>
                  <a:off x="552358" y="504231"/>
                  <a:ext cx="19732" cy="499838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  <a:gd name="T52" fmla="*/ 0 w 12"/>
                    <a:gd name="T53" fmla="*/ 0 h 314"/>
                    <a:gd name="T54" fmla="*/ 12 w 12"/>
                    <a:gd name="T55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T52" t="T53" r="T54" b="T55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1" name="Freeform 57"/>
                <p:cNvSpPr>
                  <a:spLocks/>
                </p:cNvSpPr>
                <p:nvPr/>
              </p:nvSpPr>
              <p:spPr bwMode="auto">
                <a:xfrm>
                  <a:off x="607167" y="907608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2" name="Freeform 58"/>
                <p:cNvSpPr>
                  <a:spLocks/>
                </p:cNvSpPr>
                <p:nvPr/>
              </p:nvSpPr>
              <p:spPr bwMode="auto">
                <a:xfrm>
                  <a:off x="574282" y="824302"/>
                  <a:ext cx="462581" cy="195113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  <a:gd name="T54" fmla="*/ 0 w 292"/>
                    <a:gd name="T55" fmla="*/ 0 h 122"/>
                    <a:gd name="T56" fmla="*/ 292 w 292"/>
                    <a:gd name="T57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T54" t="T55" r="T56" b="T57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" name="Freeform 59"/>
                <p:cNvSpPr>
                  <a:spLocks noEditPoints="1"/>
                </p:cNvSpPr>
                <p:nvPr/>
              </p:nvSpPr>
              <p:spPr bwMode="auto">
                <a:xfrm>
                  <a:off x="-108" y="8"/>
                  <a:ext cx="1646437" cy="1885353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  <a:gd name="T112" fmla="*/ 0 w 1216"/>
                    <a:gd name="T113" fmla="*/ 0 h 1392"/>
                    <a:gd name="T114" fmla="*/ 1216 w 1216"/>
                    <a:gd name="T115" fmla="*/ 1392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T112" t="T113" r="T114" b="T115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4" name="Group 58"/>
              <p:cNvGrpSpPr>
                <a:grpSpLocks/>
              </p:cNvGrpSpPr>
              <p:nvPr/>
            </p:nvGrpSpPr>
            <p:grpSpPr bwMode="auto">
              <a:xfrm>
                <a:off x="7366651" y="0"/>
                <a:ext cx="1266631" cy="990597"/>
                <a:chOff x="0" y="0"/>
                <a:chExt cx="1558925" cy="1219200"/>
              </a:xfrm>
            </p:grpSpPr>
            <p:sp>
              <p:nvSpPr>
                <p:cNvPr id="2155" name="Freeform 63"/>
                <p:cNvSpPr>
                  <a:spLocks/>
                </p:cNvSpPr>
                <p:nvPr/>
              </p:nvSpPr>
              <p:spPr bwMode="auto">
                <a:xfrm>
                  <a:off x="409897" y="0"/>
                  <a:ext cx="228610" cy="232510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  <a:gd name="T42" fmla="*/ 0 w 144"/>
                    <a:gd name="T43" fmla="*/ 0 h 146"/>
                    <a:gd name="T44" fmla="*/ 144 w 144"/>
                    <a:gd name="T4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T42" t="T43" r="T44" b="T45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" name="Freeform 64"/>
                <p:cNvSpPr>
                  <a:spLocks/>
                </p:cNvSpPr>
                <p:nvPr/>
              </p:nvSpPr>
              <p:spPr bwMode="auto">
                <a:xfrm>
                  <a:off x="640460" y="238371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7" name="Freeform 65"/>
                <p:cNvSpPr>
                  <a:spLocks/>
                </p:cNvSpPr>
                <p:nvPr/>
              </p:nvSpPr>
              <p:spPr bwMode="auto">
                <a:xfrm>
                  <a:off x="650230" y="0"/>
                  <a:ext cx="105512" cy="228603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  <a:gd name="T38" fmla="*/ 0 w 66"/>
                    <a:gd name="T39" fmla="*/ 0 h 144"/>
                    <a:gd name="T40" fmla="*/ 66 w 66"/>
                    <a:gd name="T4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T38" t="T39" r="T40" b="T41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8" name="Freeform 66"/>
                <p:cNvSpPr>
                  <a:spLocks noEditPoints="1"/>
                </p:cNvSpPr>
                <p:nvPr/>
              </p:nvSpPr>
              <p:spPr bwMode="auto">
                <a:xfrm>
                  <a:off x="-427" y="0"/>
                  <a:ext cx="1559230" cy="1219211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  <a:gd name="T116" fmla="*/ 0 w 982"/>
                    <a:gd name="T117" fmla="*/ 0 h 768"/>
                    <a:gd name="T118" fmla="*/ 982 w 982"/>
                    <a:gd name="T119" fmla="*/ 76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T116" t="T117" r="T118" b="T119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9" name="Group 63"/>
              <p:cNvGrpSpPr>
                <a:grpSpLocks/>
              </p:cNvGrpSpPr>
              <p:nvPr/>
            </p:nvGrpSpPr>
            <p:grpSpPr bwMode="auto">
              <a:xfrm>
                <a:off x="8324135" y="990604"/>
                <a:ext cx="819855" cy="1066798"/>
                <a:chOff x="0" y="0"/>
                <a:chExt cx="1054100" cy="1371600"/>
              </a:xfrm>
            </p:grpSpPr>
            <p:sp>
              <p:nvSpPr>
                <p:cNvPr id="2160" name="Freeform 70"/>
                <p:cNvSpPr>
                  <a:spLocks/>
                </p:cNvSpPr>
                <p:nvPr/>
              </p:nvSpPr>
              <p:spPr bwMode="auto">
                <a:xfrm>
                  <a:off x="495324" y="381686"/>
                  <a:ext cx="240857" cy="157163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  <a:gd name="T46" fmla="*/ 0 w 152"/>
                    <a:gd name="T47" fmla="*/ 0 h 100"/>
                    <a:gd name="T48" fmla="*/ 152 w 152"/>
                    <a:gd name="T49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T46" t="T47" r="T48" b="T49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1" name="Freeform 71"/>
                <p:cNvSpPr>
                  <a:spLocks/>
                </p:cNvSpPr>
                <p:nvPr/>
              </p:nvSpPr>
              <p:spPr bwMode="auto">
                <a:xfrm>
                  <a:off x="740263" y="547014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2" name="Freeform 72"/>
                <p:cNvSpPr>
                  <a:spLocks/>
                </p:cNvSpPr>
                <p:nvPr/>
              </p:nvSpPr>
              <p:spPr bwMode="auto">
                <a:xfrm>
                  <a:off x="750469" y="251057"/>
                  <a:ext cx="53070" cy="285752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  <a:gd name="T50" fmla="*/ 0 w 34"/>
                    <a:gd name="T51" fmla="*/ 0 h 180"/>
                    <a:gd name="T52" fmla="*/ 34 w 34"/>
                    <a:gd name="T53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T50" t="T51" r="T52" b="T53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3" name="Freeform 73"/>
                <p:cNvSpPr>
                  <a:spLocks noEditPoints="1"/>
                </p:cNvSpPr>
                <p:nvPr/>
              </p:nvSpPr>
              <p:spPr bwMode="auto">
                <a:xfrm>
                  <a:off x="-678" y="3"/>
                  <a:ext cx="1055279" cy="137161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  <a:gd name="T114" fmla="*/ 0 w 664"/>
                    <a:gd name="T115" fmla="*/ 0 h 864"/>
                    <a:gd name="T116" fmla="*/ 664 w 664"/>
                    <a:gd name="T117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T114" t="T115" r="T116" b="T117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16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09650" y="676275"/>
            <a:ext cx="7124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Trebuchet MS" charset="0"/>
              </a:rPr>
              <a:t>单击此处编辑母版标题样式</a:t>
            </a:r>
          </a:p>
        </p:txBody>
      </p:sp>
      <p:sp>
        <p:nvSpPr>
          <p:cNvPr id="216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9650" y="1806575"/>
            <a:ext cx="71247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Verdana" charset="0"/>
              </a:rPr>
              <a:t>单击此处编辑母版文本样式</a:t>
            </a:r>
            <a:endParaRPr lang="en-US" altLang="zh-CN">
              <a:sym typeface="Verdana" charset="0"/>
            </a:endParaRPr>
          </a:p>
          <a:p>
            <a:pPr lvl="1"/>
            <a:r>
              <a:rPr lang="zh-CN" altLang="en-US">
                <a:sym typeface="Verdana" charset="0"/>
              </a:rPr>
              <a:t>第二级</a:t>
            </a:r>
            <a:endParaRPr lang="en-US" altLang="zh-CN">
              <a:sym typeface="Verdana" charset="0"/>
            </a:endParaRPr>
          </a:p>
          <a:p>
            <a:pPr lvl="2"/>
            <a:r>
              <a:rPr lang="zh-CN" altLang="en-US">
                <a:sym typeface="Verdana" charset="0"/>
              </a:rPr>
              <a:t>第三级</a:t>
            </a:r>
            <a:endParaRPr lang="en-US" altLang="zh-CN">
              <a:sym typeface="Verdana" charset="0"/>
            </a:endParaRPr>
          </a:p>
          <a:p>
            <a:pPr lvl="3"/>
            <a:r>
              <a:rPr lang="zh-CN" altLang="en-US">
                <a:sym typeface="Verdana" charset="0"/>
              </a:rPr>
              <a:t>第四级</a:t>
            </a:r>
            <a:endParaRPr lang="en-US" altLang="zh-CN">
              <a:sym typeface="Verdana" charset="0"/>
            </a:endParaRPr>
          </a:p>
          <a:p>
            <a:pPr lvl="4"/>
            <a:r>
              <a:rPr lang="zh-CN" altLang="en-US">
                <a:sym typeface="Verdana" charset="0"/>
              </a:rPr>
              <a:t>第五级</a:t>
            </a:r>
          </a:p>
        </p:txBody>
      </p:sp>
      <p:sp>
        <p:nvSpPr>
          <p:cNvPr id="2166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37313" y="59515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3F3F3F"/>
                </a:solidFill>
              </a:defRPr>
            </a:lvl1pPr>
          </a:lstStyle>
          <a:p>
            <a:fld id="{6089D1C5-2719-F746-AF7C-EE3391E9C818}" type="datetime1">
              <a:rPr lang="zh-CN" altLang="en-US"/>
              <a:pPr/>
              <a:t>4/16/16</a:t>
            </a:fld>
            <a:endParaRPr lang="zh-CN" altLang="en-US"/>
          </a:p>
        </p:txBody>
      </p:sp>
      <p:sp>
        <p:nvSpPr>
          <p:cNvPr id="2167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81100" y="5951538"/>
            <a:ext cx="52562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3F3F3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68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3088" y="5951538"/>
            <a:ext cx="6080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fld id="{EE20D4DA-0B62-004B-AF81-F80CCEE9165D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+mj-lt"/>
          <a:ea typeface="+mj-ea"/>
          <a:cs typeface="+mj-cs"/>
          <a:sym typeface="Trebuchet MS" charset="0"/>
        </a:defRPr>
      </a:lvl1pPr>
      <a:lvl2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2pPr>
      <a:lvl3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3pPr>
      <a:lvl4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4pPr>
      <a:lvl5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5pPr>
      <a:lvl6pPr marL="9144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6pPr>
      <a:lvl7pPr marL="13716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7pPr>
      <a:lvl8pPr marL="18288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8pPr>
      <a:lvl9pPr marL="22860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3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6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4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FFFFFF"/>
            </a:gs>
            <a:gs pos="87999">
              <a:srgbClr val="9E9E9E"/>
            </a:gs>
            <a:gs pos="100000">
              <a:srgbClr val="9E9E9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34"/>
          <p:cNvGrpSpPr>
            <a:grpSpLocks/>
          </p:cNvGrpSpPr>
          <p:nvPr/>
        </p:nvGrpSpPr>
        <p:grpSpPr bwMode="auto">
          <a:xfrm>
            <a:off x="0" y="0"/>
            <a:ext cx="9251950" cy="6858000"/>
            <a:chOff x="0" y="0"/>
            <a:chExt cx="9252346" cy="6858038"/>
          </a:xfrm>
        </p:grpSpPr>
        <p:grpSp>
          <p:nvGrpSpPr>
            <p:cNvPr id="3075" name="Group 638"/>
            <p:cNvGrpSpPr>
              <a:grpSpLocks/>
            </p:cNvGrpSpPr>
            <p:nvPr/>
          </p:nvGrpSpPr>
          <p:grpSpPr bwMode="auto">
            <a:xfrm>
              <a:off x="8537" y="419229"/>
              <a:ext cx="9073251" cy="5913938"/>
              <a:chOff x="0" y="0"/>
              <a:chExt cx="9073251" cy="5913938"/>
            </a:xfrm>
          </p:grpSpPr>
          <p:grpSp>
            <p:nvGrpSpPr>
              <p:cNvPr id="3076" name="Group 121"/>
              <p:cNvGrpSpPr>
                <a:grpSpLocks/>
              </p:cNvGrpSpPr>
              <p:nvPr/>
            </p:nvGrpSpPr>
            <p:grpSpPr bwMode="auto">
              <a:xfrm rot="2429339">
                <a:off x="0" y="27922"/>
                <a:ext cx="1128260" cy="875915"/>
                <a:chOff x="0" y="0"/>
                <a:chExt cx="3435350" cy="2667000"/>
              </a:xfrm>
            </p:grpSpPr>
            <p:sp>
              <p:nvSpPr>
                <p:cNvPr id="3077" name="Freeform 72"/>
                <p:cNvSpPr>
                  <a:spLocks/>
                </p:cNvSpPr>
                <p:nvPr/>
              </p:nvSpPr>
              <p:spPr bwMode="auto">
                <a:xfrm>
                  <a:off x="1802237" y="47854"/>
                  <a:ext cx="439883" cy="652547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8" name="Freeform 73"/>
                <p:cNvSpPr>
                  <a:spLocks/>
                </p:cNvSpPr>
                <p:nvPr/>
              </p:nvSpPr>
              <p:spPr bwMode="auto">
                <a:xfrm>
                  <a:off x="2248792" y="717717"/>
                  <a:ext cx="0" cy="0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1588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9" name="Freeform 74"/>
                <p:cNvSpPr>
                  <a:spLocks/>
                </p:cNvSpPr>
                <p:nvPr/>
              </p:nvSpPr>
              <p:spPr bwMode="auto">
                <a:xfrm>
                  <a:off x="2275116" y="42496"/>
                  <a:ext cx="444715" cy="652544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0" name="Freeform 75"/>
                <p:cNvSpPr>
                  <a:spLocks noEditPoints="1"/>
                </p:cNvSpPr>
                <p:nvPr/>
              </p:nvSpPr>
              <p:spPr bwMode="auto">
                <a:xfrm>
                  <a:off x="-1713" y="2344"/>
                  <a:ext cx="3436872" cy="2663355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81" name="Group 142"/>
              <p:cNvGrpSpPr>
                <a:grpSpLocks/>
              </p:cNvGrpSpPr>
              <p:nvPr/>
            </p:nvGrpSpPr>
            <p:grpSpPr bwMode="auto">
              <a:xfrm rot="-2106335">
                <a:off x="345395" y="1252383"/>
                <a:ext cx="992740" cy="814144"/>
                <a:chOff x="0" y="0"/>
                <a:chExt cx="3317876" cy="2720975"/>
              </a:xfrm>
            </p:grpSpPr>
            <p:sp>
              <p:nvSpPr>
                <p:cNvPr id="3082" name="Freeform 79"/>
                <p:cNvSpPr>
                  <a:spLocks/>
                </p:cNvSpPr>
                <p:nvPr/>
              </p:nvSpPr>
              <p:spPr bwMode="auto">
                <a:xfrm>
                  <a:off x="1277099" y="345021"/>
                  <a:ext cx="366107" cy="546482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3" name="Freeform 80"/>
                <p:cNvSpPr>
                  <a:spLocks/>
                </p:cNvSpPr>
                <p:nvPr/>
              </p:nvSpPr>
              <p:spPr bwMode="auto">
                <a:xfrm>
                  <a:off x="1648007" y="909205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4" name="Freeform 81"/>
                <p:cNvSpPr>
                  <a:spLocks/>
                </p:cNvSpPr>
                <p:nvPr/>
              </p:nvSpPr>
              <p:spPr bwMode="auto">
                <a:xfrm>
                  <a:off x="1677429" y="347552"/>
                  <a:ext cx="366107" cy="546485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5" name="Freeform 82"/>
                <p:cNvSpPr>
                  <a:spLocks noEditPoints="1"/>
                </p:cNvSpPr>
                <p:nvPr/>
              </p:nvSpPr>
              <p:spPr bwMode="auto">
                <a:xfrm>
                  <a:off x="112" y="-286"/>
                  <a:ext cx="3316168" cy="2721804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86" name="Group 147"/>
              <p:cNvGrpSpPr>
                <a:grpSpLocks/>
              </p:cNvGrpSpPr>
              <p:nvPr/>
            </p:nvGrpSpPr>
            <p:grpSpPr bwMode="auto">
              <a:xfrm rot="-1888931">
                <a:off x="383289" y="4141409"/>
                <a:ext cx="1094993" cy="933829"/>
                <a:chOff x="0" y="0"/>
                <a:chExt cx="3235325" cy="2759075"/>
              </a:xfrm>
            </p:grpSpPr>
            <p:sp>
              <p:nvSpPr>
                <p:cNvPr id="3087" name="Freeform 86"/>
                <p:cNvSpPr>
                  <a:spLocks/>
                </p:cNvSpPr>
                <p:nvPr/>
              </p:nvSpPr>
              <p:spPr bwMode="auto">
                <a:xfrm>
                  <a:off x="1214294" y="323237"/>
                  <a:ext cx="389328" cy="581613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8" name="Freeform 87"/>
                <p:cNvSpPr>
                  <a:spLocks/>
                </p:cNvSpPr>
                <p:nvPr/>
              </p:nvSpPr>
              <p:spPr bwMode="auto">
                <a:xfrm>
                  <a:off x="1605792" y="917507"/>
                  <a:ext cx="4692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0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9" name="Freeform 88"/>
                <p:cNvSpPr>
                  <a:spLocks/>
                </p:cNvSpPr>
                <p:nvPr/>
              </p:nvSpPr>
              <p:spPr bwMode="auto">
                <a:xfrm>
                  <a:off x="1633448" y="321398"/>
                  <a:ext cx="389328" cy="581613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0" name="Freeform 89"/>
                <p:cNvSpPr>
                  <a:spLocks noEditPoints="1"/>
                </p:cNvSpPr>
                <p:nvPr/>
              </p:nvSpPr>
              <p:spPr bwMode="auto">
                <a:xfrm>
                  <a:off x="-3467" y="-878"/>
                  <a:ext cx="3236593" cy="2757970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91" name="Group 172"/>
              <p:cNvGrpSpPr>
                <a:grpSpLocks/>
              </p:cNvGrpSpPr>
              <p:nvPr/>
            </p:nvGrpSpPr>
            <p:grpSpPr bwMode="auto">
              <a:xfrm rot="-1888931">
                <a:off x="7696600" y="0"/>
                <a:ext cx="1376651" cy="1173997"/>
                <a:chOff x="0" y="0"/>
                <a:chExt cx="3235325" cy="2759075"/>
              </a:xfrm>
            </p:grpSpPr>
            <p:sp>
              <p:nvSpPr>
                <p:cNvPr id="3092" name="Freeform 86"/>
                <p:cNvSpPr>
                  <a:spLocks/>
                </p:cNvSpPr>
                <p:nvPr/>
              </p:nvSpPr>
              <p:spPr bwMode="auto">
                <a:xfrm>
                  <a:off x="1221014" y="326410"/>
                  <a:ext cx="388025" cy="582019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3" name="Freeform 87"/>
                <p:cNvSpPr>
                  <a:spLocks/>
                </p:cNvSpPr>
                <p:nvPr/>
              </p:nvSpPr>
              <p:spPr bwMode="auto">
                <a:xfrm>
                  <a:off x="1608761" y="921262"/>
                  <a:ext cx="3730" cy="3732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4" name="Freeform 88"/>
                <p:cNvSpPr>
                  <a:spLocks/>
                </p:cNvSpPr>
                <p:nvPr/>
              </p:nvSpPr>
              <p:spPr bwMode="auto">
                <a:xfrm>
                  <a:off x="1639478" y="328917"/>
                  <a:ext cx="388025" cy="582019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5" name="Freeform 89"/>
                <p:cNvSpPr>
                  <a:spLocks noEditPoints="1"/>
                </p:cNvSpPr>
                <p:nvPr/>
              </p:nvSpPr>
              <p:spPr bwMode="auto">
                <a:xfrm>
                  <a:off x="2541" y="873"/>
                  <a:ext cx="3234787" cy="2757131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96" name="Group 177"/>
              <p:cNvGrpSpPr>
                <a:grpSpLocks/>
              </p:cNvGrpSpPr>
              <p:nvPr/>
            </p:nvGrpSpPr>
            <p:grpSpPr bwMode="auto">
              <a:xfrm rot="2429339">
                <a:off x="7315988" y="3427110"/>
                <a:ext cx="1472288" cy="1142999"/>
                <a:chOff x="0" y="0"/>
                <a:chExt cx="3435350" cy="2667000"/>
              </a:xfrm>
            </p:grpSpPr>
            <p:sp>
              <p:nvSpPr>
                <p:cNvPr id="3097" name="Freeform 72"/>
                <p:cNvSpPr>
                  <a:spLocks/>
                </p:cNvSpPr>
                <p:nvPr/>
              </p:nvSpPr>
              <p:spPr bwMode="auto">
                <a:xfrm>
                  <a:off x="1262110" y="581179"/>
                  <a:ext cx="440817" cy="655643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8" name="Freeform 73"/>
                <p:cNvSpPr>
                  <a:spLocks/>
                </p:cNvSpPr>
                <p:nvPr/>
              </p:nvSpPr>
              <p:spPr bwMode="auto">
                <a:xfrm>
                  <a:off x="1707448" y="1255170"/>
                  <a:ext cx="0" cy="0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1588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9" name="Freeform 74"/>
                <p:cNvSpPr>
                  <a:spLocks/>
                </p:cNvSpPr>
                <p:nvPr/>
              </p:nvSpPr>
              <p:spPr bwMode="auto">
                <a:xfrm>
                  <a:off x="1734577" y="580503"/>
                  <a:ext cx="444520" cy="655640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00" name="Freeform 75"/>
                <p:cNvSpPr>
                  <a:spLocks noEditPoints="1"/>
                </p:cNvSpPr>
                <p:nvPr/>
              </p:nvSpPr>
              <p:spPr bwMode="auto">
                <a:xfrm>
                  <a:off x="1382" y="30"/>
                  <a:ext cx="3433922" cy="2667016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1" name="Group 182"/>
              <p:cNvGrpSpPr>
                <a:grpSpLocks/>
              </p:cNvGrpSpPr>
              <p:nvPr/>
            </p:nvGrpSpPr>
            <p:grpSpPr bwMode="auto">
              <a:xfrm rot="-2106335">
                <a:off x="7774831" y="4939276"/>
                <a:ext cx="1188480" cy="974662"/>
                <a:chOff x="0" y="0"/>
                <a:chExt cx="3317876" cy="2720975"/>
              </a:xfrm>
            </p:grpSpPr>
            <p:sp>
              <p:nvSpPr>
                <p:cNvPr id="3102" name="Freeform 79"/>
                <p:cNvSpPr>
                  <a:spLocks/>
                </p:cNvSpPr>
                <p:nvPr/>
              </p:nvSpPr>
              <p:spPr bwMode="auto">
                <a:xfrm>
                  <a:off x="1283385" y="347056"/>
                  <a:ext cx="367858" cy="545118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03" name="Freeform 80"/>
                <p:cNvSpPr>
                  <a:spLocks/>
                </p:cNvSpPr>
                <p:nvPr/>
              </p:nvSpPr>
              <p:spPr bwMode="auto">
                <a:xfrm>
                  <a:off x="1654995" y="911352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04" name="Freeform 81"/>
                <p:cNvSpPr>
                  <a:spLocks/>
                </p:cNvSpPr>
                <p:nvPr/>
              </p:nvSpPr>
              <p:spPr bwMode="auto">
                <a:xfrm>
                  <a:off x="1677654" y="349475"/>
                  <a:ext cx="372289" cy="545121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05" name="Freeform 82"/>
                <p:cNvSpPr>
                  <a:spLocks noEditPoints="1"/>
                </p:cNvSpPr>
                <p:nvPr/>
              </p:nvSpPr>
              <p:spPr bwMode="auto">
                <a:xfrm>
                  <a:off x="1943" y="-275"/>
                  <a:ext cx="3319573" cy="2721165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106" name="Group 669"/>
            <p:cNvGrpSpPr>
              <a:grpSpLocks/>
            </p:cNvGrpSpPr>
            <p:nvPr/>
          </p:nvGrpSpPr>
          <p:grpSpPr bwMode="auto">
            <a:xfrm>
              <a:off x="0" y="242211"/>
              <a:ext cx="9144001" cy="6615827"/>
              <a:chOff x="0" y="0"/>
              <a:chExt cx="9144001" cy="6615827"/>
            </a:xfrm>
          </p:grpSpPr>
          <p:grpSp>
            <p:nvGrpSpPr>
              <p:cNvPr id="3107" name="Group 32"/>
              <p:cNvGrpSpPr>
                <a:grpSpLocks/>
              </p:cNvGrpSpPr>
              <p:nvPr/>
            </p:nvGrpSpPr>
            <p:grpSpPr bwMode="auto">
              <a:xfrm rot="-1540236">
                <a:off x="214291" y="0"/>
                <a:ext cx="1611192" cy="1321331"/>
                <a:chOff x="0" y="0"/>
                <a:chExt cx="2967986" cy="2434032"/>
              </a:xfrm>
            </p:grpSpPr>
            <p:sp>
              <p:nvSpPr>
                <p:cNvPr id="3108" name="Freeform 79"/>
                <p:cNvSpPr>
                  <a:spLocks/>
                </p:cNvSpPr>
                <p:nvPr/>
              </p:nvSpPr>
              <p:spPr bwMode="auto">
                <a:xfrm>
                  <a:off x="1166584" y="550948"/>
                  <a:ext cx="368483" cy="543931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09" name="Freeform 80"/>
                <p:cNvSpPr>
                  <a:spLocks/>
                </p:cNvSpPr>
                <p:nvPr/>
              </p:nvSpPr>
              <p:spPr bwMode="auto">
                <a:xfrm>
                  <a:off x="1536986" y="1111008"/>
                  <a:ext cx="2924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0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10" name="Freeform 81"/>
                <p:cNvSpPr>
                  <a:spLocks/>
                </p:cNvSpPr>
                <p:nvPr/>
              </p:nvSpPr>
              <p:spPr bwMode="auto">
                <a:xfrm>
                  <a:off x="1562900" y="549993"/>
                  <a:ext cx="368483" cy="543931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11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-298" y="1273"/>
                  <a:ext cx="2968334" cy="2433067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12" name="Group 48"/>
              <p:cNvGrpSpPr>
                <a:grpSpLocks/>
              </p:cNvGrpSpPr>
              <p:nvPr/>
            </p:nvGrpSpPr>
            <p:grpSpPr bwMode="auto">
              <a:xfrm rot="1419986">
                <a:off x="7374146" y="387524"/>
                <a:ext cx="1046470" cy="892409"/>
                <a:chOff x="0" y="0"/>
                <a:chExt cx="3235325" cy="2759075"/>
              </a:xfrm>
            </p:grpSpPr>
            <p:sp>
              <p:nvSpPr>
                <p:cNvPr id="3113" name="Freeform 86"/>
                <p:cNvSpPr>
                  <a:spLocks/>
                </p:cNvSpPr>
                <p:nvPr/>
              </p:nvSpPr>
              <p:spPr bwMode="auto">
                <a:xfrm>
                  <a:off x="1215113" y="329831"/>
                  <a:ext cx="392657" cy="584069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14" name="Freeform 87"/>
                <p:cNvSpPr>
                  <a:spLocks/>
                </p:cNvSpPr>
                <p:nvPr/>
              </p:nvSpPr>
              <p:spPr bwMode="auto">
                <a:xfrm>
                  <a:off x="1607242" y="919434"/>
                  <a:ext cx="0" cy="4907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0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15" name="Freeform 88"/>
                <p:cNvSpPr>
                  <a:spLocks/>
                </p:cNvSpPr>
                <p:nvPr/>
              </p:nvSpPr>
              <p:spPr bwMode="auto">
                <a:xfrm>
                  <a:off x="1637447" y="328013"/>
                  <a:ext cx="387747" cy="584069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16" name="Freeform 89"/>
                <p:cNvSpPr>
                  <a:spLocks noEditPoints="1"/>
                </p:cNvSpPr>
                <p:nvPr/>
              </p:nvSpPr>
              <p:spPr bwMode="auto">
                <a:xfrm>
                  <a:off x="823" y="1493"/>
                  <a:ext cx="3234512" cy="2758367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17" name="Freeform 73"/>
              <p:cNvSpPr>
                <a:spLocks/>
              </p:cNvSpPr>
              <p:nvPr/>
            </p:nvSpPr>
            <p:spPr bwMode="auto">
              <a:xfrm rot="1542474">
                <a:off x="7058327" y="3461447"/>
                <a:ext cx="1588" cy="1587"/>
              </a:xfrm>
              <a:custGeom>
                <a:avLst/>
                <a:gdLst>
                  <a:gd name="T0" fmla="*/ 0 w 879"/>
                  <a:gd name="T1" fmla="*/ 0 h 2"/>
                  <a:gd name="T2" fmla="*/ 0 w 879"/>
                  <a:gd name="T3" fmla="*/ 0 h 2"/>
                  <a:gd name="T4" fmla="*/ 0 w 879"/>
                  <a:gd name="T5" fmla="*/ 2 h 2"/>
                  <a:gd name="T6" fmla="*/ 0 w 879"/>
                  <a:gd name="T7" fmla="*/ 2 h 2"/>
                  <a:gd name="T8" fmla="*/ 0 w 879"/>
                  <a:gd name="T9" fmla="*/ 0 h 2"/>
                  <a:gd name="T10" fmla="*/ 0 w 879"/>
                  <a:gd name="T11" fmla="*/ 0 h 2"/>
                  <a:gd name="T12" fmla="*/ 0 w 879"/>
                  <a:gd name="T13" fmla="*/ 0 h 2"/>
                  <a:gd name="T14" fmla="*/ 0 w 879"/>
                  <a:gd name="T15" fmla="*/ 0 h 2"/>
                  <a:gd name="T16" fmla="*/ 0 w 879"/>
                  <a:gd name="T17" fmla="*/ 0 h 2"/>
                  <a:gd name="T18" fmla="*/ 0 w 879"/>
                  <a:gd name="T19" fmla="*/ 0 h 2"/>
                  <a:gd name="T20" fmla="*/ 0 w 879"/>
                  <a:gd name="T21" fmla="*/ 0 h 2"/>
                  <a:gd name="T22" fmla="*/ 879 w 879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879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F2AA">
                  <a:alpha val="6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18" name="Group 63"/>
              <p:cNvGrpSpPr>
                <a:grpSpLocks/>
              </p:cNvGrpSpPr>
              <p:nvPr/>
            </p:nvGrpSpPr>
            <p:grpSpPr bwMode="auto">
              <a:xfrm rot="1645451">
                <a:off x="8050350" y="4026792"/>
                <a:ext cx="917115" cy="1118301"/>
                <a:chOff x="0" y="0"/>
                <a:chExt cx="2720979" cy="3317871"/>
              </a:xfrm>
            </p:grpSpPr>
            <p:sp>
              <p:nvSpPr>
                <p:cNvPr id="3119" name="Freeform 79"/>
                <p:cNvSpPr>
                  <a:spLocks/>
                </p:cNvSpPr>
                <p:nvPr/>
              </p:nvSpPr>
              <p:spPr bwMode="auto">
                <a:xfrm>
                  <a:off x="1151235" y="1896009"/>
                  <a:ext cx="367391" cy="546355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0" name="Freeform 80"/>
                <p:cNvSpPr>
                  <a:spLocks/>
                </p:cNvSpPr>
                <p:nvPr/>
              </p:nvSpPr>
              <p:spPr bwMode="auto">
                <a:xfrm>
                  <a:off x="1524729" y="2463370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1" name="Freeform 81"/>
                <p:cNvSpPr>
                  <a:spLocks/>
                </p:cNvSpPr>
                <p:nvPr/>
              </p:nvSpPr>
              <p:spPr bwMode="auto">
                <a:xfrm>
                  <a:off x="1549402" y="1896356"/>
                  <a:ext cx="367391" cy="546355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2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-299225" y="300923"/>
                  <a:ext cx="3320517" cy="2722460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4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23" name="Group 87"/>
              <p:cNvGrpSpPr>
                <a:grpSpLocks/>
              </p:cNvGrpSpPr>
              <p:nvPr/>
            </p:nvGrpSpPr>
            <p:grpSpPr bwMode="auto">
              <a:xfrm>
                <a:off x="0" y="5091810"/>
                <a:ext cx="1188232" cy="1524017"/>
                <a:chOff x="0" y="0"/>
                <a:chExt cx="1876425" cy="2406650"/>
              </a:xfrm>
            </p:grpSpPr>
            <p:sp>
              <p:nvSpPr>
                <p:cNvPr id="3124" name="Freeform 21"/>
                <p:cNvSpPr>
                  <a:spLocks/>
                </p:cNvSpPr>
                <p:nvPr/>
              </p:nvSpPr>
              <p:spPr bwMode="auto">
                <a:xfrm>
                  <a:off x="589157" y="584124"/>
                  <a:ext cx="35099" cy="483834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  <a:gd name="T48" fmla="*/ 0 w 22"/>
                    <a:gd name="T49" fmla="*/ 0 h 304"/>
                    <a:gd name="T50" fmla="*/ 22 w 22"/>
                    <a:gd name="T51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T48" t="T49" r="T50" b="T51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5" name="Freeform 22"/>
                <p:cNvSpPr>
                  <a:spLocks/>
                </p:cNvSpPr>
                <p:nvPr/>
              </p:nvSpPr>
              <p:spPr bwMode="auto">
                <a:xfrm>
                  <a:off x="619241" y="1075479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6" name="Freeform 23"/>
                <p:cNvSpPr>
                  <a:spLocks/>
                </p:cNvSpPr>
                <p:nvPr/>
              </p:nvSpPr>
              <p:spPr bwMode="auto">
                <a:xfrm>
                  <a:off x="641804" y="867405"/>
                  <a:ext cx="436226" cy="213088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  <a:gd name="T52" fmla="*/ 0 w 276"/>
                    <a:gd name="T53" fmla="*/ 0 h 134"/>
                    <a:gd name="T54" fmla="*/ 276 w 276"/>
                    <a:gd name="T55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T52" t="T53" r="T54" b="T55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7" name="Freeform 24"/>
                <p:cNvSpPr>
                  <a:spLocks noEditPoints="1"/>
                </p:cNvSpPr>
                <p:nvPr/>
              </p:nvSpPr>
              <p:spPr bwMode="auto">
                <a:xfrm>
                  <a:off x="0" y="13"/>
                  <a:ext cx="1875271" cy="2406637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  <a:gd name="T126" fmla="*/ 0 w 1182"/>
                    <a:gd name="T127" fmla="*/ 0 h 1516"/>
                    <a:gd name="T128" fmla="*/ 1182 w 1182"/>
                    <a:gd name="T129" fmla="*/ 1516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T126" t="T127" r="T128" b="T129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rgbClr val="D7F2AA">
                    <a:alpha val="4999"/>
                  </a:srgbClr>
                </a:solidFill>
                <a:ln w="9525" cmpd="sng">
                  <a:solidFill>
                    <a:srgbClr val="ABCC67">
                      <a:alpha val="3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28" name="Group 92"/>
              <p:cNvGrpSpPr>
                <a:grpSpLocks/>
              </p:cNvGrpSpPr>
              <p:nvPr/>
            </p:nvGrpSpPr>
            <p:grpSpPr bwMode="auto">
              <a:xfrm>
                <a:off x="13" y="2604166"/>
                <a:ext cx="930494" cy="1301751"/>
                <a:chOff x="0" y="0"/>
                <a:chExt cx="1257300" cy="1758950"/>
              </a:xfrm>
            </p:grpSpPr>
            <p:sp>
              <p:nvSpPr>
                <p:cNvPr id="3129" name="Freeform 49"/>
                <p:cNvSpPr>
                  <a:spLocks/>
                </p:cNvSpPr>
                <p:nvPr/>
              </p:nvSpPr>
              <p:spPr bwMode="auto">
                <a:xfrm>
                  <a:off x="-18" y="810873"/>
                  <a:ext cx="113694" cy="17804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  <a:gd name="T36" fmla="*/ 0 w 72"/>
                    <a:gd name="T37" fmla="*/ 0 h 112"/>
                    <a:gd name="T38" fmla="*/ 72 w 72"/>
                    <a:gd name="T39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T36" t="T37" r="T38" b="T39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0" name="Freeform 50"/>
                <p:cNvSpPr>
                  <a:spLocks/>
                </p:cNvSpPr>
                <p:nvPr/>
              </p:nvSpPr>
              <p:spPr bwMode="auto">
                <a:xfrm>
                  <a:off x="117966" y="997494"/>
                  <a:ext cx="0" cy="4290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0 w 1"/>
                    <a:gd name="T5" fmla="*/ 2 h 2"/>
                    <a:gd name="T6" fmla="*/ 0 w 1"/>
                    <a:gd name="T7" fmla="*/ 2 h 2"/>
                    <a:gd name="T8" fmla="*/ 0 w 1"/>
                    <a:gd name="T9" fmla="*/ 0 h 2"/>
                    <a:gd name="T10" fmla="*/ 0 w 1"/>
                    <a:gd name="T11" fmla="*/ 0 h 2"/>
                    <a:gd name="T12" fmla="*/ 0 w 1"/>
                    <a:gd name="T13" fmla="*/ 0 h 2"/>
                    <a:gd name="T14" fmla="*/ 0 w 1"/>
                    <a:gd name="T15" fmla="*/ 0 h 2"/>
                    <a:gd name="T16" fmla="*/ 0 w 1"/>
                    <a:gd name="T17" fmla="*/ 0 h 2"/>
                    <a:gd name="T18" fmla="*/ 0 w 1"/>
                    <a:gd name="T19" fmla="*/ 0 h 2"/>
                    <a:gd name="T20" fmla="*/ 0 w 1"/>
                    <a:gd name="T21" fmla="*/ 0 h 2"/>
                    <a:gd name="T22" fmla="*/ 0 w 1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1" name="Freeform 51"/>
                <p:cNvSpPr>
                  <a:spLocks/>
                </p:cNvSpPr>
                <p:nvPr/>
              </p:nvSpPr>
              <p:spPr bwMode="auto">
                <a:xfrm>
                  <a:off x="137272" y="553465"/>
                  <a:ext cx="291740" cy="435449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  <a:gd name="T56" fmla="*/ 0 w 184"/>
                    <a:gd name="T57" fmla="*/ 0 h 274"/>
                    <a:gd name="T58" fmla="*/ 184 w 184"/>
                    <a:gd name="T59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2" name="Freeform 52"/>
                <p:cNvSpPr>
                  <a:spLocks noEditPoints="1"/>
                </p:cNvSpPr>
                <p:nvPr/>
              </p:nvSpPr>
              <p:spPr bwMode="auto">
                <a:xfrm>
                  <a:off x="-18" y="36"/>
                  <a:ext cx="1257058" cy="1758958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  <a:gd name="T96" fmla="*/ 0 w 792"/>
                    <a:gd name="T97" fmla="*/ 0 h 1108"/>
                    <a:gd name="T98" fmla="*/ 792 w 792"/>
                    <a:gd name="T99" fmla="*/ 1108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T96" t="T97" r="T98" b="T99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rgbClr val="D7F2AA">
                    <a:alpha val="14000"/>
                  </a:srgbClr>
                </a:solidFill>
                <a:ln w="9525" cmpd="sng">
                  <a:solidFill>
                    <a:srgbClr val="ABCC67">
                      <a:alpha val="10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33" name="Group 97"/>
              <p:cNvGrpSpPr>
                <a:grpSpLocks/>
              </p:cNvGrpSpPr>
              <p:nvPr/>
            </p:nvGrpSpPr>
            <p:grpSpPr bwMode="auto">
              <a:xfrm>
                <a:off x="4876759" y="5462307"/>
                <a:ext cx="1752575" cy="1153497"/>
                <a:chOff x="0" y="0"/>
                <a:chExt cx="2489200" cy="1638300"/>
              </a:xfrm>
            </p:grpSpPr>
            <p:sp>
              <p:nvSpPr>
                <p:cNvPr id="3134" name="Freeform 28"/>
                <p:cNvSpPr>
                  <a:spLocks/>
                </p:cNvSpPr>
                <p:nvPr/>
              </p:nvSpPr>
              <p:spPr bwMode="auto">
                <a:xfrm>
                  <a:off x="1026307" y="770266"/>
                  <a:ext cx="22548" cy="547897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  <a:gd name="T54" fmla="*/ 0 w 14"/>
                    <a:gd name="T55" fmla="*/ 0 h 344"/>
                    <a:gd name="T56" fmla="*/ 14 w 14"/>
                    <a:gd name="T57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T54" t="T55" r="T56" b="T57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5" name="Freeform 29"/>
                <p:cNvSpPr>
                  <a:spLocks/>
                </p:cNvSpPr>
                <p:nvPr/>
              </p:nvSpPr>
              <p:spPr bwMode="auto">
                <a:xfrm>
                  <a:off x="1042091" y="1329436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6" name="Freeform 30"/>
                <p:cNvSpPr>
                  <a:spLocks/>
                </p:cNvSpPr>
                <p:nvPr/>
              </p:nvSpPr>
              <p:spPr bwMode="auto">
                <a:xfrm>
                  <a:off x="1066895" y="1103964"/>
                  <a:ext cx="502828" cy="229982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  <a:gd name="T56" fmla="*/ 0 w 316"/>
                    <a:gd name="T57" fmla="*/ 0 h 144"/>
                    <a:gd name="T58" fmla="*/ 316 w 316"/>
                    <a:gd name="T59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7" name="Freeform 31"/>
                <p:cNvSpPr>
                  <a:spLocks noEditPoints="1"/>
                </p:cNvSpPr>
                <p:nvPr/>
              </p:nvSpPr>
              <p:spPr bwMode="auto">
                <a:xfrm>
                  <a:off x="355" y="-849"/>
                  <a:ext cx="2489342" cy="1639182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  <a:gd name="T92" fmla="*/ 0 w 1568"/>
                    <a:gd name="T93" fmla="*/ 0 h 1032"/>
                    <a:gd name="T94" fmla="*/ 1568 w 1568"/>
                    <a:gd name="T95" fmla="*/ 1032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T92" t="T93" r="T94" b="T95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rgbClr val="D7F2AA">
                    <a:alpha val="9000"/>
                  </a:srgbClr>
                </a:solidFill>
                <a:ln w="9525" cmpd="sng">
                  <a:solidFill>
                    <a:srgbClr val="FEFFFF">
                      <a:alpha val="6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38" name="Group 102"/>
              <p:cNvGrpSpPr>
                <a:grpSpLocks/>
              </p:cNvGrpSpPr>
              <p:nvPr/>
            </p:nvGrpSpPr>
            <p:grpSpPr bwMode="auto">
              <a:xfrm>
                <a:off x="7848602" y="1281809"/>
                <a:ext cx="1295399" cy="1685580"/>
                <a:chOff x="0" y="0"/>
                <a:chExt cx="1054100" cy="1371600"/>
              </a:xfrm>
            </p:grpSpPr>
            <p:sp>
              <p:nvSpPr>
                <p:cNvPr id="3139" name="Freeform 70"/>
                <p:cNvSpPr>
                  <a:spLocks/>
                </p:cNvSpPr>
                <p:nvPr/>
              </p:nvSpPr>
              <p:spPr bwMode="auto">
                <a:xfrm>
                  <a:off x="495049" y="381071"/>
                  <a:ext cx="241575" cy="158891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  <a:gd name="T46" fmla="*/ 0 w 152"/>
                    <a:gd name="T47" fmla="*/ 0 h 100"/>
                    <a:gd name="T48" fmla="*/ 152 w 152"/>
                    <a:gd name="T49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T46" t="T47" r="T48" b="T49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40" name="Freeform 71"/>
                <p:cNvSpPr>
                  <a:spLocks/>
                </p:cNvSpPr>
                <p:nvPr/>
              </p:nvSpPr>
              <p:spPr bwMode="auto">
                <a:xfrm>
                  <a:off x="740499" y="546421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41" name="Freeform 72"/>
                <p:cNvSpPr>
                  <a:spLocks/>
                </p:cNvSpPr>
                <p:nvPr/>
              </p:nvSpPr>
              <p:spPr bwMode="auto">
                <a:xfrm>
                  <a:off x="749542" y="250599"/>
                  <a:ext cx="54257" cy="285487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  <a:gd name="T50" fmla="*/ 0 w 34"/>
                    <a:gd name="T51" fmla="*/ 0 h 180"/>
                    <a:gd name="T52" fmla="*/ 34 w 34"/>
                    <a:gd name="T53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T50" t="T51" r="T52" b="T53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42" name="Freeform 73"/>
                <p:cNvSpPr>
                  <a:spLocks noEditPoints="1"/>
                </p:cNvSpPr>
                <p:nvPr/>
              </p:nvSpPr>
              <p:spPr bwMode="auto">
                <a:xfrm>
                  <a:off x="272" y="-10"/>
                  <a:ext cx="1054146" cy="1371888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  <a:gd name="T114" fmla="*/ 0 w 664"/>
                    <a:gd name="T115" fmla="*/ 0 h 864"/>
                    <a:gd name="T116" fmla="*/ 664 w 664"/>
                    <a:gd name="T117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T114" t="T115" r="T116" b="T117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rgbClr val="D7F2AA">
                    <a:alpha val="4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43" name="Group 112"/>
              <p:cNvGrpSpPr>
                <a:grpSpLocks/>
              </p:cNvGrpSpPr>
              <p:nvPr/>
            </p:nvGrpSpPr>
            <p:grpSpPr bwMode="auto">
              <a:xfrm>
                <a:off x="7679524" y="5701409"/>
                <a:ext cx="1331670" cy="914403"/>
                <a:chOff x="0" y="0"/>
                <a:chExt cx="1775564" cy="1219200"/>
              </a:xfrm>
            </p:grpSpPr>
            <p:sp>
              <p:nvSpPr>
                <p:cNvPr id="3144" name="Freeform 35"/>
                <p:cNvSpPr>
                  <a:spLocks/>
                </p:cNvSpPr>
                <p:nvPr/>
              </p:nvSpPr>
              <p:spPr bwMode="auto">
                <a:xfrm>
                  <a:off x="-611" y="537652"/>
                  <a:ext cx="270946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  <a:gd name="T46" fmla="*/ 0 w 170"/>
                    <a:gd name="T47" fmla="*/ 0 h 80"/>
                    <a:gd name="T48" fmla="*/ 170 w 170"/>
                    <a:gd name="T49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T46" t="T47" r="T48" b="T49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45" name="Freeform 36"/>
                <p:cNvSpPr>
                  <a:spLocks/>
                </p:cNvSpPr>
                <p:nvPr/>
              </p:nvSpPr>
              <p:spPr bwMode="auto">
                <a:xfrm>
                  <a:off x="272451" y="671003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46" name="Freeform 37"/>
                <p:cNvSpPr>
                  <a:spLocks/>
                </p:cNvSpPr>
                <p:nvPr/>
              </p:nvSpPr>
              <p:spPr bwMode="auto">
                <a:xfrm>
                  <a:off x="278802" y="361969"/>
                  <a:ext cx="19050" cy="296334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  <a:gd name="T50" fmla="*/ 0 w 12"/>
                    <a:gd name="T51" fmla="*/ 0 h 186"/>
                    <a:gd name="T52" fmla="*/ 12 w 12"/>
                    <a:gd name="T53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T50" t="T51" r="T52" b="T53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47" name="Freeform 38"/>
                <p:cNvSpPr>
                  <a:spLocks noEditPoints="1"/>
                </p:cNvSpPr>
                <p:nvPr/>
              </p:nvSpPr>
              <p:spPr bwMode="auto">
                <a:xfrm>
                  <a:off x="321137" y="17"/>
                  <a:ext cx="1454215" cy="1219203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  <a:gd name="T126" fmla="*/ 0 w 916"/>
                    <a:gd name="T127" fmla="*/ 0 h 768"/>
                    <a:gd name="T128" fmla="*/ 916 w 916"/>
                    <a:gd name="T129" fmla="*/ 76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T126" t="T127" r="T128" b="T129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148" name="Group 715"/>
            <p:cNvGrpSpPr>
              <a:grpSpLocks/>
            </p:cNvGrpSpPr>
            <p:nvPr/>
          </p:nvGrpSpPr>
          <p:grpSpPr bwMode="auto">
            <a:xfrm>
              <a:off x="11" y="0"/>
              <a:ext cx="9252335" cy="6787414"/>
              <a:chOff x="0" y="0"/>
              <a:chExt cx="9252335" cy="6787414"/>
            </a:xfrm>
          </p:grpSpPr>
          <p:grpSp>
            <p:nvGrpSpPr>
              <p:cNvPr id="3149" name="Group 129"/>
              <p:cNvGrpSpPr>
                <a:grpSpLocks/>
              </p:cNvGrpSpPr>
              <p:nvPr/>
            </p:nvGrpSpPr>
            <p:grpSpPr bwMode="auto">
              <a:xfrm rot="-1480761">
                <a:off x="7445115" y="3056844"/>
                <a:ext cx="1807220" cy="3062371"/>
                <a:chOff x="0" y="0"/>
                <a:chExt cx="6368361" cy="10791417"/>
              </a:xfrm>
            </p:grpSpPr>
            <p:sp>
              <p:nvSpPr>
                <p:cNvPr id="3150" name="Freeform 86"/>
                <p:cNvSpPr>
                  <a:spLocks/>
                </p:cNvSpPr>
                <p:nvPr/>
              </p:nvSpPr>
              <p:spPr bwMode="auto">
                <a:xfrm>
                  <a:off x="4351775" y="331515"/>
                  <a:ext cx="391604" cy="581795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51" name="Freeform 87"/>
                <p:cNvSpPr>
                  <a:spLocks/>
                </p:cNvSpPr>
                <p:nvPr/>
              </p:nvSpPr>
              <p:spPr bwMode="auto">
                <a:xfrm>
                  <a:off x="4742657" y="921374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52" name="Freeform 88"/>
                <p:cNvSpPr>
                  <a:spLocks/>
                </p:cNvSpPr>
                <p:nvPr/>
              </p:nvSpPr>
              <p:spPr bwMode="auto">
                <a:xfrm>
                  <a:off x="4772446" y="326518"/>
                  <a:ext cx="386008" cy="581795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53" name="Freeform 89"/>
                <p:cNvSpPr>
                  <a:spLocks noEditPoints="1"/>
                </p:cNvSpPr>
                <p:nvPr/>
              </p:nvSpPr>
              <p:spPr bwMode="auto">
                <a:xfrm>
                  <a:off x="3132124" y="-2226"/>
                  <a:ext cx="3233529" cy="2757935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20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54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1412" y="7538653"/>
                  <a:ext cx="3809748" cy="3250220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55" name="Group 134"/>
              <p:cNvGrpSpPr>
                <a:grpSpLocks/>
              </p:cNvGrpSpPr>
              <p:nvPr/>
            </p:nvGrpSpPr>
            <p:grpSpPr bwMode="auto">
              <a:xfrm rot="1992353">
                <a:off x="7040277" y="5528404"/>
                <a:ext cx="986817" cy="1259010"/>
                <a:chOff x="0" y="0"/>
                <a:chExt cx="3317877" cy="4233024"/>
              </a:xfrm>
            </p:grpSpPr>
            <p:sp>
              <p:nvSpPr>
                <p:cNvPr id="3156" name="Freeform 80"/>
                <p:cNvSpPr>
                  <a:spLocks/>
                </p:cNvSpPr>
                <p:nvPr/>
              </p:nvSpPr>
              <p:spPr bwMode="auto">
                <a:xfrm>
                  <a:off x="1006811" y="2830"/>
                  <a:ext cx="5339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0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57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-1472" y="1510339"/>
                  <a:ext cx="3314723" cy="2722124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ABCC67">
                    <a:alpha val="9999"/>
                  </a:srgbClr>
                </a:solidFill>
                <a:ln w="9525" cmpd="sng">
                  <a:solidFill>
                    <a:srgbClr val="ABCC67">
                      <a:alpha val="3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58" name="Group 154"/>
              <p:cNvGrpSpPr>
                <a:grpSpLocks/>
              </p:cNvGrpSpPr>
              <p:nvPr/>
            </p:nvGrpSpPr>
            <p:grpSpPr bwMode="auto">
              <a:xfrm rot="2047758">
                <a:off x="6509443" y="1366533"/>
                <a:ext cx="1457110" cy="1131216"/>
                <a:chOff x="0" y="0"/>
                <a:chExt cx="3435350" cy="2667000"/>
              </a:xfrm>
            </p:grpSpPr>
            <p:sp>
              <p:nvSpPr>
                <p:cNvPr id="3159" name="Freeform 72"/>
                <p:cNvSpPr>
                  <a:spLocks/>
                </p:cNvSpPr>
                <p:nvPr/>
              </p:nvSpPr>
              <p:spPr bwMode="auto">
                <a:xfrm>
                  <a:off x="1262373" y="579374"/>
                  <a:ext cx="441665" cy="658728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60" name="Freeform 73"/>
                <p:cNvSpPr>
                  <a:spLocks/>
                </p:cNvSpPr>
                <p:nvPr/>
              </p:nvSpPr>
              <p:spPr bwMode="auto">
                <a:xfrm>
                  <a:off x="1705640" y="1254464"/>
                  <a:ext cx="3744" cy="3744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1588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61" name="Freeform 74"/>
                <p:cNvSpPr>
                  <a:spLocks/>
                </p:cNvSpPr>
                <p:nvPr/>
              </p:nvSpPr>
              <p:spPr bwMode="auto">
                <a:xfrm>
                  <a:off x="1735474" y="582999"/>
                  <a:ext cx="445409" cy="658728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62" name="Freeform 75"/>
                <p:cNvSpPr>
                  <a:spLocks noEditPoints="1"/>
                </p:cNvSpPr>
                <p:nvPr/>
              </p:nvSpPr>
              <p:spPr bwMode="auto">
                <a:xfrm>
                  <a:off x="-24" y="852"/>
                  <a:ext cx="3436003" cy="2668596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 w="9525" cmpd="sng">
                  <a:solidFill>
                    <a:srgbClr val="D7F2AA">
                      <a:alpha val="12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63" name="Group 164"/>
              <p:cNvGrpSpPr>
                <a:grpSpLocks/>
              </p:cNvGrpSpPr>
              <p:nvPr/>
            </p:nvGrpSpPr>
            <p:grpSpPr bwMode="auto">
              <a:xfrm rot="-1479961">
                <a:off x="8188922" y="3823939"/>
                <a:ext cx="960037" cy="745321"/>
                <a:chOff x="0" y="0"/>
                <a:chExt cx="3435350" cy="2667000"/>
              </a:xfrm>
            </p:grpSpPr>
            <p:sp>
              <p:nvSpPr>
                <p:cNvPr id="3164" name="Freeform 72"/>
                <p:cNvSpPr>
                  <a:spLocks/>
                </p:cNvSpPr>
                <p:nvPr/>
              </p:nvSpPr>
              <p:spPr bwMode="auto">
                <a:xfrm>
                  <a:off x="1264753" y="574468"/>
                  <a:ext cx="437426" cy="658952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65" name="Freeform 73"/>
                <p:cNvSpPr>
                  <a:spLocks/>
                </p:cNvSpPr>
                <p:nvPr/>
              </p:nvSpPr>
              <p:spPr bwMode="auto">
                <a:xfrm>
                  <a:off x="1704945" y="1255973"/>
                  <a:ext cx="0" cy="5682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0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66" name="Freeform 74"/>
                <p:cNvSpPr>
                  <a:spLocks/>
                </p:cNvSpPr>
                <p:nvPr/>
              </p:nvSpPr>
              <p:spPr bwMode="auto">
                <a:xfrm>
                  <a:off x="1732289" y="577936"/>
                  <a:ext cx="443108" cy="658952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67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-2067" y="1016"/>
                  <a:ext cx="3436932" cy="2669891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68" name="Group 48"/>
              <p:cNvGrpSpPr>
                <a:grpSpLocks/>
              </p:cNvGrpSpPr>
              <p:nvPr/>
            </p:nvGrpSpPr>
            <p:grpSpPr bwMode="auto">
              <a:xfrm>
                <a:off x="0" y="685805"/>
                <a:ext cx="1312805" cy="1509325"/>
                <a:chOff x="0" y="0"/>
                <a:chExt cx="1836489" cy="2111412"/>
              </a:xfrm>
            </p:grpSpPr>
            <p:sp>
              <p:nvSpPr>
                <p:cNvPr id="3169" name="Freeform 42"/>
                <p:cNvSpPr>
                  <a:spLocks/>
                </p:cNvSpPr>
                <p:nvPr/>
              </p:nvSpPr>
              <p:spPr bwMode="auto">
                <a:xfrm>
                  <a:off x="541873" y="1061533"/>
                  <a:ext cx="499693" cy="268716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  <a:gd name="T56" fmla="*/ 0 w 314"/>
                    <a:gd name="T57" fmla="*/ 0 h 170"/>
                    <a:gd name="T58" fmla="*/ 314 w 314"/>
                    <a:gd name="T5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0" name="Freeform 43"/>
                <p:cNvSpPr>
                  <a:spLocks/>
                </p:cNvSpPr>
                <p:nvPr/>
              </p:nvSpPr>
              <p:spPr bwMode="auto">
                <a:xfrm>
                  <a:off x="1050450" y="1336910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1" name="Freeform 44"/>
                <p:cNvSpPr>
                  <a:spLocks/>
                </p:cNvSpPr>
                <p:nvPr/>
              </p:nvSpPr>
              <p:spPr bwMode="auto">
                <a:xfrm>
                  <a:off x="1063775" y="755065"/>
                  <a:ext cx="59962" cy="561859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  <a:gd name="T58" fmla="*/ 0 w 38"/>
                    <a:gd name="T59" fmla="*/ 0 h 354"/>
                    <a:gd name="T60" fmla="*/ 38 w 38"/>
                    <a:gd name="T61" fmla="*/ 354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2" name="Freeform 45"/>
                <p:cNvSpPr>
                  <a:spLocks noEditPoints="1"/>
                </p:cNvSpPr>
                <p:nvPr/>
              </p:nvSpPr>
              <p:spPr bwMode="auto">
                <a:xfrm>
                  <a:off x="-15" y="-1"/>
                  <a:ext cx="1836648" cy="2111966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  <a:gd name="T114" fmla="*/ 0 w 1336"/>
                    <a:gd name="T115" fmla="*/ 0 h 1536"/>
                    <a:gd name="T116" fmla="*/ 1336 w 1336"/>
                    <a:gd name="T117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T114" t="T115" r="T116" b="T117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3" name="Group 53"/>
              <p:cNvGrpSpPr>
                <a:grpSpLocks/>
              </p:cNvGrpSpPr>
              <p:nvPr/>
            </p:nvGrpSpPr>
            <p:grpSpPr bwMode="auto">
              <a:xfrm>
                <a:off x="67" y="4273568"/>
                <a:ext cx="1192646" cy="1365250"/>
                <a:chOff x="0" y="0"/>
                <a:chExt cx="1646965" cy="1885342"/>
              </a:xfrm>
            </p:grpSpPr>
            <p:sp>
              <p:nvSpPr>
                <p:cNvPr id="3174" name="Freeform 56"/>
                <p:cNvSpPr>
                  <a:spLocks/>
                </p:cNvSpPr>
                <p:nvPr/>
              </p:nvSpPr>
              <p:spPr bwMode="auto">
                <a:xfrm>
                  <a:off x="552358" y="504231"/>
                  <a:ext cx="19732" cy="499838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  <a:gd name="T52" fmla="*/ 0 w 12"/>
                    <a:gd name="T53" fmla="*/ 0 h 314"/>
                    <a:gd name="T54" fmla="*/ 12 w 12"/>
                    <a:gd name="T55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T52" t="T53" r="T54" b="T55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5" name="Freeform 57"/>
                <p:cNvSpPr>
                  <a:spLocks/>
                </p:cNvSpPr>
                <p:nvPr/>
              </p:nvSpPr>
              <p:spPr bwMode="auto">
                <a:xfrm>
                  <a:off x="607167" y="907608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" name="Freeform 58"/>
                <p:cNvSpPr>
                  <a:spLocks/>
                </p:cNvSpPr>
                <p:nvPr/>
              </p:nvSpPr>
              <p:spPr bwMode="auto">
                <a:xfrm>
                  <a:off x="574282" y="824302"/>
                  <a:ext cx="462581" cy="195113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  <a:gd name="T54" fmla="*/ 0 w 292"/>
                    <a:gd name="T55" fmla="*/ 0 h 122"/>
                    <a:gd name="T56" fmla="*/ 292 w 292"/>
                    <a:gd name="T57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T54" t="T55" r="T56" b="T57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7" name="Freeform 59"/>
                <p:cNvSpPr>
                  <a:spLocks noEditPoints="1"/>
                </p:cNvSpPr>
                <p:nvPr/>
              </p:nvSpPr>
              <p:spPr bwMode="auto">
                <a:xfrm>
                  <a:off x="-108" y="8"/>
                  <a:ext cx="1646437" cy="1885353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  <a:gd name="T112" fmla="*/ 0 w 1216"/>
                    <a:gd name="T113" fmla="*/ 0 h 1392"/>
                    <a:gd name="T114" fmla="*/ 1216 w 1216"/>
                    <a:gd name="T115" fmla="*/ 1392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T112" t="T113" r="T114" b="T115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8" name="Group 58"/>
              <p:cNvGrpSpPr>
                <a:grpSpLocks/>
              </p:cNvGrpSpPr>
              <p:nvPr/>
            </p:nvGrpSpPr>
            <p:grpSpPr bwMode="auto">
              <a:xfrm>
                <a:off x="7366651" y="0"/>
                <a:ext cx="1266631" cy="990597"/>
                <a:chOff x="0" y="0"/>
                <a:chExt cx="1558925" cy="1219200"/>
              </a:xfrm>
            </p:grpSpPr>
            <p:sp>
              <p:nvSpPr>
                <p:cNvPr id="3179" name="Freeform 63"/>
                <p:cNvSpPr>
                  <a:spLocks/>
                </p:cNvSpPr>
                <p:nvPr/>
              </p:nvSpPr>
              <p:spPr bwMode="auto">
                <a:xfrm>
                  <a:off x="409897" y="0"/>
                  <a:ext cx="228610" cy="232510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  <a:gd name="T42" fmla="*/ 0 w 144"/>
                    <a:gd name="T43" fmla="*/ 0 h 146"/>
                    <a:gd name="T44" fmla="*/ 144 w 144"/>
                    <a:gd name="T4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T42" t="T43" r="T44" b="T45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0" name="Freeform 64"/>
                <p:cNvSpPr>
                  <a:spLocks/>
                </p:cNvSpPr>
                <p:nvPr/>
              </p:nvSpPr>
              <p:spPr bwMode="auto">
                <a:xfrm>
                  <a:off x="640460" y="238371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1" name="Freeform 65"/>
                <p:cNvSpPr>
                  <a:spLocks/>
                </p:cNvSpPr>
                <p:nvPr/>
              </p:nvSpPr>
              <p:spPr bwMode="auto">
                <a:xfrm>
                  <a:off x="650230" y="0"/>
                  <a:ext cx="105512" cy="228603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  <a:gd name="T38" fmla="*/ 0 w 66"/>
                    <a:gd name="T39" fmla="*/ 0 h 144"/>
                    <a:gd name="T40" fmla="*/ 66 w 66"/>
                    <a:gd name="T4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T38" t="T39" r="T40" b="T41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2" name="Freeform 66"/>
                <p:cNvSpPr>
                  <a:spLocks noEditPoints="1"/>
                </p:cNvSpPr>
                <p:nvPr/>
              </p:nvSpPr>
              <p:spPr bwMode="auto">
                <a:xfrm>
                  <a:off x="-427" y="0"/>
                  <a:ext cx="1559230" cy="1219211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  <a:gd name="T116" fmla="*/ 0 w 982"/>
                    <a:gd name="T117" fmla="*/ 0 h 768"/>
                    <a:gd name="T118" fmla="*/ 982 w 982"/>
                    <a:gd name="T119" fmla="*/ 76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T116" t="T117" r="T118" b="T119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83" name="Group 63"/>
              <p:cNvGrpSpPr>
                <a:grpSpLocks/>
              </p:cNvGrpSpPr>
              <p:nvPr/>
            </p:nvGrpSpPr>
            <p:grpSpPr bwMode="auto">
              <a:xfrm>
                <a:off x="8324135" y="990604"/>
                <a:ext cx="819855" cy="1066798"/>
                <a:chOff x="0" y="0"/>
                <a:chExt cx="1054100" cy="1371600"/>
              </a:xfrm>
            </p:grpSpPr>
            <p:sp>
              <p:nvSpPr>
                <p:cNvPr id="3184" name="Freeform 70"/>
                <p:cNvSpPr>
                  <a:spLocks/>
                </p:cNvSpPr>
                <p:nvPr/>
              </p:nvSpPr>
              <p:spPr bwMode="auto">
                <a:xfrm>
                  <a:off x="495324" y="381686"/>
                  <a:ext cx="240857" cy="157163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  <a:gd name="T46" fmla="*/ 0 w 152"/>
                    <a:gd name="T47" fmla="*/ 0 h 100"/>
                    <a:gd name="T48" fmla="*/ 152 w 152"/>
                    <a:gd name="T49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T46" t="T47" r="T48" b="T49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5" name="Freeform 71"/>
                <p:cNvSpPr>
                  <a:spLocks/>
                </p:cNvSpPr>
                <p:nvPr/>
              </p:nvSpPr>
              <p:spPr bwMode="auto">
                <a:xfrm>
                  <a:off x="740263" y="547014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6" name="Freeform 72"/>
                <p:cNvSpPr>
                  <a:spLocks/>
                </p:cNvSpPr>
                <p:nvPr/>
              </p:nvSpPr>
              <p:spPr bwMode="auto">
                <a:xfrm>
                  <a:off x="750469" y="251057"/>
                  <a:ext cx="53070" cy="285752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  <a:gd name="T50" fmla="*/ 0 w 34"/>
                    <a:gd name="T51" fmla="*/ 0 h 180"/>
                    <a:gd name="T52" fmla="*/ 34 w 34"/>
                    <a:gd name="T53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T50" t="T51" r="T52" b="T53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7" name="Freeform 73"/>
                <p:cNvSpPr>
                  <a:spLocks noEditPoints="1"/>
                </p:cNvSpPr>
                <p:nvPr/>
              </p:nvSpPr>
              <p:spPr bwMode="auto">
                <a:xfrm>
                  <a:off x="-678" y="3"/>
                  <a:ext cx="1055279" cy="137161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  <a:gd name="T114" fmla="*/ 0 w 664"/>
                    <a:gd name="T115" fmla="*/ 0 h 864"/>
                    <a:gd name="T116" fmla="*/ 664 w 664"/>
                    <a:gd name="T117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T114" t="T115" r="T116" b="T117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18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09650" y="676275"/>
            <a:ext cx="7124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Trebuchet MS" charset="0"/>
              </a:rPr>
              <a:t>单击此处编辑母版标题样式</a:t>
            </a:r>
          </a:p>
        </p:txBody>
      </p:sp>
      <p:sp>
        <p:nvSpPr>
          <p:cNvPr id="318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9650" y="1806575"/>
            <a:ext cx="71247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Verdana" charset="0"/>
              </a:rPr>
              <a:t>单击此处编辑母版文本样式</a:t>
            </a:r>
            <a:endParaRPr lang="en-US" altLang="zh-CN">
              <a:sym typeface="Verdana" charset="0"/>
            </a:endParaRPr>
          </a:p>
          <a:p>
            <a:pPr lvl="1"/>
            <a:r>
              <a:rPr lang="zh-CN" altLang="en-US">
                <a:sym typeface="Verdana" charset="0"/>
              </a:rPr>
              <a:t>第二级</a:t>
            </a:r>
            <a:endParaRPr lang="en-US" altLang="zh-CN">
              <a:sym typeface="Verdana" charset="0"/>
            </a:endParaRPr>
          </a:p>
          <a:p>
            <a:pPr lvl="2"/>
            <a:r>
              <a:rPr lang="zh-CN" altLang="en-US">
                <a:sym typeface="Verdana" charset="0"/>
              </a:rPr>
              <a:t>第三级</a:t>
            </a:r>
            <a:endParaRPr lang="en-US" altLang="zh-CN">
              <a:sym typeface="Verdana" charset="0"/>
            </a:endParaRPr>
          </a:p>
          <a:p>
            <a:pPr lvl="3"/>
            <a:r>
              <a:rPr lang="zh-CN" altLang="en-US">
                <a:sym typeface="Verdana" charset="0"/>
              </a:rPr>
              <a:t>第四级</a:t>
            </a:r>
            <a:endParaRPr lang="en-US" altLang="zh-CN">
              <a:sym typeface="Verdana" charset="0"/>
            </a:endParaRPr>
          </a:p>
          <a:p>
            <a:pPr lvl="4"/>
            <a:r>
              <a:rPr lang="zh-CN" altLang="en-US">
                <a:sym typeface="Verdana" charset="0"/>
              </a:rPr>
              <a:t>第五级</a:t>
            </a:r>
          </a:p>
        </p:txBody>
      </p:sp>
      <p:sp>
        <p:nvSpPr>
          <p:cNvPr id="3190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37313" y="59515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3F3F3F"/>
                </a:solidFill>
              </a:defRPr>
            </a:lvl1pPr>
          </a:lstStyle>
          <a:p>
            <a:fld id="{765C9EE9-F37A-D64E-AE41-12552876367F}" type="datetime1">
              <a:rPr lang="zh-CN" altLang="en-US"/>
              <a:pPr/>
              <a:t>4/16/16</a:t>
            </a:fld>
            <a:endParaRPr lang="zh-CN" altLang="en-US"/>
          </a:p>
        </p:txBody>
      </p:sp>
      <p:sp>
        <p:nvSpPr>
          <p:cNvPr id="3191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81100" y="5951538"/>
            <a:ext cx="52562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3F3F3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192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3088" y="5951538"/>
            <a:ext cx="6080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fld id="{6548E2D5-3CDB-9845-A1E1-F32945D43326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+mj-lt"/>
          <a:ea typeface="+mj-ea"/>
          <a:cs typeface="+mj-cs"/>
          <a:sym typeface="Trebuchet MS" charset="0"/>
        </a:defRPr>
      </a:lvl1pPr>
      <a:lvl2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2pPr>
      <a:lvl3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3pPr>
      <a:lvl4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4pPr>
      <a:lvl5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5pPr>
      <a:lvl6pPr marL="9144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6pPr>
      <a:lvl7pPr marL="13716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7pPr>
      <a:lvl8pPr marL="18288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8pPr>
      <a:lvl9pPr marL="22860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3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6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4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1938" y="3031625"/>
            <a:ext cx="7772400" cy="1470025"/>
          </a:xfrm>
        </p:spPr>
        <p:txBody>
          <a:bodyPr/>
          <a:lstStyle/>
          <a:p>
            <a:pPr algn="r"/>
            <a:r>
              <a:rPr kumimoji="1" lang="en-US" altLang="zh-CN" sz="3600" b="1" dirty="0" smtClean="0"/>
              <a:t>Sports Analytics </a:t>
            </a:r>
            <a:r>
              <a:rPr kumimoji="1" lang="en-US" altLang="zh-CN" sz="3600" b="1" dirty="0" err="1" smtClean="0"/>
              <a:t>Hackathon</a:t>
            </a:r>
            <a:endParaRPr kumimoji="1" lang="zh-CN" altLang="en-US" sz="3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0840" y="4050060"/>
            <a:ext cx="6400800" cy="1752600"/>
          </a:xfrm>
        </p:spPr>
        <p:txBody>
          <a:bodyPr/>
          <a:lstStyle/>
          <a:p>
            <a:r>
              <a:rPr kumimoji="1" lang="en-US" altLang="zh-CN" dirty="0" smtClean="0"/>
              <a:t>Team Number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95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Report Structure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Abstract</a:t>
            </a:r>
          </a:p>
          <a:p>
            <a:r>
              <a:rPr kumimoji="1" lang="en-US" altLang="zh-CN" dirty="0" smtClean="0"/>
              <a:t>Data and Variables</a:t>
            </a:r>
          </a:p>
          <a:p>
            <a:r>
              <a:rPr kumimoji="1" lang="en-US" altLang="zh-CN" dirty="0" smtClean="0"/>
              <a:t>Method and Approach</a:t>
            </a:r>
          </a:p>
          <a:p>
            <a:r>
              <a:rPr kumimoji="1" lang="en-US" altLang="zh-CN" dirty="0" smtClean="0"/>
              <a:t>Visualization</a:t>
            </a:r>
          </a:p>
          <a:p>
            <a:r>
              <a:rPr kumimoji="1" lang="en-US" altLang="zh-CN" dirty="0" smtClean="0"/>
              <a:t>Conclusion and Summary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898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smtClean="0"/>
              <a:t>Variables_Predictor</a:t>
            </a:r>
            <a:endParaRPr kumimoji="1" lang="zh-CN" altLang="en-US" b="1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31106"/>
              </p:ext>
            </p:extLst>
          </p:nvPr>
        </p:nvGraphicFramePr>
        <p:xfrm>
          <a:off x="837968" y="1951010"/>
          <a:ext cx="7947604" cy="2356927"/>
        </p:xfrm>
        <a:graphic>
          <a:graphicData uri="http://schemas.openxmlformats.org/drawingml/2006/table">
            <a:tbl>
              <a:tblPr/>
              <a:tblGrid>
                <a:gridCol w="1427055"/>
                <a:gridCol w="6520549"/>
              </a:tblGrid>
              <a:tr h="64160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Variable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Notes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60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X1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Difference of Additive Scores 3min B4 Time Out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6304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X2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Difference of Cumulative Scores 3min B4 Time Out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066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X3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Time of Time Out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/>
              <a:t>Variables_Response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965064"/>
              </p:ext>
            </p:extLst>
          </p:nvPr>
        </p:nvGraphicFramePr>
        <p:xfrm>
          <a:off x="695418" y="2134325"/>
          <a:ext cx="8130909" cy="2207828"/>
        </p:xfrm>
        <a:graphic>
          <a:graphicData uri="http://schemas.openxmlformats.org/drawingml/2006/table">
            <a:tbl>
              <a:tblPr/>
              <a:tblGrid>
                <a:gridCol w="1292332"/>
                <a:gridCol w="6838577"/>
              </a:tblGrid>
              <a:tr h="55195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Variable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Notes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95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Difference of Additive Scores 3min After Time Out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5195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Difference of Cumulative Scores 3min After Time Out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195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Change of Scores Within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Quarter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47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Indiana VS Orlando_1</a:t>
            </a:r>
            <a:r>
              <a:rPr kumimoji="1" lang="en-US" altLang="zh-CN" baseline="30000" dirty="0" smtClean="0"/>
              <a:t>st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Quater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3"/>
          <a:srcRect l="-7277" r="-7277"/>
          <a:stretch>
            <a:fillRect/>
          </a:stretch>
        </p:blipFill>
        <p:spPr>
          <a:xfrm>
            <a:off x="640955" y="1600200"/>
            <a:ext cx="7988698" cy="4051300"/>
          </a:xfrm>
        </p:spPr>
      </p:pic>
    </p:spTree>
    <p:extLst>
      <p:ext uri="{BB962C8B-B14F-4D97-AF65-F5344CB8AC3E}">
        <p14:creationId xmlns:p14="http://schemas.microsoft.com/office/powerpoint/2010/main" val="4104144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Indiana VS </a:t>
            </a:r>
            <a:r>
              <a:rPr kumimoji="1" lang="en-US" altLang="zh-CN" dirty="0" smtClean="0"/>
              <a:t>Orlando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7277" r="-72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368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Indiana VS </a:t>
            </a:r>
            <a:r>
              <a:rPr kumimoji="1" lang="en-US" altLang="zh-CN" dirty="0" smtClean="0"/>
              <a:t>Orlando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7277" r="-72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8123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D8A8-EE0C-4747-93B5-D521FD06F77E}" type="slidenum">
              <a:rPr lang="zh-CN" altLang="en-US"/>
              <a:pPr/>
              <a:t>8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1378" name="图片 14" descr="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5" y="2497138"/>
            <a:ext cx="4286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79" name="图片 15" descr="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2530475"/>
            <a:ext cx="21034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0" name="图片 16" descr="t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516188"/>
            <a:ext cx="17240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1" name="图片 17" descr="t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606800"/>
            <a:ext cx="4191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2" name="图片 18" descr="h1副本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525" y="2747963"/>
            <a:ext cx="1485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3" name="图片 19" descr="h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2808288"/>
            <a:ext cx="10763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4" name="图片 20" descr="h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3509963"/>
            <a:ext cx="4191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5" name="图片 21" descr="h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3498850"/>
            <a:ext cx="10191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6" name="图片 23" descr="h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3509963"/>
            <a:ext cx="7905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7" name="图片 24" descr="e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492500"/>
            <a:ext cx="4953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8" name="图片 25" descr="e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75" y="2921000"/>
            <a:ext cx="1714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9" name="图片 26" descr="e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2827338"/>
            <a:ext cx="45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0" name="图片 27" descr="e3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2714625"/>
            <a:ext cx="1143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1" name="图片 28" descr="e4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3076575"/>
            <a:ext cx="136048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2" name="图片 29" descr="e5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3589338"/>
            <a:ext cx="13890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3" name="图片 30" descr="n1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3589338"/>
            <a:ext cx="3333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4" name="图片 32" descr="n2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3619500"/>
            <a:ext cx="5429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5" name="图片 33" descr="n3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3665538"/>
            <a:ext cx="285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6" name="图片 34" descr="d1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50" y="3619500"/>
            <a:ext cx="666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7" name="图片 35" descr="d2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3627438"/>
            <a:ext cx="400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8" name="图片 36" descr="羽毛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554">
            <a:off x="9344025" y="501650"/>
            <a:ext cx="1543050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9" name="图片 41" descr="d3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50" y="3171825"/>
            <a:ext cx="8286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400" name="图片 42" descr="d4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171825"/>
            <a:ext cx="695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69349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344 -0.24339 C -0.72291 -0.23622 -0.72239 -0.22881 -0.72778 -0.21585 C -0.73316 -0.20288 -0.75173 -0.17302 -0.75573 -0.16492 " pathEditMode="fixed" rAng="0" ptsTypes="aaA">
                                      <p:cBhvr>
                                        <p:cTn id="6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59400" y="390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" dur="1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573 -0.16492 C -0.74115 -0.1802 -0.72639 -0.19548 -0.71441 -0.20613 C -0.70243 -0.21677 -0.70642 -0.22557 -0.68368 -0.22951 C -0.66094 -0.23344 -0.60295 -0.22765 -0.57778 -0.22951 C -0.5526 -0.23136 -0.53854 -0.239 -0.53212 -0.24131 " pathEditMode="fixed" rAng="0" ptsTypes="aaaaA">
                                      <p:cBhvr>
                                        <p:cTn id="12" dur="2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2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965 -0.24177 C -0.6217 -0.21076 -0.64357 -0.17974 -0.6658 -0.14386 C -0.68802 -0.10798 -0.71875 -0.04988 -0.7335 -0.02626 C -0.74826 -0.00265 -0.74809 -0.00682 -0.75416 -0.00265 C -0.76024 0.00151 -0.76493 -0.0008 -0.77031 -0.00057 C -0.77569 -0.00034 -0.78767 -0.00034 -0.78646 -0.00057 " pathEditMode="fixed" rAng="0" ptsTypes="aaaaaA">
                                      <p:cBhvr>
                                        <p:cTn id="18" dur="3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39400" y="12200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3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8646 -0.00057 C -0.79028 -0.00543 -0.79393 -0.01029 -0.79375 -0.01816 C -0.79358 -0.02603 -0.78907 -0.03946 -0.7849 -0.04756 C -0.78073 -0.05566 -0.77361 -0.06191 -0.76875 -0.06724 C -0.76389 -0.07256 -0.76077 -0.07001 -0.75556 -0.07904 " pathEditMode="fixed" rAng="0" ptsTypes="aaaaA">
                                      <p:cBhvr>
                                        <p:cTn id="24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1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555 -0.07905 C -0.75069 -0.08368 -0.74583 -0.08831 -0.74149 -0.08645 C -0.73715 -0.0846 -0.73125 -0.07835 -0.72951 -0.06747 C -0.72777 -0.05659 -0.73055 -0.02858 -0.73055 -0.02118 " pathEditMode="fixed" rAng="0" ptsTypes="aaaA">
                                      <p:cBhvr>
                                        <p:cTn id="30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055 -0.02118 C -0.72864 -0.0184 -0.72656 -0.01562 -0.71753 -0.02256 C -0.7085 -0.02951 -0.68906 -0.04965 -0.67621 -0.0633 C -0.66336 -0.07696 -0.65208 -0.08946 -0.64027 -0.1052 C -0.62847 -0.12094 -0.61631 -0.14155 -0.60555 -0.15752 C -0.59479 -0.17349 -0.58107 -0.19432 -0.57621 -0.20104 " pathEditMode="fixed" rAng="0" ptsTypes="aaaaaA">
                                      <p:cBhvr>
                                        <p:cTn id="33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1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309 -0.20103 C -0.58871 -0.17858 -0.60434 -0.15589 -0.61666 -0.13714 C -0.62899 -0.11839 -0.63732 -0.10358 -0.64705 -0.08784 C -0.65677 -0.0721 -0.6691 -0.05427 -0.67535 -0.04293 C -0.6816 -0.03159 -0.68507 -0.02256 -0.68507 -0.01978 " pathEditMode="fixed" rAng="0" ptsTypes="aaaaA">
                                      <p:cBhvr>
                                        <p:cTn id="39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559400" y="9100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1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507 -0.01979 C -0.67778 -0.02882 -0.67049 -0.03784 -0.66545 -0.04432 C -0.66042 -0.05081 -0.65851 -0.05451 -0.65469 -0.05891 C -0.65087 -0.06331 -0.6474 -0.06585 -0.64271 -0.07048 C -0.63802 -0.07511 -0.6309 -0.08252 -0.62639 -0.08645 C -0.62188 -0.09039 -0.6184 -0.09201 -0.61545 -0.09363 C -0.6125 -0.09525 -0.6099 -0.09641 -0.60903 -0.09664 " pathEditMode="fixed" rAng="0" ptsTypes="aaaaaaA">
                                      <p:cBhvr>
                                        <p:cTn id="45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1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903 -0.09664 C -0.6059 -0.09594 -0.60278 -0.09525 -0.60347 -0.09224 C -0.60417 -0.08923 -0.60972 -0.0846 -0.61337 -0.07905 C -0.61701 -0.07349 -0.62083 -0.06493 -0.62535 -0.05891 C -0.62986 -0.05289 -0.63733 -0.04895 -0.64045 -0.04294 C -0.64358 -0.03692 -0.64323 -0.02511 -0.64375 -0.02257 " pathEditMode="fixed" rAng="0" ptsTypes="aaaaaA">
                                      <p:cBhvr>
                                        <p:cTn id="51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1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375 -0.02256 C -0.6401 -0.02001 -0.63628 -0.01723 -0.63073 -0.01955 C -0.62517 -0.02186 -0.61597 -0.03297 -0.61007 -0.03714 C -0.60417 -0.04131 -0.60087 -0.04177 -0.59479 -0.04432 C -0.58871 -0.04686 -0.57847 -0.0501 -0.57309 -0.05288 C -0.56771 -0.05566 -0.56684 -0.05797 -0.56215 -0.06168 C -0.55746 -0.06538 -0.54913 -0.06908 -0.54479 -0.07464 C -0.54045 -0.0802 -0.53646 -0.09061 -0.53611 -0.09501 C -0.53576 -0.09941 -0.54219 -0.09987 -0.54271 -0.1008 " pathEditMode="fixed" rAng="0" ptsTypes="aaaaaaaaA">
                                      <p:cBhvr>
                                        <p:cTn id="57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0" dur="1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271 -0.1008 C -0.54653 -0.09941 -0.55035 -0.09802 -0.55451 -0.09501 C -0.55868 -0.092 -0.56285 -0.08807 -0.56771 -0.08205 C -0.57257 -0.07603 -0.58038 -0.06607 -0.58385 -0.05867 C -0.58733 -0.05126 -0.58767 -0.04293 -0.58837 -0.03714 C -0.58906 -0.03135 -0.5901 -0.02695 -0.58837 -0.02395 C -0.58663 -0.02094 -0.58055 -0.02001 -0.57743 -0.01955 C -0.5743 -0.01908 -0.57135 -0.02024 -0.56979 -0.02117 " pathEditMode="fixed" rAng="0" ptsTypes="aaaaaaaA">
                                      <p:cBhvr>
                                        <p:cTn id="63" dur="2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6" dur="2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979 -0.02117 C -0.56197 -0.02395 -0.55416 -0.02673 -0.54635 -0.03228 C -0.53854 -0.03784 -0.54999 -0.02927 -0.52308 -0.0545 C -0.49618 -0.07974 -0.41388 -0.16122 -0.38472 -0.18344 C -0.35555 -0.20566 -0.3526 -0.18899 -0.34808 -0.18784 C -0.34357 -0.18668 -0.35659 -0.17835 -0.35798 -0.17673 " pathEditMode="fixed" rAng="0" ptsTypes="aaaaaA">
                                      <p:cBhvr>
                                        <p:cTn id="69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130000" y="-91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7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798 -0.17673 C -0.36198 -0.17534 -0.3658 -0.17395 -0.36771 -0.17163 C -0.36962 -0.16932 -0.37048 -0.16423 -0.36996 -0.16307 C -0.36944 -0.16191 -0.3658 -0.164 -0.36475 -0.16423 " pathEditMode="fixed" rAng="0" ptsTypes="aaaa">
                                      <p:cBhvr>
                                        <p:cTn id="72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59400" y="700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5" dur="1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7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475 -0.16423 C -0.36146 -0.164 -0.35798 -0.16353 -0.35364 -0.16515 C -0.3493 -0.16677 -0.34305 -0.17094 -0.33906 -0.17372 C -0.33507 -0.1765 -0.33229 -0.17881 -0.32986 -0.18205 C -0.32743 -0.18529 -0.32517 -0.19131 -0.3243 -0.19386 C -0.32343 -0.1964 -0.32465 -0.19687 -0.32465 -0.19756 " pathEditMode="fixed" rAng="0" ptsTypes="aaaaaA">
                                      <p:cBhvr>
                                        <p:cTn id="78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0000" y="-15940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1" dur="1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465 -0.19756 C -0.32587 -0.20033 -0.32708 -0.20288 -0.32986 -0.2045 C -0.33264 -0.20612 -0.3309 -0.20867 -0.34097 -0.20774 C -0.35104 -0.20682 -0.3757 -0.20427 -0.39063 -0.19964 C -0.40556 -0.19501 -0.42222 -0.18645 -0.43108 -0.17973 C -0.43993 -0.17302 -0.44167 -0.16283 -0.44375 -0.15959 " pathEditMode="fixed" rAng="0" ptsTypes="aaaaaA">
                                      <p:cBhvr>
                                        <p:cTn id="84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7" dur="1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8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375 -0.1596 C -0.44445 -0.1545 -0.44514 -0.14941 -0.44306 -0.14594 C -0.44097 -0.14247 -0.43768 -0.14062 -0.43125 -0.13807 C -0.42483 -0.13552 -0.41459 -0.13251 -0.40469 -0.13112 C -0.39479 -0.12974 -0.3724 -0.13043 -0.3717 -0.12927 C -0.37101 -0.12812 -0.38941 -0.12649 -0.40035 -0.12441 C -0.41129 -0.12233 -0.42535 -0.12071 -0.43716 -0.11654 C -0.44896 -0.11237 -0.46163 -0.10474 -0.47101 -0.09872 C -0.48038 -0.0927 -0.48733 -0.08853 -0.49375 -0.0802 C -0.50018 -0.07187 -0.50747 -0.05566 -0.5099 -0.04872 C -0.51233 -0.04177 -0.50868 -0.03992 -0.50851 -0.03807 " pathEditMode="fixed" rAng="0" ptsTypes="aaaaaaaaaaA">
                                      <p:cBhvr>
                                        <p:cTn id="90" dur="2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3" dur="2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9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85 -0.03807 C -0.50712 -0.03483 -0.50364 -0.02302 -0.49982 -0.01909 C -0.496 -0.01515 -0.49149 -0.01538 -0.48524 -0.014 C -0.47899 -0.01261 -0.46979 -0.01076 -0.46267 -0.01122 C -0.45555 -0.01168 -0.45069 -0.01168 -0.44201 -0.01654 C -0.43333 -0.0214 -0.41753 -0.03483 -0.41059 -0.04015 C -0.40364 -0.04548 -0.40729 -0.04224 -0.39982 -0.04918 C -0.39236 -0.05613 -0.37257 -0.07557 -0.36545 -0.08251 " pathEditMode="fixed" rAng="0" ptsTypes="aaaaaaaa">
                                      <p:cBhvr>
                                        <p:cTn id="96" dur="2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20000" y="-8940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9" dur="200"/>
                                        <p:tgtEl>
                                          <p:spTgt spid="1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10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337 -0.08113 C -0.36337 -0.08089 -0.37864 -0.05636 -0.39375 -0.03159 " pathEditMode="fixed" rAng="0" ptsTypes="aA">
                                      <p:cBhvr>
                                        <p:cTn id="102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49400" y="25000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5" dur="1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0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375 -0.03159 C -0.38733 -0.03992 -0.3809 -0.04803 -0.37413 -0.0552 C -0.36736 -0.06238 -0.35764 -0.07117 -0.35261 -0.07488 C -0.34757 -0.07858 -0.34583 -0.07742 -0.34375 -0.07742 " pathEditMode="fixed" rAng="0" ptsTypes="aaaA">
                                      <p:cBhvr>
                                        <p:cTn id="108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1" dur="1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427 -0.07673 C -0.34462 -0.07326 -0.34479 -0.06955 -0.34826 -0.06353 C -0.35173 -0.05751 -0.36232 -0.04594 -0.36493 -0.04015 C -0.36753 -0.03437 -0.36441 -0.02997 -0.36389 -0.02835 " pathEditMode="fixed" rAng="0" ptsTypes="aaaA">
                                      <p:cBhvr>
                                        <p:cTn id="114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19400" y="24000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7" dur="1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1" dur="1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388 -0.02834 C -0.36076 -0.02695 -0.35746 -0.02556 -0.35312 -0.02834 C -0.34878 -0.03112 -0.34444 -0.03829 -0.3375 -0.04547 C -0.33055 -0.05265 -0.31753 -0.06584 -0.31093 -0.07163 C -0.30434 -0.07742 -0.30173 -0.07904 -0.29826 -0.0795 C -0.29479 -0.07996 -0.29184 -0.0751 -0.29045 -0.07417 " pathEditMode="fixed" rAng="0" ptsTypes="aaaaaA">
                                      <p:cBhvr>
                                        <p:cTn id="123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70000" y="-24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7" dur="1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045 -0.07418 C -0.2941 -0.07557 -0.29757 -0.07696 -0.30122 -0.07557 C -0.30486 -0.07418 -0.30816 -0.07001 -0.31198 -0.06631 C -0.3158 -0.0626 -0.32153 -0.05774 -0.32379 -0.05335 C -0.32604 -0.04895 -0.32552 -0.04385 -0.3257 -0.04015 C -0.32587 -0.03645 -0.32483 -0.03251 -0.32465 -0.03112 " pathEditMode="fixed" rAng="0" ptsTypes="aaaaaA">
                                      <p:cBhvr>
                                        <p:cTn id="129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3" dur="1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466 -0.03113 C -0.32118 -0.0339 -0.31771 -0.03668 -0.31389 -0.04038 C -0.31007 -0.04409 -0.30677 -0.04548 -0.30122 -0.05335 C -0.29566 -0.06122 -0.28768 -0.0758 -0.28056 -0.08738 C -0.27344 -0.09895 -0.26597 -0.11284 -0.25903 -0.12279 C -0.25209 -0.13275 -0.24341 -0.14293 -0.23941 -0.14756 " pathEditMode="fixed" rAng="0" ptsTypes="aaaaaA">
                                      <p:cBhvr>
                                        <p:cTn id="135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9" dur="3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8 -0.14756 C -0.23889 -0.14409 -0.24687 -0.13367 -0.25173 -0.12626 C -0.2566 -0.11886 -0.2566 -0.11839 -0.2658 -0.10312 C -0.275 -0.08784 -0.30191 -0.0464 -0.30694 -0.0339 C -0.31198 -0.0214 -0.29774 -0.02951 -0.29618 -0.02858 " pathEditMode="fixed" rAng="0" ptsTypes="aaaaa">
                                      <p:cBhvr>
                                        <p:cTn id="141" dur="3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379400" y="63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1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618 -0.02858 C -0.28611 -0.03205 -0.26701 -0.02904 -0.23524 -0.04918 C -0.20347 -0.06932 -0.14826 -0.11816 -0.10503 -0.15011 C -0.0618 -0.18205 -0.00225 -0.22233 0.02466 -0.24131 " pathEditMode="fixed" rAng="0" ptsTypes="aaaa">
                                      <p:cBhvr>
                                        <p:cTn id="144" dur="5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600000" y="-105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therine">
  <a:themeElements>
    <a:clrScheme name="3_cherrythewoman 1">
      <a:dk1>
        <a:srgbClr val="000000"/>
      </a:dk1>
      <a:lt1>
        <a:srgbClr val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FFFFF"/>
      </a:accent3>
      <a:accent4>
        <a:srgbClr val="000000"/>
      </a:accent4>
      <a:accent5>
        <a:srgbClr val="DDF4BD"/>
      </a:accent5>
      <a:accent6>
        <a:srgbClr val="81CD7D"/>
      </a:accent6>
      <a:hlink>
        <a:srgbClr val="408080"/>
      </a:hlink>
      <a:folHlink>
        <a:srgbClr val="5EAEAE"/>
      </a:folHlink>
    </a:clrScheme>
    <a:fontScheme name="3_cherrythewoman">
      <a:majorFont>
        <a:latin typeface="Verdana"/>
        <a:ea typeface="微软雅黑"/>
        <a:cs typeface="微软雅黑"/>
      </a:majorFont>
      <a:minorFont>
        <a:latin typeface="Verdana"/>
        <a:ea typeface="微软雅黑"/>
        <a:cs typeface="微软雅黑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3_cherrythewoman 1">
        <a:dk1>
          <a:srgbClr val="000000"/>
        </a:dk1>
        <a:lt1>
          <a:srgbClr val="FFFFFF"/>
        </a:lt1>
        <a:dk2>
          <a:srgbClr val="66822D"/>
        </a:dk2>
        <a:lt2>
          <a:srgbClr val="BEEA73"/>
        </a:lt2>
        <a:accent1>
          <a:srgbClr val="C1EC76"/>
        </a:accent1>
        <a:accent2>
          <a:srgbClr val="8FE28A"/>
        </a:accent2>
        <a:accent3>
          <a:srgbClr val="FFFFFF"/>
        </a:accent3>
        <a:accent4>
          <a:srgbClr val="000000"/>
        </a:accent4>
        <a:accent5>
          <a:srgbClr val="DDF4BD"/>
        </a:accent5>
        <a:accent6>
          <a:srgbClr val="81CD7D"/>
        </a:accent6>
        <a:hlink>
          <a:srgbClr val="408080"/>
        </a:hlink>
        <a:folHlink>
          <a:srgbClr val="5EAE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cherrythewoman">
  <a:themeElements>
    <a:clrScheme name="5_cherrythewoman 1">
      <a:dk1>
        <a:srgbClr val="000000"/>
      </a:dk1>
      <a:lt1>
        <a:srgbClr val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FFFFF"/>
      </a:accent3>
      <a:accent4>
        <a:srgbClr val="000000"/>
      </a:accent4>
      <a:accent5>
        <a:srgbClr val="DDF4BD"/>
      </a:accent5>
      <a:accent6>
        <a:srgbClr val="81CD7D"/>
      </a:accent6>
      <a:hlink>
        <a:srgbClr val="408080"/>
      </a:hlink>
      <a:folHlink>
        <a:srgbClr val="5EAEAE"/>
      </a:folHlink>
    </a:clrScheme>
    <a:fontScheme name="5_cherrythewoman">
      <a:majorFont>
        <a:latin typeface="Verdana"/>
        <a:ea typeface="微软雅黑"/>
        <a:cs typeface="微软雅黑"/>
      </a:majorFont>
      <a:minorFont>
        <a:latin typeface="Verdana"/>
        <a:ea typeface="微软雅黑"/>
        <a:cs typeface="微软雅黑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5_cherrythewoman 1">
        <a:dk1>
          <a:srgbClr val="000000"/>
        </a:dk1>
        <a:lt1>
          <a:srgbClr val="FFFFFF"/>
        </a:lt1>
        <a:dk2>
          <a:srgbClr val="66822D"/>
        </a:dk2>
        <a:lt2>
          <a:srgbClr val="BEEA73"/>
        </a:lt2>
        <a:accent1>
          <a:srgbClr val="C1EC76"/>
        </a:accent1>
        <a:accent2>
          <a:srgbClr val="8FE28A"/>
        </a:accent2>
        <a:accent3>
          <a:srgbClr val="FFFFFF"/>
        </a:accent3>
        <a:accent4>
          <a:srgbClr val="000000"/>
        </a:accent4>
        <a:accent5>
          <a:srgbClr val="DDF4BD"/>
        </a:accent5>
        <a:accent6>
          <a:srgbClr val="81CD7D"/>
        </a:accent6>
        <a:hlink>
          <a:srgbClr val="408080"/>
        </a:hlink>
        <a:folHlink>
          <a:srgbClr val="5EAE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2_cherrythewoman">
  <a:themeElements>
    <a:clrScheme name="12_cherrythewoman 1">
      <a:dk1>
        <a:srgbClr val="000000"/>
      </a:dk1>
      <a:lt1>
        <a:srgbClr val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FFFFF"/>
      </a:accent3>
      <a:accent4>
        <a:srgbClr val="000000"/>
      </a:accent4>
      <a:accent5>
        <a:srgbClr val="DDF4BD"/>
      </a:accent5>
      <a:accent6>
        <a:srgbClr val="81CD7D"/>
      </a:accent6>
      <a:hlink>
        <a:srgbClr val="408080"/>
      </a:hlink>
      <a:folHlink>
        <a:srgbClr val="5EAEAE"/>
      </a:folHlink>
    </a:clrScheme>
    <a:fontScheme name="12_cherrythewoman">
      <a:majorFont>
        <a:latin typeface="Verdana"/>
        <a:ea typeface="微软雅黑"/>
        <a:cs typeface="微软雅黑"/>
      </a:majorFont>
      <a:minorFont>
        <a:latin typeface="Verdana"/>
        <a:ea typeface="微软雅黑"/>
        <a:cs typeface="微软雅黑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2_cherrythewoman 1">
        <a:dk1>
          <a:srgbClr val="000000"/>
        </a:dk1>
        <a:lt1>
          <a:srgbClr val="FFFFFF"/>
        </a:lt1>
        <a:dk2>
          <a:srgbClr val="66822D"/>
        </a:dk2>
        <a:lt2>
          <a:srgbClr val="BEEA73"/>
        </a:lt2>
        <a:accent1>
          <a:srgbClr val="C1EC76"/>
        </a:accent1>
        <a:accent2>
          <a:srgbClr val="8FE28A"/>
        </a:accent2>
        <a:accent3>
          <a:srgbClr val="FFFFFF"/>
        </a:accent3>
        <a:accent4>
          <a:srgbClr val="000000"/>
        </a:accent4>
        <a:accent5>
          <a:srgbClr val="DDF4BD"/>
        </a:accent5>
        <a:accent6>
          <a:srgbClr val="81CD7D"/>
        </a:accent6>
        <a:hlink>
          <a:srgbClr val="408080"/>
        </a:hlink>
        <a:folHlink>
          <a:srgbClr val="5EAE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Katherine.thmx</Template>
  <TotalTime>292</TotalTime>
  <Words>179</Words>
  <Application>Microsoft Macintosh PowerPoint</Application>
  <PresentationFormat>全屏显示(4:3)</PresentationFormat>
  <Paragraphs>36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Katherine</vt:lpstr>
      <vt:lpstr>5_cherrythewoman</vt:lpstr>
      <vt:lpstr>12_cherrythewoman</vt:lpstr>
      <vt:lpstr>Sports Analytics Hackathon</vt:lpstr>
      <vt:lpstr>Report Structure</vt:lpstr>
      <vt:lpstr>Variables_Predictor</vt:lpstr>
      <vt:lpstr>Variables_Response</vt:lpstr>
      <vt:lpstr>Indiana VS Orlando_1st Quater</vt:lpstr>
      <vt:lpstr>Indiana VS Orlando</vt:lpstr>
      <vt:lpstr>Indiana VS Orlando</vt:lpstr>
      <vt:lpstr>PowerPoint 演示文稿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Hackathon</dc:title>
  <dc:creator>忱颖 高</dc:creator>
  <cp:lastModifiedBy>忱颖 高</cp:lastModifiedBy>
  <cp:revision>17</cp:revision>
  <dcterms:created xsi:type="dcterms:W3CDTF">2016-04-16T13:01:52Z</dcterms:created>
  <dcterms:modified xsi:type="dcterms:W3CDTF">2016-04-16T17:54:08Z</dcterms:modified>
</cp:coreProperties>
</file>