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8" r:id="rId12"/>
    <p:sldId id="264" r:id="rId13"/>
    <p:sldId id="265" r:id="rId14"/>
    <p:sldId id="266" r:id="rId15"/>
    <p:sldId id="269" r:id="rId16"/>
    <p:sldId id="270" r:id="rId17"/>
    <p:sldId id="275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Indian Society for technical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81600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Getting started with GITHUB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ball, drawing, food, room&#10;&#10;Description automatically generated">
            <a:extLst>
              <a:ext uri="{FF2B5EF4-FFF2-40B4-BE49-F238E27FC236}">
                <a16:creationId xmlns="" xmlns:a16="http://schemas.microsoft.com/office/drawing/2014/main" id="{F8BF86CE-6FA0-429E-829A-FF6D92150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14600"/>
            <a:ext cx="2255403" cy="2235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200" b="1" i="1" u="sng" dirty="0" smtClean="0"/>
              <a:t>Lets Code!</a:t>
            </a:r>
            <a:endParaRPr lang="en-US" sz="42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</a:t>
            </a:r>
            <a:endParaRPr lang="en-US" dirty="0"/>
          </a:p>
        </p:txBody>
      </p:sp>
      <p:pic>
        <p:nvPicPr>
          <p:cNvPr id="5" name="Content Placeholder 4" descr="git_workflo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14400"/>
            <a:ext cx="8458200" cy="563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989263" cy="9806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0200" y="1447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Forked  repo “origin”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1447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Original  repository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We saw earlier that initially we were committing to master branch which is our main or default branch.</a:t>
            </a:r>
          </a:p>
          <a:p>
            <a:r>
              <a:rPr lang="en-US" sz="3000" dirty="0" smtClean="0"/>
              <a:t>One of the most important functions of </a:t>
            </a:r>
            <a:r>
              <a:rPr lang="en-US" sz="3000" dirty="0" err="1" smtClean="0"/>
              <a:t>Git</a:t>
            </a:r>
            <a:r>
              <a:rPr lang="en-US" sz="3000" dirty="0" smtClean="0"/>
              <a:t> is the control of branches of development that help us have multiple versions of an application organized.</a:t>
            </a:r>
          </a:p>
          <a:p>
            <a:r>
              <a:rPr lang="en-US" sz="3000" dirty="0" smtClean="0"/>
              <a:t>Create a branch in your project, for an environment where you can try out new ideas.</a:t>
            </a:r>
          </a:p>
          <a:p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248400"/>
            <a:ext cx="8077200" cy="334962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Source: https://www.nobledesktop.com/image/blog/git-branches-merge.png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git-branches-mer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229600" cy="4216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 makes it possible to develop new features for our application without hindering the development in the main branch.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branches it is possible to create different development branches that can converge in the same repository.</a:t>
            </a:r>
          </a:p>
          <a:p>
            <a:r>
              <a:rPr lang="en-US" dirty="0" smtClean="0"/>
              <a:t>Changes we make on any branch does not affect master branch </a:t>
            </a:r>
            <a:r>
              <a:rPr lang="en-US" dirty="0" err="1" smtClean="0"/>
              <a:t>unleass</a:t>
            </a:r>
            <a:r>
              <a:rPr lang="en-US" dirty="0" smtClean="0"/>
              <a:t> pull request is accepted.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590800"/>
            <a:ext cx="7467600" cy="289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i="1" u="sng" dirty="0" smtClean="0"/>
              <a:t>Lets code!</a:t>
            </a:r>
            <a:endParaRPr lang="en-US" sz="40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Pull Requests are the heart of collaboration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When you open a pull request, you’re proposing your changes and requesting that someone review and pull in your contribution and merge them into their branch. </a:t>
            </a:r>
          </a:p>
          <a:p>
            <a:r>
              <a:rPr lang="en-US" dirty="0" smtClean="0"/>
              <a:t>Pull requests show differences of the content from both branches. </a:t>
            </a:r>
          </a:p>
          <a:p>
            <a:r>
              <a:rPr lang="en-US" dirty="0" smtClean="0"/>
              <a:t>Pull request also initiates discussion about your commits or changes made to code.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Some basics about </a:t>
            </a:r>
            <a:r>
              <a:rPr lang="en-US" sz="4400" b="1" i="1" dirty="0" smtClean="0"/>
              <a:t>Merge conflicts </a:t>
            </a:r>
            <a:r>
              <a:rPr lang="en-US" sz="4400" dirty="0" smtClean="0"/>
              <a:t>and </a:t>
            </a:r>
            <a:r>
              <a:rPr lang="en-US" sz="4400" b="1" i="1" dirty="0" smtClean="0"/>
              <a:t>open source programming</a:t>
            </a:r>
            <a:endParaRPr lang="en-US" sz="44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25F235-97EB-4C50-A0B1-E7D3BDD6BD55}"/>
              </a:ext>
            </a:extLst>
          </p:cNvPr>
          <p:cNvSpPr txBox="1"/>
          <p:nvPr/>
        </p:nvSpPr>
        <p:spPr>
          <a:xfrm>
            <a:off x="1524000" y="1981200"/>
            <a:ext cx="6203853" cy="306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You!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5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0DFAC76-0FDE-4B11-881C-463A5616E596}"/>
              </a:ext>
            </a:extLst>
          </p:cNvPr>
          <p:cNvSpPr txBox="1"/>
          <p:nvPr/>
        </p:nvSpPr>
        <p:spPr>
          <a:xfrm>
            <a:off x="228600" y="2133600"/>
            <a:ext cx="868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istevit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/>
              <a:t>in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instagram.com/iste_vit_vellore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facebook.com/ISTE.VIT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linkedin.com/company/indian-society-for-technical-education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github.com/ISTE-VIT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6C7831-DEA6-4113-8124-191AB21DF3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54"/>
            <a:ext cx="1219200" cy="1165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8E2FDE-754F-46BD-9FD3-E4438D3698F1}"/>
              </a:ext>
            </a:extLst>
          </p:cNvPr>
          <p:cNvSpPr txBox="1"/>
          <p:nvPr/>
        </p:nvSpPr>
        <p:spPr>
          <a:xfrm>
            <a:off x="1828800" y="0"/>
            <a:ext cx="6380922" cy="164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/>
              <a:t>Indian Society For Technical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660152-29C8-4D28-9371-C74C378C6AF9}"/>
              </a:ext>
            </a:extLst>
          </p:cNvPr>
          <p:cNvSpPr txBox="1"/>
          <p:nvPr/>
        </p:nvSpPr>
        <p:spPr>
          <a:xfrm>
            <a:off x="1524000" y="4876800"/>
            <a:ext cx="568849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Speaker</a:t>
            </a:r>
            <a:endParaRPr lang="en-US" sz="2000" b="1" dirty="0"/>
          </a:p>
          <a:p>
            <a:pPr algn="ctr"/>
            <a:r>
              <a:rPr lang="en-US" sz="2000" dirty="0" err="1" smtClean="0"/>
              <a:t>Aditya</a:t>
            </a:r>
            <a:r>
              <a:rPr lang="en-US" sz="2000" dirty="0" smtClean="0"/>
              <a:t> Jain</a:t>
            </a:r>
            <a:endParaRPr lang="en-US" sz="2000" dirty="0"/>
          </a:p>
          <a:p>
            <a:pPr algn="ctr"/>
            <a:r>
              <a:rPr lang="en-US" sz="2000" dirty="0" smtClean="0"/>
              <a:t>github.com/jaditya8109</a:t>
            </a:r>
            <a:endParaRPr lang="en-US" sz="2000" dirty="0"/>
          </a:p>
          <a:p>
            <a:pPr algn="ctr"/>
            <a:r>
              <a:rPr lang="en-IN" sz="2000" dirty="0" smtClean="0"/>
              <a:t>www.linkedin.com/in/aditya-jain-479b96157/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0417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version control?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Important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Branching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Pull </a:t>
            </a:r>
            <a:r>
              <a:rPr lang="en-US" dirty="0" smtClean="0"/>
              <a:t>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 conflicts and open source </a:t>
            </a:r>
            <a:r>
              <a:rPr lang="en-US" dirty="0" err="1" smtClean="0"/>
              <a:t>programing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that keeps record your changes.</a:t>
            </a:r>
          </a:p>
          <a:p>
            <a:r>
              <a:rPr lang="en-US" dirty="0" smtClean="0"/>
              <a:t>Allows for collaborative development.</a:t>
            </a:r>
          </a:p>
          <a:p>
            <a:r>
              <a:rPr lang="en-US" dirty="0" smtClean="0"/>
              <a:t>Allows us to know who made what changes and when.</a:t>
            </a:r>
          </a:p>
          <a:p>
            <a:r>
              <a:rPr lang="en-US" dirty="0" smtClean="0"/>
              <a:t>Allow us to revert any changes and go back to previous state.</a:t>
            </a:r>
          </a:p>
          <a:p>
            <a:r>
              <a:rPr lang="en-US" dirty="0" smtClean="0"/>
              <a:t>Its important to get accustomed to version control systems as it used for every  modern software team's professional practices.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(Are they really different?)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i="1" dirty="0" err="1" smtClean="0">
                <a:solidFill>
                  <a:schemeClr val="tx2"/>
                </a:solidFill>
              </a:rPr>
              <a:t>Git</a:t>
            </a:r>
            <a:r>
              <a:rPr lang="en-US" i="1" dirty="0" smtClean="0">
                <a:solidFill>
                  <a:schemeClr val="tx2"/>
                </a:solidFill>
              </a:rPr>
              <a:t> is </a:t>
            </a:r>
            <a:r>
              <a:rPr lang="en-US" dirty="0" smtClean="0">
                <a:solidFill>
                  <a:schemeClr val="tx2"/>
                </a:solidFill>
              </a:rPr>
              <a:t>the most widely used modern version control system.</a:t>
            </a:r>
          </a:p>
          <a:p>
            <a:r>
              <a:rPr lang="en-US" dirty="0" smtClean="0"/>
              <a:t>It’s a command line tool</a:t>
            </a:r>
          </a:p>
          <a:p>
            <a:r>
              <a:rPr lang="en-US" dirty="0" smtClean="0"/>
              <a:t>It can revert file or whole project to earlier state.</a:t>
            </a:r>
          </a:p>
          <a:p>
            <a:r>
              <a:rPr lang="en-US" dirty="0" smtClean="0"/>
              <a:t>Compare changes over time.</a:t>
            </a:r>
          </a:p>
          <a:p>
            <a:r>
              <a:rPr lang="en-US" dirty="0" smtClean="0"/>
              <a:t>Control modifications by the collaborators with the permission of admin.</a:t>
            </a:r>
          </a:p>
          <a:p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639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On other hand…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b="1" i="1" dirty="0" err="1" smtClean="0">
                <a:solidFill>
                  <a:schemeClr val="tx2"/>
                </a:solidFill>
              </a:rPr>
              <a:t>Github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is a repository hosting service for </a:t>
            </a:r>
            <a:r>
              <a:rPr lang="en-US" i="1" dirty="0" err="1" smtClean="0">
                <a:solidFill>
                  <a:schemeClr val="tx2"/>
                </a:solidFill>
              </a:rPr>
              <a:t>git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dirty="0" err="1" smtClean="0"/>
              <a:t>Github</a:t>
            </a:r>
            <a:r>
              <a:rPr lang="en-US" dirty="0" smtClean="0"/>
              <a:t> is web based graphical interface that works on top of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can be treated as social platform for sharing your projects and work.</a:t>
            </a:r>
          </a:p>
          <a:p>
            <a:r>
              <a:rPr lang="en-US" dirty="0" smtClean="0"/>
              <a:t>It is used to host open source project for free.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Directory: Refers to folder.</a:t>
            </a:r>
          </a:p>
          <a:p>
            <a:r>
              <a:rPr lang="en-US" sz="2800" dirty="0" smtClean="0"/>
              <a:t>Terminal/CLI: An interface for text commands.</a:t>
            </a:r>
          </a:p>
          <a:p>
            <a:r>
              <a:rPr lang="en-US" sz="2800" dirty="0" smtClean="0"/>
              <a:t>Repository: Collection of all files and history of those files.</a:t>
            </a:r>
          </a:p>
          <a:p>
            <a:r>
              <a:rPr lang="en-US" sz="2800" dirty="0" err="1" smtClean="0"/>
              <a:t>Cd</a:t>
            </a:r>
            <a:r>
              <a:rPr lang="en-US" sz="2800" dirty="0" smtClean="0"/>
              <a:t>: Used to change or switch folders/directories.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820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Clone: Used to copy the repository from remote server.</a:t>
            </a:r>
          </a:p>
          <a:p>
            <a:r>
              <a:rPr lang="en-US" sz="2800" dirty="0" smtClean="0"/>
              <a:t>Add: It updates the current content of the working tree to the staging area </a:t>
            </a:r>
          </a:p>
          <a:p>
            <a:r>
              <a:rPr lang="en-US" sz="2800" dirty="0" smtClean="0"/>
              <a:t>Commit: It record changes to the local repository.</a:t>
            </a:r>
          </a:p>
          <a:p>
            <a:r>
              <a:rPr lang="en-US" sz="2800" dirty="0" smtClean="0"/>
              <a:t>Push: Used to add local changes to remote repository</a:t>
            </a:r>
          </a:p>
          <a:p>
            <a:r>
              <a:rPr lang="en-US" sz="2800" dirty="0" smtClean="0"/>
              <a:t>Pull: Used to download commits that don’t exist on locally from remote repository.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924800" cy="1447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Before we begin with coding make sure you have following installed in your system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2296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text editor (</a:t>
            </a:r>
            <a:r>
              <a:rPr lang="en-US" sz="2800" dirty="0" err="1" smtClean="0"/>
              <a:t>vs</a:t>
            </a:r>
            <a:r>
              <a:rPr lang="en-US" sz="2800" dirty="0" smtClean="0"/>
              <a:t> code preferable)</a:t>
            </a:r>
          </a:p>
          <a:p>
            <a:r>
              <a:rPr lang="en-US" sz="2800" dirty="0" smtClean="0"/>
              <a:t>Install </a:t>
            </a:r>
            <a:r>
              <a:rPr lang="en-US" sz="2800" dirty="0" err="1" smtClean="0"/>
              <a:t>Git</a:t>
            </a:r>
            <a:r>
              <a:rPr lang="en-US" sz="2800" dirty="0" smtClean="0"/>
              <a:t> with </a:t>
            </a:r>
            <a:r>
              <a:rPr lang="en-US" sz="2800" dirty="0" err="1" smtClean="0"/>
              <a:t>git</a:t>
            </a:r>
            <a:r>
              <a:rPr lang="en-US" sz="2800" dirty="0" smtClean="0"/>
              <a:t> bash </a:t>
            </a:r>
            <a:endParaRPr lang="en-US" sz="2800" dirty="0" smtClean="0"/>
          </a:p>
          <a:p>
            <a:r>
              <a:rPr lang="en-US" sz="2800" dirty="0" smtClean="0"/>
              <a:t>For installing </a:t>
            </a:r>
            <a:r>
              <a:rPr lang="en-US" sz="2800" dirty="0" err="1" smtClean="0"/>
              <a:t>git</a:t>
            </a:r>
            <a:r>
              <a:rPr lang="en-US" sz="2800" dirty="0" smtClean="0"/>
              <a:t>: go to gitforwindows.org&lt;&lt;download </a:t>
            </a:r>
            <a:r>
              <a:rPr lang="en-US" sz="2800" dirty="0" err="1" smtClean="0"/>
              <a:t>git</a:t>
            </a:r>
            <a:r>
              <a:rPr lang="en-US" sz="2800" dirty="0" smtClean="0"/>
              <a:t>&lt;&lt;start the installer&lt;&lt;follow next and finish prompts.</a:t>
            </a:r>
          </a:p>
          <a:p>
            <a:r>
              <a:rPr lang="en-US" sz="2800" dirty="0" smtClean="0"/>
              <a:t>Open the command prompt or </a:t>
            </a:r>
            <a:r>
              <a:rPr lang="en-US" sz="2800" dirty="0" err="1" smtClean="0"/>
              <a:t>git</a:t>
            </a:r>
            <a:r>
              <a:rPr lang="en-US" sz="2800" dirty="0" smtClean="0"/>
              <a:t> bash or </a:t>
            </a:r>
            <a:r>
              <a:rPr lang="en-US" sz="2800" dirty="0" err="1" smtClean="0"/>
              <a:t>vs</a:t>
            </a:r>
            <a:r>
              <a:rPr lang="en-US" sz="2800" dirty="0" smtClean="0"/>
              <a:t> code terminal for CLI.  </a:t>
            </a:r>
            <a:endParaRPr lang="en-US" sz="2800" dirty="0" smtClean="0"/>
          </a:p>
          <a:p>
            <a:r>
              <a:rPr lang="en-US" sz="2800" dirty="0" smtClean="0"/>
              <a:t>Sign </a:t>
            </a:r>
            <a:r>
              <a:rPr lang="en-US" sz="2800" dirty="0" smtClean="0"/>
              <a:t>up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Run the following commands to configure your </a:t>
            </a:r>
            <a:r>
              <a:rPr lang="en-US" sz="3000" dirty="0" err="1" smtClean="0"/>
              <a:t>Git</a:t>
            </a:r>
            <a:r>
              <a:rPr lang="en-US" sz="3000" dirty="0" smtClean="0"/>
              <a:t> username and email using the following commands. These details will be associated with any commits that you create: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$ </a:t>
            </a:r>
            <a:r>
              <a:rPr lang="en-US" sz="3000" dirty="0" err="1" smtClean="0"/>
              <a:t>git</a:t>
            </a:r>
            <a:r>
              <a:rPr lang="en-US" sz="3000" dirty="0" smtClean="0"/>
              <a:t>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--global user.name “&lt;username&gt;" $ </a:t>
            </a:r>
            <a:r>
              <a:rPr lang="en-US" sz="3000" dirty="0" err="1" smtClean="0"/>
              <a:t>git</a:t>
            </a:r>
            <a:r>
              <a:rPr lang="en-US" sz="3000" dirty="0" smtClean="0"/>
              <a:t>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--global </a:t>
            </a:r>
            <a:r>
              <a:rPr lang="en-US" sz="3000" dirty="0" err="1" smtClean="0"/>
              <a:t>user.email</a:t>
            </a:r>
            <a:r>
              <a:rPr lang="en-US" sz="3000" dirty="0" smtClean="0"/>
              <a:t> “&lt;username&gt;"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3A184-0493-4C2F-BCE9-EAF0FEC5D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89263" cy="98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2948</TotalTime>
  <Words>633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Indian Society for technical education</vt:lpstr>
      <vt:lpstr>Overview</vt:lpstr>
      <vt:lpstr>What is version control?</vt:lpstr>
      <vt:lpstr>  Git and Github (Are they really different?)   </vt:lpstr>
      <vt:lpstr>On other hand…</vt:lpstr>
      <vt:lpstr>Some important terms </vt:lpstr>
      <vt:lpstr>Github commands</vt:lpstr>
      <vt:lpstr>Before we begin with coding make sure you have following installed in your system</vt:lpstr>
      <vt:lpstr>Slide 9</vt:lpstr>
      <vt:lpstr>Slide 10</vt:lpstr>
      <vt:lpstr>Workflow </vt:lpstr>
      <vt:lpstr>Git Branching</vt:lpstr>
      <vt:lpstr>Source: https://www.nobledesktop.com/image/blog/git-branches-merge.png</vt:lpstr>
      <vt:lpstr>Advantages of Branching</vt:lpstr>
      <vt:lpstr>Slide 15</vt:lpstr>
      <vt:lpstr>Pull Requests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Society for technical education</dc:title>
  <dc:creator>hp</dc:creator>
  <cp:lastModifiedBy>hp</cp:lastModifiedBy>
  <cp:revision>79</cp:revision>
  <dcterms:created xsi:type="dcterms:W3CDTF">2006-08-16T00:00:00Z</dcterms:created>
  <dcterms:modified xsi:type="dcterms:W3CDTF">2020-09-23T13:23:06Z</dcterms:modified>
</cp:coreProperties>
</file>