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5"/>
    <p:sldMasterId id="214748371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Poppins"/>
      <p:regular r:id="rId35"/>
      <p:bold r:id="rId36"/>
      <p:italic r:id="rId37"/>
      <p:boldItalic r:id="rId38"/>
    </p:embeddedFont>
    <p:embeddedFont>
      <p:font typeface="Poppins Medium"/>
      <p:regular r:id="rId39"/>
      <p:bold r:id="rId40"/>
      <p:italic r:id="rId41"/>
      <p:boldItalic r:id="rId42"/>
    </p:embeddedFont>
    <p:embeddedFont>
      <p:font typeface="Poppins Black"/>
      <p:bold r:id="rId43"/>
      <p:boldItalic r:id="rId44"/>
    </p:embeddedFont>
    <p:embeddedFont>
      <p:font typeface="PT Sans"/>
      <p:regular r:id="rId45"/>
      <p:bold r:id="rId46"/>
      <p:italic r:id="rId47"/>
      <p:boldItalic r:id="rId48"/>
    </p:embeddedFont>
    <p:embeddedFont>
      <p:font typeface="DM Sans"/>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97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830726-8A2B-4242-A9CF-AE41218FF60D}">
  <a:tblStyle styleId="{86830726-8A2B-4242-A9CF-AE41218FF6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9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Medium-bold.fntdata"/><Relationship Id="rId42" Type="http://schemas.openxmlformats.org/officeDocument/2006/relationships/font" Target="fonts/PoppinsMedium-boldItalic.fntdata"/><Relationship Id="rId41" Type="http://schemas.openxmlformats.org/officeDocument/2006/relationships/font" Target="fonts/PoppinsMedium-italic.fntdata"/><Relationship Id="rId44" Type="http://schemas.openxmlformats.org/officeDocument/2006/relationships/font" Target="fonts/PoppinsBlack-boldItalic.fntdata"/><Relationship Id="rId43" Type="http://schemas.openxmlformats.org/officeDocument/2006/relationships/font" Target="fonts/PoppinsBlack-bold.fntdata"/><Relationship Id="rId46" Type="http://schemas.openxmlformats.org/officeDocument/2006/relationships/font" Target="fonts/PTSans-bold.fntdata"/><Relationship Id="rId45" Type="http://schemas.openxmlformats.org/officeDocument/2006/relationships/font" Target="fonts/PTSans-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TSans-boldItalic.fntdata"/><Relationship Id="rId47" Type="http://schemas.openxmlformats.org/officeDocument/2006/relationships/font" Target="fonts/PTSans-italic.fntdata"/><Relationship Id="rId49" Type="http://schemas.openxmlformats.org/officeDocument/2006/relationships/font" Target="fonts/DM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Poppins-regular.fntdata"/><Relationship Id="rId34" Type="http://schemas.openxmlformats.org/officeDocument/2006/relationships/slide" Target="slides/slide27.xml"/><Relationship Id="rId37" Type="http://schemas.openxmlformats.org/officeDocument/2006/relationships/font" Target="fonts/Poppins-italic.fntdata"/><Relationship Id="rId36" Type="http://schemas.openxmlformats.org/officeDocument/2006/relationships/font" Target="fonts/Poppins-bold.fntdata"/><Relationship Id="rId39" Type="http://schemas.openxmlformats.org/officeDocument/2006/relationships/font" Target="fonts/PoppinsMedium-regular.fntdata"/><Relationship Id="rId38" Type="http://schemas.openxmlformats.org/officeDocument/2006/relationships/font" Target="fonts/Poppins-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DMSans-italic.fntdata"/><Relationship Id="rId50" Type="http://schemas.openxmlformats.org/officeDocument/2006/relationships/font" Target="fonts/DMSans-bold.fntdata"/><Relationship Id="rId53" Type="http://schemas.openxmlformats.org/officeDocument/2006/relationships/font" Target="fonts/OpenSans-regular.fntdata"/><Relationship Id="rId52" Type="http://schemas.openxmlformats.org/officeDocument/2006/relationships/font" Target="fonts/DMSans-boldItalic.fntdata"/><Relationship Id="rId11" Type="http://schemas.openxmlformats.org/officeDocument/2006/relationships/slide" Target="slides/slide4.xml"/><Relationship Id="rId55" Type="http://schemas.openxmlformats.org/officeDocument/2006/relationships/font" Target="fonts/OpenSans-italic.fntdata"/><Relationship Id="rId10" Type="http://schemas.openxmlformats.org/officeDocument/2006/relationships/slide" Target="slides/slide3.xml"/><Relationship Id="rId54" Type="http://schemas.openxmlformats.org/officeDocument/2006/relationships/font" Target="fonts/OpenSans-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Open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hive.ics.uci.edu/ml/datasets/Room+Occupancy+Estimation" TargetMode="External"/><Relationship Id="rId3" Type="http://schemas.openxmlformats.org/officeDocument/2006/relationships/hyperlink" Target="https://archive.ics.uci.edu/ml/datasets/Occupancy+Detection+" TargetMode="External"/><Relationship Id="rId4" Type="http://schemas.openxmlformats.org/officeDocument/2006/relationships/hyperlink" Target="http://web2py.iiit.ac.in/research_centres/publications/view_publication/mastersthesis/872"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1109/GLOCOMW.2018.864443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2e0c3cac62_2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2e0c3cac62_2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Andre (10 seconds):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Today, Jordan, Dakota, and I will be sharing with you the results of our machine learning project to predict room occupancy for use by emergency services.</a:t>
            </a:r>
            <a:endParaRPr i="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2e0c3cac62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2e0c3cac62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Jordan (5 Seconds)</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
                <a:solidFill>
                  <a:schemeClr val="dk1"/>
                </a:solidFill>
              </a:rPr>
              <a:t>So we downsampled our training data to this window of the day to have a less skewed distribution of labels.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2e0c3cac62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2e0c3cac62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Jordan (25 Seconds)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These are the results of downsampling our data and applying a 60/20/20 split.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top row of graphs shows the distribution by count and the lower row shows the distribution as a percentage of the total.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left to right we have the original data, the training data, the validation data, and finally the test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that the training data being downsampled had a significant impact on the distribution of the outputs compared to the validation and test data which reflect the original data distribution.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2e4efb65cd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2e4efb65cd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Andre (70 seconds):</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lang="en"/>
              <a:t>Our baseline, non-machine-learning model is to predict the majority class of zero occupants. As improvements to this baseline model, t</a:t>
            </a:r>
            <a:r>
              <a:rPr lang="en"/>
              <a:t>here are two classes of machine learning algorithms we used: decision trees and neural networks.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the decision tree class of models, our baseline model is a decision tree. We suspected there are certain thresholds in the sensor data based on room occupancy </a:t>
            </a:r>
            <a:r>
              <a:rPr lang="en">
                <a:solidFill>
                  <a:schemeClr val="dk1"/>
                </a:solidFill>
              </a:rPr>
              <a:t>which a decision tree would effectively identify</a:t>
            </a:r>
            <a:r>
              <a:rPr lang="en">
                <a:solidFill>
                  <a:schemeClr val="dk1"/>
                </a:solidFill>
              </a:rPr>
              <a:t>. However, we didn’t expect the decision boundary to be clear due to small differences in sensor data between a non-occupied room and a just-recently-occupied room. Thus, we included gradient boosted trees with the hopes of an ensemble method yielding better results.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For the neural network class of models, our baseline model is a logistic regression (single layer neural network). The thought was that a logistic regression model could help us identify whether the data was linearly separable or not </a:t>
            </a:r>
            <a:r>
              <a:rPr lang="en"/>
              <a:t>between classes. Based on our</a:t>
            </a:r>
            <a:r>
              <a:rPr lang="en"/>
              <a:t> suspicion that the data was not linearly separable, we included a deep neural network to improve predictive performance by capturing the non-linearities and nuances we suspected are present in the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894323d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894323d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Dakota (45 seconds)</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evaluate our models’ performance we will utilize the macro averaged f1 score.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f1 score is a hybrid metric which is especially useful when dealing with class imbalances as it provides a harmonic mean between precision and recall. Given our data is heavily imbalanced toward the unoccupied class we chose f1 score as a robust metric to evaluate our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Echoing back the quote “We risk a lot to save a lot” we desire to maximize our models’ correct predictions of room occupancy (the true positives) and minimize the models incorrect predictions (the false positives and false negatives).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macro averaged f1 score is calculated by averaging the f1 score of each class. This provides a robust score that weights all classes equally.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2e0c3cac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2e0c3cac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Dakota (30 seconds):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Ok, moving on to our experiments and hyperparameter tuning. Generally speaking we used an exhaustive approach for tuning hyperparameters. For all possible combinations of the values seen in this table,  a model was built and evaluated. The results were </a:t>
            </a:r>
            <a:r>
              <a:rPr lang="en"/>
              <a:t>captured</a:t>
            </a:r>
            <a:r>
              <a:rPr lang="en"/>
              <a:t> and the combination which maximized macro-averaged f1 scores on the validation data was chosen as optimal. Of the 16 models analyzed, a max tree depth of 4 with gini impurity criterion produced the optimal results.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2e4efb65cd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2e4efb65cd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Dakota (25 seconds):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The leftmost figure visualizes the relationship between max tree depth and the macro f1 score with the optimal tree depth indicated by the dashed vertical line. The middle figure displays the ROC curve for the final decision tree model evaluated on the test data, the model almost perfectly predicts occupancy 0, 1, and 2 but struggles slightly with occupancy 3. The confusion matrix seen on the right confirms this behavior.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22e4efb65cd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22e4efb65cd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Dakota (35 seconds):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In a similar fashion as the decision trees, the gradient boosted models were also tuned with an exhaustive approach. For all possible combinations of the values seen in this table,  a gradient boosted model was built and evaluated. The results were captured and the combination which maximized macro-averaged f1 scores on the validation data was chosen as optimal. Of the 1600 models analyzed, a learning rate of 0.2, with 100 estimators, a subsample of 0.1, friedman mse criterion, and max tree depth of 3 produced the optimal results.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Subsample = fraction of samples used for fitting individual base learners (weak trees). &lt;1.0 = stochastic gradient boosting.</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2e4efb65cd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2e4efb65cd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Dakota (20 seconds):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left figure displays the ROC curve for the final gradient boosted tree model evaluated on the test data. Surprisingly this model did not perform as well as the final decision tree model, the model struggled to correctly identify 2 and 3 room occupants. The confusion matrix seen on the right confirms this behavior.</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2e4efb65cd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2e4efb65cd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Andre (45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onto the neural network class of models – the logistic regression model achieved a macro-averaged f1 score of 0.966. This was accomplished by running models with a full-factorial combination of the various hyperparameters listed in the table on the left. With each combination, the model’s macro f1 score on validation data was recorded. Ultimately, 36 different models were evaluated and the optimal parameter configuration (highlighted in blue) was identified as yielding the best results. A final version of the model was trained using a combined and standardized training and validation dataset with performance evaluated on the testing dataset. The number of epochs was decided by TensorFlow’s EarlyStopping callback.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2e4efb6a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2e4efb6a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Andre (40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you can see the training and validation loss for the final version of the model. Again, the training curve comes from the combined training and validation data and the validation curve is from the test data. We suspect the validation curve is lower than the training curve due to the high number of “No occupant” samples in the test data and the fact that the logistic regression is really good at predicting the class of no occupants (as can be seen in the confusion matrix on the right). The ROC curve in the middle shows that the logistic regression has effectively distinguished between classes and gets relatively close to perfect classifier performance for many of the classes of occupancy.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2e0c3cac62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2e0c3cac62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Andre (45 seconds):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question we’re trying to answer is “Can non-intrusive sensors and machine learning be used to inform emergency services of estimated room occupancy?” This project serves as a proof-of-concept for the data processing and machine learning algorithms that could eventually be included in something like the fire control panel in commercial buildings to provide emergency services with additional information when responding to calls. In talking </a:t>
            </a:r>
            <a:r>
              <a:rPr lang="en"/>
              <a:t>with a friend of mine who is a firefighter, he liked the idea of an additional information source like this, but underscored the importance of providing accurate information. A quote he kept repeating was, “We risk a lot to save a lot,” which really drove home the value of life in emergency situations and the need for our models to perform well.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Sources:</a:t>
            </a:r>
            <a:endParaRPr b="1"/>
          </a:p>
          <a:p>
            <a:pPr indent="-298450" lvl="0" marL="457200" rtl="0" algn="l">
              <a:spcBef>
                <a:spcPts val="0"/>
              </a:spcBef>
              <a:spcAft>
                <a:spcPts val="0"/>
              </a:spcAft>
              <a:buSzPts val="1100"/>
              <a:buChar char="●"/>
            </a:pPr>
            <a:r>
              <a:rPr lang="en"/>
              <a:t>Firefighter image: https://pixabay.com/photos/firemen-firefighter-fire-flames-78110/</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1894323d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1894323d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Jordan</a:t>
            </a:r>
            <a:r>
              <a:rPr b="1" lang="en"/>
              <a:t> (40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deep neural net model achieved a macro-averaged f1 score of 0.981.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Similar to the other models this was accomplished by a full combination of the hyperparameters listed in the table on the left.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resulted in thousands of models being run and the macro f1 score being recorded for each.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better understand the differences in so many models, the models with the highest macro f1 score were re-run over multiple iterations and the results averaged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resulting hyperparameters with the highest performing score are highlighted in blue.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similar to the logistic regression process, the final model w</a:t>
            </a:r>
            <a:r>
              <a:rPr lang="en">
                <a:solidFill>
                  <a:schemeClr val="dk1"/>
                </a:solidFill>
              </a:rPr>
              <a:t>as trained using the combined training and validation dataset with performance evaluated on the testing dataset and the number of epochs decided by TensorFlow’s EarlyStopping callback</a:t>
            </a:r>
            <a:r>
              <a:rPr lang="en"/>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21894323d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21894323d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Jordan </a:t>
            </a:r>
            <a:r>
              <a:rPr b="1" lang="en"/>
              <a:t>(40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you can see the training and validation loss for the final version of the model, which had higher initial losses than the logistic regression model, but has a similar shape overall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ROC curve in the middle also has some notable differences from the performance of the logistic regression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neural net had a little extra trouble in distinguishing between some examples of a room occupied by 2 or 3 people leading to that slower ascending green line representing the 2 person occupancy label.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confusion matrix at right shows that a handful of rooms with 2 were actually predicted as 3 and that a handful of rooms with 3 were actually predicted as 2.</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2e0c3cac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2e0c3cac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Jordan (1 minute 15 seconds)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These charts were produced using the Shap package and provide an explanation on the outcome of the different classes as a result of the feature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plot is for a different occupancy level starting with 0 on the left.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of the dots in this plot represents the values of one sample and the red colors represent high values for that feature and the blue dots represent low values for that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Dots further to the left have a negative impact on predicting that class and dots on the right have a positive impact.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features are listed by the absolute value of their impact.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for the 0 class we see that the S1 Light sensor is listed first and that the high values had a strong negative impact while low values were closer to neutral.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contrast as we look at occupied rooms we see that the high light values, like here for room occupancy of 1, lead to a positive prediction impact.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for room occupancies of 2 the S1 Light has the most impact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for room occupancies of 3 the temperature sensors have the most impact and the S1 light actually has negative impact.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final point to note is that the top 5 features for each label are similar and have a wide range of impact. Whereas many of the features listed lower have a neutral impact.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2e0c3cac62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2e0c3cac62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Jordan (35 Seconds)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On that note, our advice for further studies is to conduct research on to what sensors and which locations have the best performance for prediction.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would be cumbersome to add so many different sensors to every room, but perhaps a smaller number of sensors in strategic locations can still yield powerful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looking at our models, we were able to reliably predict the room occupancy given the features in this data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macro F1 score for each model is shown again in the table at right.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deep neural net had the best performance, but the decision tree and logistic regression still had very high performing results.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f5b38e93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f5b38e93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2e4efb65c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2e4efb65c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2e4efb65c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2e4efb65c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2e0c3cac62_2_36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2e0c3cac62_2_36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894323d0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894323d0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Andre (50 seconds):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Room occupancy prediction seems to be a popular machine learning experiment with over 220,000 web hits for room occupancy datasets in UC Irvine’s machine learning repository alone. Previous work in this area relies on two main sources of data including data from environment sensors (think temperature or humidity) or data from radio frequency sensors (think WiFi). Despite large numbers of machine learning experiments, actual applications of room occupancy machine learning algorithms were a little more difficult to find. One application we found cited in a paper was Internet of Things (IoT) performance improvement such as improved smart home automated lighting features. Another application we found cited was improved energy efficiency by varying air conditioning based on room occupancy.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Sources:</a:t>
            </a:r>
            <a:endParaRPr b="1"/>
          </a:p>
          <a:p>
            <a:pPr indent="-298450" lvl="0" marL="457200" rtl="0" algn="l">
              <a:spcBef>
                <a:spcPts val="0"/>
              </a:spcBef>
              <a:spcAft>
                <a:spcPts val="0"/>
              </a:spcAft>
              <a:buSzPts val="1100"/>
              <a:buChar char="●"/>
            </a:pPr>
            <a:r>
              <a:rPr lang="en"/>
              <a:t>Web hits statistic: </a:t>
            </a:r>
            <a:r>
              <a:rPr lang="en" u="sng">
                <a:solidFill>
                  <a:schemeClr val="hlink"/>
                </a:solidFill>
                <a:hlinkClick r:id="rId2"/>
              </a:rPr>
              <a:t>https://archive.ics.uci.edu/ml/datasets/Room+Occupancy+Estimation</a:t>
            </a:r>
            <a:r>
              <a:rPr lang="en">
                <a:solidFill>
                  <a:schemeClr val="dk1"/>
                </a:solidFill>
              </a:rPr>
              <a:t>, </a:t>
            </a:r>
            <a:r>
              <a:rPr lang="en" u="sng">
                <a:solidFill>
                  <a:schemeClr val="hlink"/>
                </a:solidFill>
                <a:hlinkClick r:id="rId3"/>
              </a:rPr>
              <a:t>https://archive.ics.uci.edu/ml/datasets/Occupancy+Detection+</a:t>
            </a:r>
            <a:endParaRPr>
              <a:solidFill>
                <a:schemeClr val="dk1"/>
              </a:solidFill>
            </a:endParaRPr>
          </a:p>
          <a:p>
            <a:pPr indent="-298450" lvl="0" marL="457200" rtl="0" algn="l">
              <a:spcBef>
                <a:spcPts val="0"/>
              </a:spcBef>
              <a:spcAft>
                <a:spcPts val="0"/>
              </a:spcAft>
              <a:buSzPts val="1100"/>
              <a:buChar char="●"/>
            </a:pPr>
            <a:r>
              <a:rPr lang="en">
                <a:solidFill>
                  <a:schemeClr val="dk1"/>
                </a:solidFill>
              </a:rPr>
              <a:t>Applications:</a:t>
            </a:r>
            <a:endParaRPr>
              <a:solidFill>
                <a:schemeClr val="dk1"/>
              </a:solidFill>
            </a:endParaRPr>
          </a:p>
          <a:p>
            <a:pPr indent="-298450" lvl="1" marL="914400" rtl="0" algn="l">
              <a:spcBef>
                <a:spcPts val="0"/>
              </a:spcBef>
              <a:spcAft>
                <a:spcPts val="0"/>
              </a:spcAft>
              <a:buSzPts val="1100"/>
              <a:buChar char="○"/>
            </a:pPr>
            <a:r>
              <a:rPr lang="en"/>
              <a:t>Adarsh Pal Singh, 'Machine Learning for IoT Applications: Sensor Data Analytics and Data Reduction Techniques', Masters Thesis, </a:t>
            </a:r>
            <a:r>
              <a:rPr lang="en" u="sng">
                <a:hlinkClick r:id="rId4"/>
              </a:rPr>
              <a:t>[Web Link]</a:t>
            </a:r>
            <a:r>
              <a:rPr lang="en"/>
              <a:t>, 2020.</a:t>
            </a:r>
            <a:endParaRPr/>
          </a:p>
          <a:p>
            <a:pPr indent="-298450" lvl="1" marL="914400" rtl="0" algn="l">
              <a:spcBef>
                <a:spcPts val="0"/>
              </a:spcBef>
              <a:spcAft>
                <a:spcPts val="0"/>
              </a:spcAft>
              <a:buSzPts val="1100"/>
              <a:buChar char="○"/>
            </a:pPr>
            <a:r>
              <a:rPr lang="en"/>
              <a:t>Wei Wang, Jiayu Chen, Tianzhen Hong, Occupancy prediction through machine learning and data fusion of environmental sensing and Wi-Fi sensing in buildings, Automation in Construction, Volume 94, 2018, Pages 233-243, ISSN 0926-5805, https://doi.org/10.1016/j.autcon.2018.07.007.</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2e4efb65c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2e4efb65c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Dakota (55 seconds)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Here we have outlined our overall plan to approach this research question:</a:t>
            </a:r>
            <a:endParaRPr/>
          </a:p>
          <a:p>
            <a:pPr indent="-298450" lvl="0" marL="457200" rtl="0" algn="l">
              <a:spcBef>
                <a:spcPts val="0"/>
              </a:spcBef>
              <a:spcAft>
                <a:spcPts val="0"/>
              </a:spcAft>
              <a:buSzPts val="1100"/>
              <a:buChar char="-"/>
            </a:pPr>
            <a:r>
              <a:rPr lang="en"/>
              <a:t>We begin by performing exploratory data analysis to familiarize ourselves with the data, identify nuances and shortcomings, derive new features, and prepare the data for use in machine learning models</a:t>
            </a:r>
            <a:endParaRPr/>
          </a:p>
          <a:p>
            <a:pPr indent="-298450" lvl="0" marL="457200" rtl="0" algn="l">
              <a:spcBef>
                <a:spcPts val="0"/>
              </a:spcBef>
              <a:spcAft>
                <a:spcPts val="0"/>
              </a:spcAft>
              <a:buSzPts val="1100"/>
              <a:buChar char="-"/>
            </a:pPr>
            <a:r>
              <a:rPr lang="en"/>
              <a:t>Next we create a baseline model as a benchmark to compare how well our machine learning models are performing. For this project the baseline model predicts the room is</a:t>
            </a:r>
            <a:r>
              <a:rPr lang="en">
                <a:solidFill>
                  <a:schemeClr val="dk1"/>
                </a:solidFill>
              </a:rPr>
              <a:t> always</a:t>
            </a:r>
            <a:r>
              <a:rPr lang="en"/>
              <a:t> unoccupied</a:t>
            </a:r>
            <a:endParaRPr/>
          </a:p>
          <a:p>
            <a:pPr indent="-298450" lvl="0" marL="457200" rtl="0" algn="l">
              <a:spcBef>
                <a:spcPts val="0"/>
              </a:spcBef>
              <a:spcAft>
                <a:spcPts val="0"/>
              </a:spcAft>
              <a:buSzPts val="1100"/>
              <a:buChar char="-"/>
            </a:pPr>
            <a:r>
              <a:rPr lang="en"/>
              <a:t>We then create the first iterations of our machine learning models. For this project we will explore decision trees, gradient boosted decision trees, logistic regression and deep neural networks.</a:t>
            </a:r>
            <a:endParaRPr/>
          </a:p>
          <a:p>
            <a:pPr indent="-298450" lvl="0" marL="457200" rtl="0" algn="l">
              <a:spcBef>
                <a:spcPts val="0"/>
              </a:spcBef>
              <a:spcAft>
                <a:spcPts val="0"/>
              </a:spcAft>
              <a:buSzPts val="1100"/>
              <a:buChar char="-"/>
            </a:pPr>
            <a:r>
              <a:rPr lang="en"/>
              <a:t>With the machine learning models created and trained we will then tune the hyperparameters of each model to optimize how well they generalize to new unseen data</a:t>
            </a:r>
            <a:endParaRPr/>
          </a:p>
          <a:p>
            <a:pPr indent="-298450" lvl="0" marL="457200" rtl="0" algn="l">
              <a:spcBef>
                <a:spcPts val="0"/>
              </a:spcBef>
              <a:spcAft>
                <a:spcPts val="0"/>
              </a:spcAft>
              <a:buSzPts val="1100"/>
              <a:buChar char="-"/>
            </a:pPr>
            <a:r>
              <a:rPr lang="en"/>
              <a:t>Once our hyperparameter tuning is complete we will then evaluate our models and see how well they can predict the unseen test data.</a:t>
            </a:r>
            <a:endParaRPr/>
          </a:p>
          <a:p>
            <a:pPr indent="-298450" lvl="0" marL="457200" rtl="0" algn="l">
              <a:spcBef>
                <a:spcPts val="0"/>
              </a:spcBef>
              <a:spcAft>
                <a:spcPts val="0"/>
              </a:spcAft>
              <a:buSzPts val="1100"/>
              <a:buChar char="-"/>
            </a:pPr>
            <a:r>
              <a:rPr lang="en"/>
              <a:t>We will utilize macro averaged F1-score as the metric to evaluate our models’ performance. We’ll talk more about why we chose this metric later.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2e4efb65c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2e4efb65c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Dakota (45 seconds)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Alright, before we dive into the data and specifics of each model here is a quick summary of our final results. We believe providing this information up front will help steer your attention and aid in deriving insights from the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from least complex at the top to most complex at the bottom we see a general trend of improved performance as we add complexity, surprisingly the gradient boosted decision tree did not follow this trend. All of our models performed well with f1-scores above 0.93.</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f438cfe94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f438cfe94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Dakota (70 seconds)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Our dataset comes from a study in UC Irvine’s Machine Learning Repository that was conducted in 2018 by Singh et al. at the International Institute of Information and Technology in Hyderabad. Sensors were placed in a single room and the values and occupancy numbers were recorded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10,129 instances with 16 features each. Many of these features come from multiple </a:t>
            </a:r>
            <a:r>
              <a:rPr lang="en">
                <a:solidFill>
                  <a:schemeClr val="dk1"/>
                </a:solidFill>
              </a:rPr>
              <a:t>sensors </a:t>
            </a:r>
            <a:r>
              <a:rPr lang="en"/>
              <a:t>of the same type. Each instance also records the number of persons in the room which ranges between 0 and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non-intrusive sensors used in this study are temperature, light, sound, CO2 and IR motion detection.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explored a number of different ideas to derive new features from the existing dataset such as time derivatives of temperature, products of two features, and polynomial transformations of the features. However, we ultimately discarded these derived features as they did not add meaningful information to the models. We did create a binary feature to indicate whether a room was occupied or not which was used in the data preprocessing stage.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Referencing the image on the right, the temperature, light, and sound sensors were placed at nodes S1, S2, S3, and S4, above the desks.</a:t>
            </a:r>
            <a:endParaRPr/>
          </a:p>
          <a:p>
            <a:pPr indent="0" lvl="0" marL="0" rtl="0" algn="l">
              <a:spcBef>
                <a:spcPts val="0"/>
              </a:spcBef>
              <a:spcAft>
                <a:spcPts val="0"/>
              </a:spcAft>
              <a:buNone/>
            </a:pPr>
            <a:r>
              <a:rPr lang="en"/>
              <a:t>The CO2 sensor was placed at the S5 node in the center of the room</a:t>
            </a:r>
            <a:endParaRPr/>
          </a:p>
          <a:p>
            <a:pPr indent="0" lvl="0" marL="0" rtl="0" algn="l">
              <a:spcBef>
                <a:spcPts val="0"/>
              </a:spcBef>
              <a:spcAft>
                <a:spcPts val="0"/>
              </a:spcAft>
              <a:buNone/>
            </a:pPr>
            <a:r>
              <a:rPr lang="en"/>
              <a:t>The IR sensors were placed at nodes S6 and S7 which are above a door and window respectively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https://doi.org/10.1109/GLOCOMW.2018.8644432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136ad5fe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136ad5fe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Jordan (30 Seconds)</a:t>
            </a:r>
            <a:endParaRPr b="1"/>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we will take a more in depth look at how these sensors present themselves in our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correlation plot shows the correlation between the variables with yellow colors being more positively correlated.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correlation for the output can be seen in the lower two rows of the graph, highlighted in red here.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first of those rows shows the correlation with the number of occupants while the last row shows the correlation between the binary output of whether a room is occupied or not.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temperature and light sensors had the strongest correlation with room occupancy and are seen further to the left on the matrix.</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136ad5fe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136ad5fe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Jordan (25 Seconds)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These plots show the </a:t>
            </a:r>
            <a:r>
              <a:rPr lang="en"/>
              <a:t>distribution of our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the sensors have very narrow and consistent ranges for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you’ll notice many of the sensors display heavily </a:t>
            </a:r>
            <a:r>
              <a:rPr lang="en"/>
              <a:t>imbalanced</a:t>
            </a:r>
            <a:r>
              <a:rPr lang="en"/>
              <a:t> data towards the lower ranges, corresponding to the large number of 0 occupancy instances.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imbalance in the labels for our outputs is seen in the top left and bottom right graphs which show the distribution of the number of occupants and a binary representation of occupied rooms, respectively.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2e0c3cac62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2e0c3cac62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Jordan (20 Seconds)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We took a closer look at the class imbalance in our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plot on the left shows the </a:t>
            </a:r>
            <a:r>
              <a:rPr lang="en"/>
              <a:t>distribution</a:t>
            </a:r>
            <a:r>
              <a:rPr lang="en"/>
              <a:t> of values throughout different times of the day and the plot at right shows the overall distribution between the labels.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clear that the overwhelming majority of the data is for </a:t>
            </a:r>
            <a:r>
              <a:rPr lang="en"/>
              <a:t>unoccupied</a:t>
            </a:r>
            <a:r>
              <a:rPr lang="en"/>
              <a:t> room times, but also that ALL the occupied room labels occur during a specific time window during the day.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494300"/>
            <a:ext cx="5326800" cy="20319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100" y="3443225"/>
            <a:ext cx="26313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733425" y="823950"/>
            <a:ext cx="7697400" cy="3495600"/>
          </a:xfrm>
          <a:prstGeom prst="rect">
            <a:avLst/>
          </a:prstGeom>
          <a:solidFill>
            <a:schemeClr val="lt2"/>
          </a:solidFill>
          <a:ln>
            <a:noFill/>
          </a:ln>
          <a:effectLst>
            <a:outerShdw blurRad="428625" rotWithShape="0" algn="bl" dir="14040000" dist="2476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1284000" y="1387300"/>
            <a:ext cx="6576000" cy="1693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1284000" y="3259075"/>
            <a:ext cx="6576000" cy="4971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l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2" name="Google Shape;52;p11"/>
          <p:cNvGrpSpPr/>
          <p:nvPr/>
        </p:nvGrpSpPr>
        <p:grpSpPr>
          <a:xfrm>
            <a:off x="3795172" y="4604100"/>
            <a:ext cx="1573898" cy="212850"/>
            <a:chOff x="5133975" y="1354050"/>
            <a:chExt cx="3147797" cy="425700"/>
          </a:xfrm>
        </p:grpSpPr>
        <p:sp>
          <p:nvSpPr>
            <p:cNvPr id="53" name="Google Shape;53;p11"/>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11"/>
          <p:cNvGrpSpPr/>
          <p:nvPr/>
        </p:nvGrpSpPr>
        <p:grpSpPr>
          <a:xfrm>
            <a:off x="3795172" y="326550"/>
            <a:ext cx="1573898" cy="212850"/>
            <a:chOff x="5133975" y="1354050"/>
            <a:chExt cx="3147797" cy="425700"/>
          </a:xfrm>
        </p:grpSpPr>
        <p:sp>
          <p:nvSpPr>
            <p:cNvPr id="62" name="Google Shape;62;p11"/>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1" name="Shape 71"/>
        <p:cNvGrpSpPr/>
        <p:nvPr/>
      </p:nvGrpSpPr>
      <p:grpSpPr>
        <a:xfrm>
          <a:off x="0" y="0"/>
          <a:ext cx="0" cy="0"/>
          <a:chOff x="0" y="0"/>
          <a:chExt cx="0" cy="0"/>
        </a:xfrm>
      </p:grpSpPr>
      <p:sp>
        <p:nvSpPr>
          <p:cNvPr id="72" name="Google Shape;72;p13"/>
          <p:cNvSpPr txBox="1"/>
          <p:nvPr>
            <p:ph type="title"/>
          </p:nvPr>
        </p:nvSpPr>
        <p:spPr>
          <a:xfrm>
            <a:off x="720000" y="423137"/>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13"/>
          <p:cNvSpPr txBox="1"/>
          <p:nvPr>
            <p:ph idx="2" type="title"/>
          </p:nvPr>
        </p:nvSpPr>
        <p:spPr>
          <a:xfrm>
            <a:off x="713100" y="1923488"/>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13"/>
          <p:cNvSpPr txBox="1"/>
          <p:nvPr>
            <p:ph idx="1" type="subTitle"/>
          </p:nvPr>
        </p:nvSpPr>
        <p:spPr>
          <a:xfrm>
            <a:off x="713100" y="2326113"/>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3"/>
          <p:cNvSpPr txBox="1"/>
          <p:nvPr>
            <p:ph idx="3" type="title"/>
          </p:nvPr>
        </p:nvSpPr>
        <p:spPr>
          <a:xfrm>
            <a:off x="3395125" y="1923488"/>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 name="Google Shape;76;p13"/>
          <p:cNvSpPr txBox="1"/>
          <p:nvPr>
            <p:ph idx="4" type="subTitle"/>
          </p:nvPr>
        </p:nvSpPr>
        <p:spPr>
          <a:xfrm>
            <a:off x="3395125" y="2326128"/>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3"/>
          <p:cNvSpPr txBox="1"/>
          <p:nvPr>
            <p:ph idx="5" type="title"/>
          </p:nvPr>
        </p:nvSpPr>
        <p:spPr>
          <a:xfrm>
            <a:off x="713100" y="3716675"/>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3"/>
          <p:cNvSpPr txBox="1"/>
          <p:nvPr>
            <p:ph idx="6" type="subTitle"/>
          </p:nvPr>
        </p:nvSpPr>
        <p:spPr>
          <a:xfrm>
            <a:off x="713100" y="4119300"/>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3"/>
          <p:cNvSpPr txBox="1"/>
          <p:nvPr>
            <p:ph idx="7" type="title"/>
          </p:nvPr>
        </p:nvSpPr>
        <p:spPr>
          <a:xfrm>
            <a:off x="3395125" y="3716675"/>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3"/>
          <p:cNvSpPr txBox="1"/>
          <p:nvPr>
            <p:ph idx="8" type="subTitle"/>
          </p:nvPr>
        </p:nvSpPr>
        <p:spPr>
          <a:xfrm>
            <a:off x="3395125" y="4119300"/>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idx="9" type="title"/>
          </p:nvPr>
        </p:nvSpPr>
        <p:spPr>
          <a:xfrm>
            <a:off x="6077151" y="1923488"/>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3"/>
          <p:cNvSpPr txBox="1"/>
          <p:nvPr>
            <p:ph idx="13" type="subTitle"/>
          </p:nvPr>
        </p:nvSpPr>
        <p:spPr>
          <a:xfrm>
            <a:off x="6077151" y="2326128"/>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3"/>
          <p:cNvSpPr txBox="1"/>
          <p:nvPr>
            <p:ph hasCustomPrompt="1" idx="14" type="title"/>
          </p:nvPr>
        </p:nvSpPr>
        <p:spPr>
          <a:xfrm>
            <a:off x="713100" y="1429525"/>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4" name="Google Shape;84;p13"/>
          <p:cNvSpPr txBox="1"/>
          <p:nvPr>
            <p:ph hasCustomPrompt="1" idx="15" type="title"/>
          </p:nvPr>
        </p:nvSpPr>
        <p:spPr>
          <a:xfrm>
            <a:off x="3395125" y="1431249"/>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5" name="Google Shape;85;p13"/>
          <p:cNvSpPr txBox="1"/>
          <p:nvPr>
            <p:ph hasCustomPrompt="1" idx="16" type="title"/>
          </p:nvPr>
        </p:nvSpPr>
        <p:spPr>
          <a:xfrm>
            <a:off x="6077151" y="1431249"/>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6" name="Google Shape;86;p13"/>
          <p:cNvSpPr txBox="1"/>
          <p:nvPr>
            <p:ph hasCustomPrompt="1" idx="17" type="title"/>
          </p:nvPr>
        </p:nvSpPr>
        <p:spPr>
          <a:xfrm>
            <a:off x="713100" y="3248174"/>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7" name="Google Shape;87;p13"/>
          <p:cNvSpPr txBox="1"/>
          <p:nvPr>
            <p:ph hasCustomPrompt="1" idx="18" type="title"/>
          </p:nvPr>
        </p:nvSpPr>
        <p:spPr>
          <a:xfrm>
            <a:off x="3395125" y="3248174"/>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88" name="Shape 88"/>
        <p:cNvGrpSpPr/>
        <p:nvPr/>
      </p:nvGrpSpPr>
      <p:grpSpPr>
        <a:xfrm>
          <a:off x="0" y="0"/>
          <a:ext cx="0" cy="0"/>
          <a:chOff x="0" y="0"/>
          <a:chExt cx="0" cy="0"/>
        </a:xfrm>
      </p:grpSpPr>
      <p:sp>
        <p:nvSpPr>
          <p:cNvPr id="89" name="Google Shape;89;p14"/>
          <p:cNvSpPr txBox="1"/>
          <p:nvPr>
            <p:ph type="title"/>
          </p:nvPr>
        </p:nvSpPr>
        <p:spPr>
          <a:xfrm>
            <a:off x="1272950" y="2150850"/>
            <a:ext cx="5067600" cy="1723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14"/>
          <p:cNvSpPr txBox="1"/>
          <p:nvPr>
            <p:ph hasCustomPrompt="1" idx="2" type="title"/>
          </p:nvPr>
        </p:nvSpPr>
        <p:spPr>
          <a:xfrm>
            <a:off x="1276850" y="1141125"/>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1" name="Google Shape;91;p14"/>
          <p:cNvSpPr txBox="1"/>
          <p:nvPr>
            <p:ph idx="1" type="subTitle"/>
          </p:nvPr>
        </p:nvSpPr>
        <p:spPr>
          <a:xfrm>
            <a:off x="1272950" y="3808450"/>
            <a:ext cx="50676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2" name="Google Shape;92;p14"/>
          <p:cNvGrpSpPr/>
          <p:nvPr/>
        </p:nvGrpSpPr>
        <p:grpSpPr>
          <a:xfrm rot="5400000">
            <a:off x="-2264928" y="2217015"/>
            <a:ext cx="5238249" cy="708407"/>
            <a:chOff x="5133975" y="1354050"/>
            <a:chExt cx="3147797" cy="425700"/>
          </a:xfrm>
        </p:grpSpPr>
        <p:sp>
          <p:nvSpPr>
            <p:cNvPr id="93" name="Google Shape;93;p14"/>
            <p:cNvSpPr/>
            <p:nvPr/>
          </p:nvSpPr>
          <p:spPr>
            <a:xfrm>
              <a:off x="5133975"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5533303"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5932631"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6331959"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6731288"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7130616"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7529944"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7929272"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
    <p:spTree>
      <p:nvGrpSpPr>
        <p:cNvPr id="101" name="Shape 101"/>
        <p:cNvGrpSpPr/>
        <p:nvPr/>
      </p:nvGrpSpPr>
      <p:grpSpPr>
        <a:xfrm>
          <a:off x="0" y="0"/>
          <a:ext cx="0" cy="0"/>
          <a:chOff x="0" y="0"/>
          <a:chExt cx="0" cy="0"/>
        </a:xfrm>
      </p:grpSpPr>
      <p:sp>
        <p:nvSpPr>
          <p:cNvPr id="102" name="Google Shape;102;p15"/>
          <p:cNvSpPr txBox="1"/>
          <p:nvPr>
            <p:ph type="title"/>
          </p:nvPr>
        </p:nvSpPr>
        <p:spPr>
          <a:xfrm>
            <a:off x="867825" y="2118925"/>
            <a:ext cx="7408500" cy="95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5"/>
          <p:cNvSpPr txBox="1"/>
          <p:nvPr>
            <p:ph hasCustomPrompt="1" idx="2" type="title"/>
          </p:nvPr>
        </p:nvSpPr>
        <p:spPr>
          <a:xfrm>
            <a:off x="4027388" y="1059800"/>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 name="Google Shape;104;p15"/>
          <p:cNvSpPr txBox="1"/>
          <p:nvPr>
            <p:ph idx="1" type="subTitle"/>
          </p:nvPr>
        </p:nvSpPr>
        <p:spPr>
          <a:xfrm>
            <a:off x="2831850" y="3016475"/>
            <a:ext cx="34803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5" name="Google Shape;105;p15"/>
          <p:cNvGrpSpPr/>
          <p:nvPr/>
        </p:nvGrpSpPr>
        <p:grpSpPr>
          <a:xfrm>
            <a:off x="27" y="4332773"/>
            <a:ext cx="9144312" cy="820424"/>
            <a:chOff x="716997" y="3895690"/>
            <a:chExt cx="7893916" cy="708300"/>
          </a:xfrm>
        </p:grpSpPr>
        <p:sp>
          <p:nvSpPr>
            <p:cNvPr id="106" name="Google Shape;106;p15"/>
            <p:cNvSpPr/>
            <p:nvPr/>
          </p:nvSpPr>
          <p:spPr>
            <a:xfrm>
              <a:off x="716997"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1381308"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204561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270992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3374240"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4038550"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4702861"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5367171"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603148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669579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736010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802441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_1">
    <p:spTree>
      <p:nvGrpSpPr>
        <p:cNvPr id="118" name="Shape 118"/>
        <p:cNvGrpSpPr/>
        <p:nvPr/>
      </p:nvGrpSpPr>
      <p:grpSpPr>
        <a:xfrm>
          <a:off x="0" y="0"/>
          <a:ext cx="0" cy="0"/>
          <a:chOff x="0" y="0"/>
          <a:chExt cx="0" cy="0"/>
        </a:xfrm>
      </p:grpSpPr>
      <p:sp>
        <p:nvSpPr>
          <p:cNvPr id="119" name="Google Shape;119;p16"/>
          <p:cNvSpPr txBox="1"/>
          <p:nvPr>
            <p:ph type="title"/>
          </p:nvPr>
        </p:nvSpPr>
        <p:spPr>
          <a:xfrm>
            <a:off x="2095650" y="2189475"/>
            <a:ext cx="5277300" cy="1723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0" name="Google Shape;120;p16"/>
          <p:cNvSpPr txBox="1"/>
          <p:nvPr>
            <p:ph hasCustomPrompt="1" idx="2" type="title"/>
          </p:nvPr>
        </p:nvSpPr>
        <p:spPr>
          <a:xfrm>
            <a:off x="713088" y="2666625"/>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1" name="Google Shape;121;p16"/>
          <p:cNvSpPr txBox="1"/>
          <p:nvPr>
            <p:ph idx="1" type="subTitle"/>
          </p:nvPr>
        </p:nvSpPr>
        <p:spPr>
          <a:xfrm>
            <a:off x="2095650" y="3854675"/>
            <a:ext cx="3480300" cy="7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2" name="Google Shape;122;p16"/>
          <p:cNvGrpSpPr/>
          <p:nvPr/>
        </p:nvGrpSpPr>
        <p:grpSpPr>
          <a:xfrm>
            <a:off x="27" y="-2"/>
            <a:ext cx="9144312" cy="820424"/>
            <a:chOff x="716997" y="3895690"/>
            <a:chExt cx="7893916" cy="708300"/>
          </a:xfrm>
        </p:grpSpPr>
        <p:sp>
          <p:nvSpPr>
            <p:cNvPr id="123" name="Google Shape;123;p16"/>
            <p:cNvSpPr/>
            <p:nvPr/>
          </p:nvSpPr>
          <p:spPr>
            <a:xfrm>
              <a:off x="716997"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1381308"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204561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270992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3374240"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4038550"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4702861"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5367171"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603148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669579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736010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802441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1_1_1_1">
    <p:spTree>
      <p:nvGrpSpPr>
        <p:cNvPr id="135" name="Shape 135"/>
        <p:cNvGrpSpPr/>
        <p:nvPr/>
      </p:nvGrpSpPr>
      <p:grpSpPr>
        <a:xfrm>
          <a:off x="0" y="0"/>
          <a:ext cx="0" cy="0"/>
          <a:chOff x="0" y="0"/>
          <a:chExt cx="0" cy="0"/>
        </a:xfrm>
      </p:grpSpPr>
      <p:sp>
        <p:nvSpPr>
          <p:cNvPr id="136" name="Google Shape;136;p17"/>
          <p:cNvSpPr txBox="1"/>
          <p:nvPr>
            <p:ph type="title"/>
          </p:nvPr>
        </p:nvSpPr>
        <p:spPr>
          <a:xfrm>
            <a:off x="1453600" y="2118925"/>
            <a:ext cx="6237000" cy="95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7" name="Google Shape;137;p17"/>
          <p:cNvSpPr txBox="1"/>
          <p:nvPr>
            <p:ph hasCustomPrompt="1" idx="2" type="title"/>
          </p:nvPr>
        </p:nvSpPr>
        <p:spPr>
          <a:xfrm>
            <a:off x="4027388" y="699450"/>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8" name="Google Shape;138;p17"/>
          <p:cNvSpPr txBox="1"/>
          <p:nvPr>
            <p:ph idx="1" type="subTitle"/>
          </p:nvPr>
        </p:nvSpPr>
        <p:spPr>
          <a:xfrm>
            <a:off x="2831850" y="3016475"/>
            <a:ext cx="34803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9" name="Google Shape;139;p17"/>
          <p:cNvGrpSpPr/>
          <p:nvPr/>
        </p:nvGrpSpPr>
        <p:grpSpPr>
          <a:xfrm>
            <a:off x="27" y="673986"/>
            <a:ext cx="9144312" cy="820424"/>
            <a:chOff x="716997" y="3895690"/>
            <a:chExt cx="7893916" cy="708300"/>
          </a:xfrm>
        </p:grpSpPr>
        <p:sp>
          <p:nvSpPr>
            <p:cNvPr id="140" name="Google Shape;140;p17"/>
            <p:cNvSpPr/>
            <p:nvPr/>
          </p:nvSpPr>
          <p:spPr>
            <a:xfrm>
              <a:off x="716997"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1381308"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204561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270992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603148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669579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736010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802441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8" name="Shape 148"/>
        <p:cNvGrpSpPr/>
        <p:nvPr/>
      </p:nvGrpSpPr>
      <p:grpSpPr>
        <a:xfrm>
          <a:off x="0" y="0"/>
          <a:ext cx="0" cy="0"/>
          <a:chOff x="0" y="0"/>
          <a:chExt cx="0" cy="0"/>
        </a:xfrm>
      </p:grpSpPr>
      <p:sp>
        <p:nvSpPr>
          <p:cNvPr id="149" name="Google Shape;149;p18"/>
          <p:cNvSpPr/>
          <p:nvPr/>
        </p:nvSpPr>
        <p:spPr>
          <a:xfrm>
            <a:off x="733425" y="823950"/>
            <a:ext cx="7697400" cy="3495600"/>
          </a:xfrm>
          <a:prstGeom prst="rect">
            <a:avLst/>
          </a:prstGeom>
          <a:solidFill>
            <a:schemeClr val="lt2"/>
          </a:solidFill>
          <a:ln>
            <a:noFill/>
          </a:ln>
          <a:effectLst>
            <a:outerShdw blurRad="428625" rotWithShape="0" algn="bl" dir="14040000" dist="2476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ph type="title"/>
          </p:nvPr>
        </p:nvSpPr>
        <p:spPr>
          <a:xfrm>
            <a:off x="1318050" y="3511938"/>
            <a:ext cx="3726600" cy="5319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1" name="Google Shape;151;p18"/>
          <p:cNvSpPr txBox="1"/>
          <p:nvPr>
            <p:ph idx="1" type="subTitle"/>
          </p:nvPr>
        </p:nvSpPr>
        <p:spPr>
          <a:xfrm>
            <a:off x="1318050" y="1099674"/>
            <a:ext cx="6507900" cy="203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52" name="Shape 152"/>
        <p:cNvGrpSpPr/>
        <p:nvPr/>
      </p:nvGrpSpPr>
      <p:grpSpPr>
        <a:xfrm>
          <a:off x="0" y="0"/>
          <a:ext cx="0" cy="0"/>
          <a:chOff x="0" y="0"/>
          <a:chExt cx="0" cy="0"/>
        </a:xfrm>
      </p:grpSpPr>
      <p:sp>
        <p:nvSpPr>
          <p:cNvPr id="153" name="Google Shape;153;p19"/>
          <p:cNvSpPr txBox="1"/>
          <p:nvPr>
            <p:ph type="title"/>
          </p:nvPr>
        </p:nvSpPr>
        <p:spPr>
          <a:xfrm>
            <a:off x="713100" y="1301400"/>
            <a:ext cx="4366800" cy="1800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19"/>
          <p:cNvSpPr txBox="1"/>
          <p:nvPr>
            <p:ph idx="1" type="subTitle"/>
          </p:nvPr>
        </p:nvSpPr>
        <p:spPr>
          <a:xfrm>
            <a:off x="2433500" y="3485850"/>
            <a:ext cx="39243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55" name="Shape 155"/>
        <p:cNvGrpSpPr/>
        <p:nvPr/>
      </p:nvGrpSpPr>
      <p:grpSpPr>
        <a:xfrm>
          <a:off x="0" y="0"/>
          <a:ext cx="0" cy="0"/>
          <a:chOff x="0" y="0"/>
          <a:chExt cx="0" cy="0"/>
        </a:xfrm>
      </p:grpSpPr>
      <p:sp>
        <p:nvSpPr>
          <p:cNvPr id="156" name="Google Shape;156;p20"/>
          <p:cNvSpPr txBox="1"/>
          <p:nvPr>
            <p:ph type="title"/>
          </p:nvPr>
        </p:nvSpPr>
        <p:spPr>
          <a:xfrm>
            <a:off x="713100" y="1417350"/>
            <a:ext cx="2871000" cy="1262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 name="Google Shape;157;p20"/>
          <p:cNvSpPr txBox="1"/>
          <p:nvPr>
            <p:ph idx="1" type="subTitle"/>
          </p:nvPr>
        </p:nvSpPr>
        <p:spPr>
          <a:xfrm>
            <a:off x="713100" y="2679450"/>
            <a:ext cx="28710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20000" y="2150850"/>
            <a:ext cx="6147600" cy="1723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23900" y="1141125"/>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720000" y="3808450"/>
            <a:ext cx="50676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 name="Google Shape;15;p3"/>
          <p:cNvGrpSpPr/>
          <p:nvPr/>
        </p:nvGrpSpPr>
        <p:grpSpPr>
          <a:xfrm rot="5400000">
            <a:off x="6165972" y="2217015"/>
            <a:ext cx="5238249" cy="708407"/>
            <a:chOff x="5133975" y="1354050"/>
            <a:chExt cx="3147797" cy="425700"/>
          </a:xfrm>
        </p:grpSpPr>
        <p:sp>
          <p:nvSpPr>
            <p:cNvPr id="16" name="Google Shape;16;p3"/>
            <p:cNvSpPr/>
            <p:nvPr/>
          </p:nvSpPr>
          <p:spPr>
            <a:xfrm>
              <a:off x="5133975"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5533303"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932631"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6331959"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731288"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130616"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7529944"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7929272"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58" name="Shape 158"/>
        <p:cNvGrpSpPr/>
        <p:nvPr/>
      </p:nvGrpSpPr>
      <p:grpSpPr>
        <a:xfrm>
          <a:off x="0" y="0"/>
          <a:ext cx="0" cy="0"/>
          <a:chOff x="0" y="0"/>
          <a:chExt cx="0" cy="0"/>
        </a:xfrm>
      </p:grpSpPr>
      <p:sp>
        <p:nvSpPr>
          <p:cNvPr id="159" name="Google Shape;159;p21"/>
          <p:cNvSpPr txBox="1"/>
          <p:nvPr>
            <p:ph idx="1" type="body"/>
          </p:nvPr>
        </p:nvSpPr>
        <p:spPr>
          <a:xfrm>
            <a:off x="720000" y="1524000"/>
            <a:ext cx="3718800" cy="3108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
        <p:nvSpPr>
          <p:cNvPr id="160" name="Google Shape;160;p21"/>
          <p:cNvSpPr txBox="1"/>
          <p:nvPr>
            <p:ph idx="2" type="body"/>
          </p:nvPr>
        </p:nvSpPr>
        <p:spPr>
          <a:xfrm>
            <a:off x="4705103" y="1524000"/>
            <a:ext cx="3718800" cy="3108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chemeClr val="dk1"/>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
        <p:nvSpPr>
          <p:cNvPr id="161" name="Google Shape;16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2" name="Google Shape;162;p21"/>
          <p:cNvGrpSpPr/>
          <p:nvPr/>
        </p:nvGrpSpPr>
        <p:grpSpPr>
          <a:xfrm rot="10800000">
            <a:off x="303225" y="247350"/>
            <a:ext cx="1573898" cy="212850"/>
            <a:chOff x="5133975" y="1354050"/>
            <a:chExt cx="3147797" cy="425700"/>
          </a:xfrm>
        </p:grpSpPr>
        <p:sp>
          <p:nvSpPr>
            <p:cNvPr id="163" name="Google Shape;163;p21"/>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1"/>
          <p:cNvSpPr/>
          <p:nvPr/>
        </p:nvSpPr>
        <p:spPr>
          <a:xfrm rot="10800000">
            <a:off x="8287671" y="4705350"/>
            <a:ext cx="510600" cy="11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172" name="Shape 172"/>
        <p:cNvGrpSpPr/>
        <p:nvPr/>
      </p:nvGrpSpPr>
      <p:grpSpPr>
        <a:xfrm>
          <a:off x="0" y="0"/>
          <a:ext cx="0" cy="0"/>
          <a:chOff x="0" y="0"/>
          <a:chExt cx="0" cy="0"/>
        </a:xfrm>
      </p:grpSpPr>
      <p:sp>
        <p:nvSpPr>
          <p:cNvPr id="173" name="Google Shape;17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 name="Google Shape;174;p22"/>
          <p:cNvSpPr txBox="1"/>
          <p:nvPr>
            <p:ph idx="2" type="title"/>
          </p:nvPr>
        </p:nvSpPr>
        <p:spPr>
          <a:xfrm>
            <a:off x="2207825" y="1514846"/>
            <a:ext cx="327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 name="Google Shape;175;p22"/>
          <p:cNvSpPr txBox="1"/>
          <p:nvPr>
            <p:ph idx="1" type="subTitle"/>
          </p:nvPr>
        </p:nvSpPr>
        <p:spPr>
          <a:xfrm>
            <a:off x="2207825" y="1979639"/>
            <a:ext cx="32781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2"/>
          <p:cNvSpPr txBox="1"/>
          <p:nvPr>
            <p:ph idx="3" type="title"/>
          </p:nvPr>
        </p:nvSpPr>
        <p:spPr>
          <a:xfrm>
            <a:off x="5145900" y="3064371"/>
            <a:ext cx="327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22"/>
          <p:cNvSpPr txBox="1"/>
          <p:nvPr>
            <p:ph idx="4" type="subTitle"/>
          </p:nvPr>
        </p:nvSpPr>
        <p:spPr>
          <a:xfrm>
            <a:off x="5145908" y="3529164"/>
            <a:ext cx="32781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8" name="Shape 178"/>
        <p:cNvGrpSpPr/>
        <p:nvPr/>
      </p:nvGrpSpPr>
      <p:grpSpPr>
        <a:xfrm>
          <a:off x="0" y="0"/>
          <a:ext cx="0" cy="0"/>
          <a:chOff x="0" y="0"/>
          <a:chExt cx="0" cy="0"/>
        </a:xfrm>
      </p:grpSpPr>
      <p:sp>
        <p:nvSpPr>
          <p:cNvPr id="179" name="Google Shape;17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23"/>
          <p:cNvSpPr txBox="1"/>
          <p:nvPr>
            <p:ph idx="2" type="title"/>
          </p:nvPr>
        </p:nvSpPr>
        <p:spPr>
          <a:xfrm>
            <a:off x="828850" y="2537800"/>
            <a:ext cx="224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 name="Google Shape;181;p23"/>
          <p:cNvSpPr txBox="1"/>
          <p:nvPr>
            <p:ph idx="1" type="subTitle"/>
          </p:nvPr>
        </p:nvSpPr>
        <p:spPr>
          <a:xfrm>
            <a:off x="828850" y="2974363"/>
            <a:ext cx="2240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3"/>
          <p:cNvSpPr txBox="1"/>
          <p:nvPr>
            <p:ph idx="3" type="title"/>
          </p:nvPr>
        </p:nvSpPr>
        <p:spPr>
          <a:xfrm>
            <a:off x="3451791" y="2537800"/>
            <a:ext cx="224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3" name="Google Shape;183;p23"/>
          <p:cNvSpPr txBox="1"/>
          <p:nvPr>
            <p:ph idx="4" type="subTitle"/>
          </p:nvPr>
        </p:nvSpPr>
        <p:spPr>
          <a:xfrm>
            <a:off x="3451797" y="2974363"/>
            <a:ext cx="2240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23"/>
          <p:cNvSpPr txBox="1"/>
          <p:nvPr>
            <p:ph idx="5" type="title"/>
          </p:nvPr>
        </p:nvSpPr>
        <p:spPr>
          <a:xfrm>
            <a:off x="6074739" y="2537800"/>
            <a:ext cx="224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 name="Google Shape;185;p23"/>
          <p:cNvSpPr txBox="1"/>
          <p:nvPr>
            <p:ph idx="6" type="subTitle"/>
          </p:nvPr>
        </p:nvSpPr>
        <p:spPr>
          <a:xfrm>
            <a:off x="6074745" y="2974363"/>
            <a:ext cx="2240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6" name="Shape 186"/>
        <p:cNvGrpSpPr/>
        <p:nvPr/>
      </p:nvGrpSpPr>
      <p:grpSpPr>
        <a:xfrm>
          <a:off x="0" y="0"/>
          <a:ext cx="0" cy="0"/>
          <a:chOff x="0" y="0"/>
          <a:chExt cx="0" cy="0"/>
        </a:xfrm>
      </p:grpSpPr>
      <p:sp>
        <p:nvSpPr>
          <p:cNvPr id="187" name="Google Shape;18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8" name="Google Shape;188;p24"/>
          <p:cNvSpPr txBox="1"/>
          <p:nvPr>
            <p:ph idx="2" type="title"/>
          </p:nvPr>
        </p:nvSpPr>
        <p:spPr>
          <a:xfrm>
            <a:off x="1961138" y="1659938"/>
            <a:ext cx="222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9" name="Google Shape;189;p24"/>
          <p:cNvSpPr txBox="1"/>
          <p:nvPr>
            <p:ph idx="1" type="subTitle"/>
          </p:nvPr>
        </p:nvSpPr>
        <p:spPr>
          <a:xfrm>
            <a:off x="1961138" y="2096509"/>
            <a:ext cx="22230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4"/>
          <p:cNvSpPr txBox="1"/>
          <p:nvPr>
            <p:ph idx="3" type="title"/>
          </p:nvPr>
        </p:nvSpPr>
        <p:spPr>
          <a:xfrm>
            <a:off x="3909754" y="3209850"/>
            <a:ext cx="222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 name="Google Shape;191;p24"/>
          <p:cNvSpPr txBox="1"/>
          <p:nvPr>
            <p:ph idx="4" type="subTitle"/>
          </p:nvPr>
        </p:nvSpPr>
        <p:spPr>
          <a:xfrm>
            <a:off x="3909750" y="3646413"/>
            <a:ext cx="22230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4"/>
          <p:cNvSpPr txBox="1"/>
          <p:nvPr>
            <p:ph idx="5" type="title"/>
          </p:nvPr>
        </p:nvSpPr>
        <p:spPr>
          <a:xfrm>
            <a:off x="5858362" y="1659950"/>
            <a:ext cx="222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3" name="Google Shape;193;p24"/>
          <p:cNvSpPr txBox="1"/>
          <p:nvPr>
            <p:ph idx="6" type="subTitle"/>
          </p:nvPr>
        </p:nvSpPr>
        <p:spPr>
          <a:xfrm>
            <a:off x="5858365" y="2096513"/>
            <a:ext cx="22230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4" name="Shape 194"/>
        <p:cNvGrpSpPr/>
        <p:nvPr/>
      </p:nvGrpSpPr>
      <p:grpSpPr>
        <a:xfrm>
          <a:off x="0" y="0"/>
          <a:ext cx="0" cy="0"/>
          <a:chOff x="0" y="0"/>
          <a:chExt cx="0" cy="0"/>
        </a:xfrm>
      </p:grpSpPr>
      <p:sp>
        <p:nvSpPr>
          <p:cNvPr id="195" name="Google Shape;19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6" name="Google Shape;196;p25"/>
          <p:cNvSpPr txBox="1"/>
          <p:nvPr>
            <p:ph idx="2" type="title"/>
          </p:nvPr>
        </p:nvSpPr>
        <p:spPr>
          <a:xfrm>
            <a:off x="2277150" y="1571788"/>
            <a:ext cx="2127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5"/>
          <p:cNvSpPr txBox="1"/>
          <p:nvPr>
            <p:ph idx="1" type="subTitle"/>
          </p:nvPr>
        </p:nvSpPr>
        <p:spPr>
          <a:xfrm>
            <a:off x="2277150" y="2001057"/>
            <a:ext cx="2127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25"/>
          <p:cNvSpPr txBox="1"/>
          <p:nvPr>
            <p:ph idx="3" type="title"/>
          </p:nvPr>
        </p:nvSpPr>
        <p:spPr>
          <a:xfrm>
            <a:off x="5664317" y="1571788"/>
            <a:ext cx="2127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 name="Google Shape;199;p25"/>
          <p:cNvSpPr txBox="1"/>
          <p:nvPr>
            <p:ph idx="4" type="subTitle"/>
          </p:nvPr>
        </p:nvSpPr>
        <p:spPr>
          <a:xfrm>
            <a:off x="5664312" y="2001057"/>
            <a:ext cx="2127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25"/>
          <p:cNvSpPr txBox="1"/>
          <p:nvPr>
            <p:ph idx="5" type="title"/>
          </p:nvPr>
        </p:nvSpPr>
        <p:spPr>
          <a:xfrm>
            <a:off x="2277150" y="3005163"/>
            <a:ext cx="2127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 name="Google Shape;201;p25"/>
          <p:cNvSpPr txBox="1"/>
          <p:nvPr>
            <p:ph idx="6" type="subTitle"/>
          </p:nvPr>
        </p:nvSpPr>
        <p:spPr>
          <a:xfrm>
            <a:off x="2277150" y="3434437"/>
            <a:ext cx="2127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5"/>
          <p:cNvSpPr txBox="1"/>
          <p:nvPr>
            <p:ph idx="7" type="title"/>
          </p:nvPr>
        </p:nvSpPr>
        <p:spPr>
          <a:xfrm>
            <a:off x="5664317" y="3005167"/>
            <a:ext cx="2127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25"/>
          <p:cNvSpPr txBox="1"/>
          <p:nvPr>
            <p:ph idx="8" type="subTitle"/>
          </p:nvPr>
        </p:nvSpPr>
        <p:spPr>
          <a:xfrm>
            <a:off x="5664312" y="3434437"/>
            <a:ext cx="2127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4" name="Google Shape;204;p25"/>
          <p:cNvGrpSpPr/>
          <p:nvPr/>
        </p:nvGrpSpPr>
        <p:grpSpPr>
          <a:xfrm>
            <a:off x="7175238" y="326550"/>
            <a:ext cx="1573898" cy="212850"/>
            <a:chOff x="5133975" y="1354050"/>
            <a:chExt cx="3147797" cy="425700"/>
          </a:xfrm>
        </p:grpSpPr>
        <p:sp>
          <p:nvSpPr>
            <p:cNvPr id="205" name="Google Shape;205;p25"/>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5"/>
          <p:cNvGrpSpPr/>
          <p:nvPr/>
        </p:nvGrpSpPr>
        <p:grpSpPr>
          <a:xfrm>
            <a:off x="394863" y="4604100"/>
            <a:ext cx="1573898" cy="212850"/>
            <a:chOff x="5133975" y="1354050"/>
            <a:chExt cx="3147797" cy="425700"/>
          </a:xfrm>
        </p:grpSpPr>
        <p:sp>
          <p:nvSpPr>
            <p:cNvPr id="214" name="Google Shape;214;p25"/>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2" name="Shape 222"/>
        <p:cNvGrpSpPr/>
        <p:nvPr/>
      </p:nvGrpSpPr>
      <p:grpSpPr>
        <a:xfrm>
          <a:off x="0" y="0"/>
          <a:ext cx="0" cy="0"/>
          <a:chOff x="0" y="0"/>
          <a:chExt cx="0" cy="0"/>
        </a:xfrm>
      </p:grpSpPr>
      <p:sp>
        <p:nvSpPr>
          <p:cNvPr id="223" name="Google Shape;22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26"/>
          <p:cNvSpPr txBox="1"/>
          <p:nvPr>
            <p:ph idx="2" type="title"/>
          </p:nvPr>
        </p:nvSpPr>
        <p:spPr>
          <a:xfrm>
            <a:off x="720000" y="1915675"/>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26"/>
          <p:cNvSpPr txBox="1"/>
          <p:nvPr>
            <p:ph idx="1" type="subTitle"/>
          </p:nvPr>
        </p:nvSpPr>
        <p:spPr>
          <a:xfrm>
            <a:off x="720000" y="2339950"/>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6"/>
          <p:cNvSpPr txBox="1"/>
          <p:nvPr>
            <p:ph idx="3" type="title"/>
          </p:nvPr>
        </p:nvSpPr>
        <p:spPr>
          <a:xfrm>
            <a:off x="3469927" y="1915675"/>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6"/>
          <p:cNvSpPr txBox="1"/>
          <p:nvPr>
            <p:ph idx="4" type="subTitle"/>
          </p:nvPr>
        </p:nvSpPr>
        <p:spPr>
          <a:xfrm>
            <a:off x="3469925" y="2339950"/>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6"/>
          <p:cNvSpPr txBox="1"/>
          <p:nvPr>
            <p:ph idx="5" type="title"/>
          </p:nvPr>
        </p:nvSpPr>
        <p:spPr>
          <a:xfrm>
            <a:off x="720000" y="3655950"/>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26"/>
          <p:cNvSpPr txBox="1"/>
          <p:nvPr>
            <p:ph idx="6" type="subTitle"/>
          </p:nvPr>
        </p:nvSpPr>
        <p:spPr>
          <a:xfrm>
            <a:off x="720000" y="4080225"/>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6"/>
          <p:cNvSpPr txBox="1"/>
          <p:nvPr>
            <p:ph idx="7" type="title"/>
          </p:nvPr>
        </p:nvSpPr>
        <p:spPr>
          <a:xfrm>
            <a:off x="3469927" y="3655950"/>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26"/>
          <p:cNvSpPr txBox="1"/>
          <p:nvPr>
            <p:ph idx="8" type="subTitle"/>
          </p:nvPr>
        </p:nvSpPr>
        <p:spPr>
          <a:xfrm>
            <a:off x="3469925" y="4080225"/>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26"/>
          <p:cNvSpPr txBox="1"/>
          <p:nvPr>
            <p:ph idx="9" type="title"/>
          </p:nvPr>
        </p:nvSpPr>
        <p:spPr>
          <a:xfrm>
            <a:off x="6219861" y="1915675"/>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26"/>
          <p:cNvSpPr txBox="1"/>
          <p:nvPr>
            <p:ph idx="13" type="subTitle"/>
          </p:nvPr>
        </p:nvSpPr>
        <p:spPr>
          <a:xfrm>
            <a:off x="6219854" y="2339950"/>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6"/>
          <p:cNvSpPr txBox="1"/>
          <p:nvPr>
            <p:ph idx="14" type="title"/>
          </p:nvPr>
        </p:nvSpPr>
        <p:spPr>
          <a:xfrm>
            <a:off x="6219861" y="3655950"/>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5" name="Google Shape;235;p26"/>
          <p:cNvSpPr txBox="1"/>
          <p:nvPr>
            <p:ph idx="15" type="subTitle"/>
          </p:nvPr>
        </p:nvSpPr>
        <p:spPr>
          <a:xfrm>
            <a:off x="6219854" y="4080225"/>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6" name="Google Shape;236;p26"/>
          <p:cNvGrpSpPr/>
          <p:nvPr/>
        </p:nvGrpSpPr>
        <p:grpSpPr>
          <a:xfrm>
            <a:off x="-77863" y="158163"/>
            <a:ext cx="1573898" cy="212850"/>
            <a:chOff x="5133975" y="1354050"/>
            <a:chExt cx="3147797" cy="425700"/>
          </a:xfrm>
        </p:grpSpPr>
        <p:sp>
          <p:nvSpPr>
            <p:cNvPr id="237" name="Google Shape;237;p26"/>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6"/>
          <p:cNvGrpSpPr/>
          <p:nvPr/>
        </p:nvGrpSpPr>
        <p:grpSpPr>
          <a:xfrm>
            <a:off x="7647965" y="4772488"/>
            <a:ext cx="1573898" cy="212850"/>
            <a:chOff x="5133975" y="1354050"/>
            <a:chExt cx="3147797" cy="425700"/>
          </a:xfrm>
        </p:grpSpPr>
        <p:sp>
          <p:nvSpPr>
            <p:cNvPr id="246" name="Google Shape;246;p26"/>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6"/>
          <p:cNvSpPr/>
          <p:nvPr/>
        </p:nvSpPr>
        <p:spPr>
          <a:xfrm>
            <a:off x="8537375" y="158175"/>
            <a:ext cx="438000" cy="9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8190600" y="445025"/>
            <a:ext cx="233400" cy="9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203725" y="4893550"/>
            <a:ext cx="233400" cy="9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57" name="Shape 257"/>
        <p:cNvGrpSpPr/>
        <p:nvPr/>
      </p:nvGrpSpPr>
      <p:grpSpPr>
        <a:xfrm>
          <a:off x="0" y="0"/>
          <a:ext cx="0" cy="0"/>
          <a:chOff x="0" y="0"/>
          <a:chExt cx="0" cy="0"/>
        </a:xfrm>
      </p:grpSpPr>
      <p:sp>
        <p:nvSpPr>
          <p:cNvPr id="258" name="Google Shape;258;p27"/>
          <p:cNvSpPr txBox="1"/>
          <p:nvPr>
            <p:ph hasCustomPrompt="1" type="title"/>
          </p:nvPr>
        </p:nvSpPr>
        <p:spPr>
          <a:xfrm>
            <a:off x="1101150" y="670225"/>
            <a:ext cx="2596500" cy="76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9" name="Google Shape;259;p27"/>
          <p:cNvSpPr txBox="1"/>
          <p:nvPr>
            <p:ph idx="1" type="subTitle"/>
          </p:nvPr>
        </p:nvSpPr>
        <p:spPr>
          <a:xfrm>
            <a:off x="1101150" y="1332131"/>
            <a:ext cx="2596500" cy="70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0" name="Google Shape;260;p27"/>
          <p:cNvSpPr txBox="1"/>
          <p:nvPr>
            <p:ph hasCustomPrompt="1" idx="2" type="title"/>
          </p:nvPr>
        </p:nvSpPr>
        <p:spPr>
          <a:xfrm>
            <a:off x="5446350" y="1954316"/>
            <a:ext cx="25965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1" name="Google Shape;261;p27"/>
          <p:cNvSpPr txBox="1"/>
          <p:nvPr>
            <p:ph idx="3" type="subTitle"/>
          </p:nvPr>
        </p:nvSpPr>
        <p:spPr>
          <a:xfrm>
            <a:off x="5446350" y="2614214"/>
            <a:ext cx="2596500" cy="70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2" name="Google Shape;262;p27"/>
          <p:cNvSpPr txBox="1"/>
          <p:nvPr>
            <p:ph hasCustomPrompt="1" idx="4" type="title"/>
          </p:nvPr>
        </p:nvSpPr>
        <p:spPr>
          <a:xfrm>
            <a:off x="1101150" y="3265647"/>
            <a:ext cx="2596500" cy="76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3" name="Google Shape;263;p27"/>
          <p:cNvSpPr txBox="1"/>
          <p:nvPr>
            <p:ph idx="5" type="subTitle"/>
          </p:nvPr>
        </p:nvSpPr>
        <p:spPr>
          <a:xfrm>
            <a:off x="1101150" y="3924930"/>
            <a:ext cx="2596500" cy="70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64" name="Shape 264"/>
        <p:cNvGrpSpPr/>
        <p:nvPr/>
      </p:nvGrpSpPr>
      <p:grpSpPr>
        <a:xfrm>
          <a:off x="0" y="0"/>
          <a:ext cx="0" cy="0"/>
          <a:chOff x="0" y="0"/>
          <a:chExt cx="0" cy="0"/>
        </a:xfrm>
      </p:grpSpPr>
      <p:sp>
        <p:nvSpPr>
          <p:cNvPr id="265" name="Google Shape;265;p28"/>
          <p:cNvSpPr txBox="1"/>
          <p:nvPr>
            <p:ph hasCustomPrompt="1" type="title"/>
          </p:nvPr>
        </p:nvSpPr>
        <p:spPr>
          <a:xfrm>
            <a:off x="2267125" y="2261113"/>
            <a:ext cx="18252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6" name="Google Shape;266;p28"/>
          <p:cNvSpPr txBox="1"/>
          <p:nvPr>
            <p:ph idx="1" type="subTitle"/>
          </p:nvPr>
        </p:nvSpPr>
        <p:spPr>
          <a:xfrm>
            <a:off x="1881400" y="3186877"/>
            <a:ext cx="25965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7" name="Google Shape;267;p28"/>
          <p:cNvSpPr txBox="1"/>
          <p:nvPr>
            <p:ph hasCustomPrompt="1" idx="2" type="title"/>
          </p:nvPr>
        </p:nvSpPr>
        <p:spPr>
          <a:xfrm>
            <a:off x="5053550" y="2261113"/>
            <a:ext cx="1821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8" name="Google Shape;268;p28"/>
          <p:cNvSpPr txBox="1"/>
          <p:nvPr>
            <p:ph idx="3" type="subTitle"/>
          </p:nvPr>
        </p:nvSpPr>
        <p:spPr>
          <a:xfrm>
            <a:off x="4666100" y="3186877"/>
            <a:ext cx="25965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9" name="Google Shape;269;p28"/>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70" name="Shape 270"/>
        <p:cNvGrpSpPr/>
        <p:nvPr/>
      </p:nvGrpSpPr>
      <p:grpSpPr>
        <a:xfrm>
          <a:off x="0" y="0"/>
          <a:ext cx="0" cy="0"/>
          <a:chOff x="0" y="0"/>
          <a:chExt cx="0" cy="0"/>
        </a:xfrm>
      </p:grpSpPr>
      <p:sp>
        <p:nvSpPr>
          <p:cNvPr id="271" name="Google Shape;271;p29"/>
          <p:cNvSpPr txBox="1"/>
          <p:nvPr>
            <p:ph type="title"/>
          </p:nvPr>
        </p:nvSpPr>
        <p:spPr>
          <a:xfrm>
            <a:off x="815663" y="1796900"/>
            <a:ext cx="3434700" cy="172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5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2" name="Google Shape;272;p29"/>
          <p:cNvSpPr txBox="1"/>
          <p:nvPr>
            <p:ph idx="1" type="subTitle"/>
          </p:nvPr>
        </p:nvSpPr>
        <p:spPr>
          <a:xfrm>
            <a:off x="5243850" y="593500"/>
            <a:ext cx="2833200" cy="20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9"/>
          <p:cNvSpPr txBox="1"/>
          <p:nvPr/>
        </p:nvSpPr>
        <p:spPr>
          <a:xfrm>
            <a:off x="5243851" y="3331950"/>
            <a:ext cx="3187200" cy="9234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chemeClr val="dk1"/>
                </a:solidFill>
                <a:latin typeface="Poppins"/>
                <a:ea typeface="Poppins"/>
                <a:cs typeface="Poppins"/>
                <a:sym typeface="Poppins"/>
              </a:rPr>
              <a:t>CREDITS: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1" lang="en" sz="1200">
                <a:solidFill>
                  <a:schemeClr val="dk1"/>
                </a:solidFill>
                <a:latin typeface="Poppins"/>
                <a:ea typeface="Poppins"/>
                <a:cs typeface="Poppins"/>
                <a:sym typeface="Poppins"/>
              </a:rPr>
              <a:t> </a:t>
            </a:r>
            <a:endParaRPr b="1" sz="1200">
              <a:solidFill>
                <a:schemeClr val="dk1"/>
              </a:solidFill>
              <a:latin typeface="Poppins"/>
              <a:ea typeface="Poppins"/>
              <a:cs typeface="Poppins"/>
              <a:sym typeface="Poppi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4" name="Shape 274"/>
        <p:cNvGrpSpPr/>
        <p:nvPr/>
      </p:nvGrpSpPr>
      <p:grpSpPr>
        <a:xfrm>
          <a:off x="0" y="0"/>
          <a:ext cx="0" cy="0"/>
          <a:chOff x="0" y="0"/>
          <a:chExt cx="0" cy="0"/>
        </a:xfrm>
      </p:grpSpPr>
      <p:grpSp>
        <p:nvGrpSpPr>
          <p:cNvPr id="275" name="Google Shape;275;p30"/>
          <p:cNvGrpSpPr/>
          <p:nvPr/>
        </p:nvGrpSpPr>
        <p:grpSpPr>
          <a:xfrm>
            <a:off x="7175238" y="326550"/>
            <a:ext cx="1573898" cy="212850"/>
            <a:chOff x="5133975" y="1354050"/>
            <a:chExt cx="3147797" cy="425700"/>
          </a:xfrm>
        </p:grpSpPr>
        <p:sp>
          <p:nvSpPr>
            <p:cNvPr id="276" name="Google Shape;276;p30"/>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30"/>
          <p:cNvGrpSpPr/>
          <p:nvPr/>
        </p:nvGrpSpPr>
        <p:grpSpPr>
          <a:xfrm>
            <a:off x="394863" y="4604100"/>
            <a:ext cx="1573898" cy="212850"/>
            <a:chOff x="5133975" y="1354050"/>
            <a:chExt cx="3147797" cy="425700"/>
          </a:xfrm>
        </p:grpSpPr>
        <p:sp>
          <p:nvSpPr>
            <p:cNvPr id="285" name="Google Shape;285;p30"/>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93" name="Shape 293"/>
        <p:cNvGrpSpPr/>
        <p:nvPr/>
      </p:nvGrpSpPr>
      <p:grpSpPr>
        <a:xfrm>
          <a:off x="0" y="0"/>
          <a:ext cx="0" cy="0"/>
          <a:chOff x="0" y="0"/>
          <a:chExt cx="0" cy="0"/>
        </a:xfrm>
      </p:grpSpPr>
      <p:grpSp>
        <p:nvGrpSpPr>
          <p:cNvPr id="294" name="Google Shape;294;p31"/>
          <p:cNvGrpSpPr/>
          <p:nvPr/>
        </p:nvGrpSpPr>
        <p:grpSpPr>
          <a:xfrm rot="10800000">
            <a:off x="303225" y="247350"/>
            <a:ext cx="1573898" cy="212850"/>
            <a:chOff x="5133975" y="1354050"/>
            <a:chExt cx="3147797" cy="425700"/>
          </a:xfrm>
        </p:grpSpPr>
        <p:sp>
          <p:nvSpPr>
            <p:cNvPr id="295" name="Google Shape;295;p31"/>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1"/>
          <p:cNvSpPr/>
          <p:nvPr/>
        </p:nvSpPr>
        <p:spPr>
          <a:xfrm rot="10800000">
            <a:off x="8287671" y="4705350"/>
            <a:ext cx="510600" cy="11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4" name="Shape 304"/>
        <p:cNvGrpSpPr/>
        <p:nvPr/>
      </p:nvGrpSpPr>
      <p:grpSpPr>
        <a:xfrm>
          <a:off x="0" y="0"/>
          <a:ext cx="0" cy="0"/>
          <a:chOff x="0" y="0"/>
          <a:chExt cx="0" cy="0"/>
        </a:xfrm>
      </p:grpSpPr>
      <p:sp>
        <p:nvSpPr>
          <p:cNvPr id="305" name="Google Shape;305;p32"/>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6" name="Google Shape;306;p32"/>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400"/>
              </a:spcBef>
              <a:spcAft>
                <a:spcPts val="0"/>
              </a:spcAft>
              <a:buClr>
                <a:srgbClr val="2D637F"/>
              </a:buClr>
              <a:buSzPts val="1400"/>
              <a:buChar char="○"/>
              <a:defRPr sz="1400"/>
            </a:lvl2pPr>
            <a:lvl3pPr indent="-317500" lvl="2" marL="1371600" rtl="0" algn="l">
              <a:spcBef>
                <a:spcPts val="360"/>
              </a:spcBef>
              <a:spcAft>
                <a:spcPts val="0"/>
              </a:spcAft>
              <a:buClr>
                <a:srgbClr val="2D637F"/>
              </a:buClr>
              <a:buSzPts val="1400"/>
              <a:buChar char="■"/>
              <a:defRPr sz="1400"/>
            </a:lvl3pPr>
            <a:lvl4pPr indent="-317500" lvl="3" marL="1828800" rtl="0" algn="l">
              <a:spcBef>
                <a:spcPts val="320"/>
              </a:spcBef>
              <a:spcAft>
                <a:spcPts val="0"/>
              </a:spcAft>
              <a:buClr>
                <a:srgbClr val="2D637F"/>
              </a:buClr>
              <a:buSzPts val="1400"/>
              <a:buChar char="●"/>
              <a:defRPr sz="1400"/>
            </a:lvl4pPr>
            <a:lvl5pPr indent="-317500" lvl="4" marL="2286000" rtl="0" algn="l">
              <a:spcBef>
                <a:spcPts val="280"/>
              </a:spcBef>
              <a:spcAft>
                <a:spcPts val="0"/>
              </a:spcAft>
              <a:buClr>
                <a:srgbClr val="2D637F"/>
              </a:buClr>
              <a:buSzPts val="1400"/>
              <a:buChar char="○"/>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307" name="Google Shape;307;p32"/>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400"/>
              </a:spcBef>
              <a:spcAft>
                <a:spcPts val="0"/>
              </a:spcAft>
              <a:buClr>
                <a:srgbClr val="2D637F"/>
              </a:buClr>
              <a:buSzPts val="1400"/>
              <a:buChar char="○"/>
              <a:defRPr sz="1400">
                <a:solidFill>
                  <a:srgbClr val="2D637F"/>
                </a:solidFill>
              </a:defRPr>
            </a:lvl2pPr>
            <a:lvl3pPr indent="-317500" lvl="2" marL="1371600" rtl="0" algn="l">
              <a:spcBef>
                <a:spcPts val="360"/>
              </a:spcBef>
              <a:spcAft>
                <a:spcPts val="0"/>
              </a:spcAft>
              <a:buClr>
                <a:srgbClr val="2D637F"/>
              </a:buClr>
              <a:buSzPts val="1400"/>
              <a:buChar char="■"/>
              <a:defRPr sz="1400">
                <a:solidFill>
                  <a:srgbClr val="2D637F"/>
                </a:solidFill>
              </a:defRPr>
            </a:lvl3pPr>
            <a:lvl4pPr indent="-317500" lvl="3" marL="1828800" rtl="0" algn="l">
              <a:spcBef>
                <a:spcPts val="320"/>
              </a:spcBef>
              <a:spcAft>
                <a:spcPts val="0"/>
              </a:spcAft>
              <a:buClr>
                <a:srgbClr val="2D637F"/>
              </a:buClr>
              <a:buSzPts val="1400"/>
              <a:buChar char="●"/>
              <a:defRPr sz="1400">
                <a:solidFill>
                  <a:srgbClr val="2D637F"/>
                </a:solidFill>
              </a:defRPr>
            </a:lvl4pPr>
            <a:lvl5pPr indent="-317500" lvl="4" marL="2286000" rtl="0" algn="l">
              <a:spcBef>
                <a:spcPts val="280"/>
              </a:spcBef>
              <a:spcAft>
                <a:spcPts val="0"/>
              </a:spcAft>
              <a:buClr>
                <a:srgbClr val="2D637F"/>
              </a:buClr>
              <a:buSzPts val="1400"/>
              <a:buChar char="○"/>
              <a:defRPr>
                <a:solidFill>
                  <a:srgbClr val="2D637F"/>
                </a:solidFill>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308" name="Google Shape;308;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09" name="Shape 309"/>
        <p:cNvGrpSpPr/>
        <p:nvPr/>
      </p:nvGrpSpPr>
      <p:grpSpPr>
        <a:xfrm>
          <a:off x="0" y="0"/>
          <a:ext cx="0" cy="0"/>
          <a:chOff x="0" y="0"/>
          <a:chExt cx="0" cy="0"/>
        </a:xfrm>
      </p:grpSpPr>
      <p:sp>
        <p:nvSpPr>
          <p:cNvPr id="310" name="Google Shape;310;p3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5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11" name="Google Shape;311;p3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360"/>
              </a:spcBef>
              <a:spcAft>
                <a:spcPts val="0"/>
              </a:spcAft>
              <a:buClr>
                <a:srgbClr val="2D637F"/>
              </a:buClr>
              <a:buSzPts val="1800"/>
              <a:buChar char="○"/>
              <a:defRPr/>
            </a:lvl2pPr>
            <a:lvl3pPr indent="-342900" lvl="2" marL="1371600" rtl="0" algn="l">
              <a:spcBef>
                <a:spcPts val="360"/>
              </a:spcBef>
              <a:spcAft>
                <a:spcPts val="0"/>
              </a:spcAft>
              <a:buClr>
                <a:srgbClr val="2D637F"/>
              </a:buClr>
              <a:buSzPts val="1800"/>
              <a:buChar char="■"/>
              <a:defRPr/>
            </a:lvl3pPr>
            <a:lvl4pPr indent="-342900" lvl="3" marL="1828800" rtl="0" algn="l">
              <a:spcBef>
                <a:spcPts val="360"/>
              </a:spcBef>
              <a:spcAft>
                <a:spcPts val="0"/>
              </a:spcAft>
              <a:buClr>
                <a:srgbClr val="2D637F"/>
              </a:buClr>
              <a:buSzPts val="1800"/>
              <a:buChar char="●"/>
              <a:defRPr/>
            </a:lvl4pPr>
            <a:lvl5pPr indent="-342900" lvl="4" marL="2286000" rtl="0" algn="l">
              <a:spcBef>
                <a:spcPts val="360"/>
              </a:spcBef>
              <a:spcAft>
                <a:spcPts val="0"/>
              </a:spcAft>
              <a:buClr>
                <a:srgbClr val="2D637F"/>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12" name="Google Shape;312;p33"/>
          <p:cNvSpPr txBox="1"/>
          <p:nvPr>
            <p:ph idx="12" type="sldNum"/>
          </p:nvPr>
        </p:nvSpPr>
        <p:spPr>
          <a:xfrm>
            <a:off x="8548759" y="4840170"/>
            <a:ext cx="548700" cy="393600"/>
          </a:xfrm>
          <a:prstGeom prst="rect">
            <a:avLst/>
          </a:prstGeom>
          <a:noFill/>
          <a:ln>
            <a:noFill/>
          </a:ln>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
    <p:spTree>
      <p:nvGrpSpPr>
        <p:cNvPr id="313" name="Shape 313"/>
        <p:cNvGrpSpPr/>
        <p:nvPr/>
      </p:nvGrpSpPr>
      <p:grpSpPr>
        <a:xfrm>
          <a:off x="0" y="0"/>
          <a:ext cx="0" cy="0"/>
          <a:chOff x="0" y="0"/>
          <a:chExt cx="0" cy="0"/>
        </a:xfrm>
      </p:grpSpPr>
      <p:sp>
        <p:nvSpPr>
          <p:cNvPr id="314" name="Google Shape;314;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5" name="Google Shape;31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9" name="Shape 319"/>
        <p:cNvGrpSpPr/>
        <p:nvPr/>
      </p:nvGrpSpPr>
      <p:grpSpPr>
        <a:xfrm>
          <a:off x="0" y="0"/>
          <a:ext cx="0" cy="0"/>
          <a:chOff x="0" y="0"/>
          <a:chExt cx="0" cy="0"/>
        </a:xfrm>
      </p:grpSpPr>
      <p:sp>
        <p:nvSpPr>
          <p:cNvPr id="320" name="Google Shape;320;p36"/>
          <p:cNvSpPr txBox="1"/>
          <p:nvPr>
            <p:ph type="ctrTitle"/>
          </p:nvPr>
        </p:nvSpPr>
        <p:spPr>
          <a:xfrm>
            <a:off x="713100" y="1494300"/>
            <a:ext cx="5326800" cy="20319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rgbClr val="191919"/>
              </a:buClr>
              <a:buSzPts val="5200"/>
              <a:buNone/>
              <a:defRPr sz="46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21" name="Google Shape;321;p36"/>
          <p:cNvSpPr txBox="1"/>
          <p:nvPr>
            <p:ph idx="1" type="subTitle"/>
          </p:nvPr>
        </p:nvSpPr>
        <p:spPr>
          <a:xfrm>
            <a:off x="713100" y="3443225"/>
            <a:ext cx="2631300" cy="7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2" name="Shape 322"/>
        <p:cNvGrpSpPr/>
        <p:nvPr/>
      </p:nvGrpSpPr>
      <p:grpSpPr>
        <a:xfrm>
          <a:off x="0" y="0"/>
          <a:ext cx="0" cy="0"/>
          <a:chOff x="0" y="0"/>
          <a:chExt cx="0" cy="0"/>
        </a:xfrm>
      </p:grpSpPr>
      <p:sp>
        <p:nvSpPr>
          <p:cNvPr id="323" name="Google Shape;323;p37"/>
          <p:cNvSpPr txBox="1"/>
          <p:nvPr>
            <p:ph type="title"/>
          </p:nvPr>
        </p:nvSpPr>
        <p:spPr>
          <a:xfrm>
            <a:off x="720000" y="2150850"/>
            <a:ext cx="6147600" cy="1723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4" name="Google Shape;324;p37"/>
          <p:cNvSpPr txBox="1"/>
          <p:nvPr>
            <p:ph hasCustomPrompt="1" idx="2" type="title"/>
          </p:nvPr>
        </p:nvSpPr>
        <p:spPr>
          <a:xfrm>
            <a:off x="723900" y="1141125"/>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5" name="Google Shape;325;p37"/>
          <p:cNvSpPr txBox="1"/>
          <p:nvPr>
            <p:ph idx="1" type="subTitle"/>
          </p:nvPr>
        </p:nvSpPr>
        <p:spPr>
          <a:xfrm>
            <a:off x="720000" y="3808450"/>
            <a:ext cx="50676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6" name="Google Shape;326;p37"/>
          <p:cNvGrpSpPr/>
          <p:nvPr/>
        </p:nvGrpSpPr>
        <p:grpSpPr>
          <a:xfrm rot="5400000">
            <a:off x="6165972" y="2217015"/>
            <a:ext cx="5238249" cy="708407"/>
            <a:chOff x="5133975" y="1354050"/>
            <a:chExt cx="3147797" cy="425700"/>
          </a:xfrm>
        </p:grpSpPr>
        <p:sp>
          <p:nvSpPr>
            <p:cNvPr id="327" name="Google Shape;327;p37"/>
            <p:cNvSpPr/>
            <p:nvPr/>
          </p:nvSpPr>
          <p:spPr>
            <a:xfrm>
              <a:off x="5133975"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p:nvPr/>
          </p:nvSpPr>
          <p:spPr>
            <a:xfrm>
              <a:off x="5533303"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5932631"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6331959"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6731288"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7130616"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p:nvPr/>
          </p:nvSpPr>
          <p:spPr>
            <a:xfrm>
              <a:off x="7529944"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7929272"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5" name="Shape 335"/>
        <p:cNvGrpSpPr/>
        <p:nvPr/>
      </p:nvGrpSpPr>
      <p:grpSpPr>
        <a:xfrm>
          <a:off x="0" y="0"/>
          <a:ext cx="0" cy="0"/>
          <a:chOff x="0" y="0"/>
          <a:chExt cx="0" cy="0"/>
        </a:xfrm>
      </p:grpSpPr>
      <p:sp>
        <p:nvSpPr>
          <p:cNvPr id="336" name="Google Shape;33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7" name="Google Shape;337;p38"/>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338" name="Google Shape;338;p38"/>
          <p:cNvGrpSpPr/>
          <p:nvPr/>
        </p:nvGrpSpPr>
        <p:grpSpPr>
          <a:xfrm>
            <a:off x="226643" y="197160"/>
            <a:ext cx="1621115" cy="219278"/>
            <a:chOff x="5133975" y="1354050"/>
            <a:chExt cx="3147797" cy="425700"/>
          </a:xfrm>
        </p:grpSpPr>
        <p:sp>
          <p:nvSpPr>
            <p:cNvPr id="339" name="Google Shape;339;p38"/>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38"/>
          <p:cNvSpPr/>
          <p:nvPr/>
        </p:nvSpPr>
        <p:spPr>
          <a:xfrm>
            <a:off x="8424000" y="4830175"/>
            <a:ext cx="374100" cy="7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8" name="Shape 348"/>
        <p:cNvGrpSpPr/>
        <p:nvPr/>
      </p:nvGrpSpPr>
      <p:grpSpPr>
        <a:xfrm>
          <a:off x="0" y="0"/>
          <a:ext cx="0" cy="0"/>
          <a:chOff x="0" y="0"/>
          <a:chExt cx="0" cy="0"/>
        </a:xfrm>
      </p:grpSpPr>
      <p:sp>
        <p:nvSpPr>
          <p:cNvPr id="349" name="Google Shape;34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0" name="Google Shape;350;p39"/>
          <p:cNvSpPr txBox="1"/>
          <p:nvPr>
            <p:ph idx="2" type="title"/>
          </p:nvPr>
        </p:nvSpPr>
        <p:spPr>
          <a:xfrm>
            <a:off x="1355663" y="2483063"/>
            <a:ext cx="2964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1" name="Google Shape;351;p39"/>
          <p:cNvSpPr txBox="1"/>
          <p:nvPr>
            <p:ph idx="3" type="title"/>
          </p:nvPr>
        </p:nvSpPr>
        <p:spPr>
          <a:xfrm>
            <a:off x="4823431" y="2483063"/>
            <a:ext cx="2964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2" name="Google Shape;352;p39"/>
          <p:cNvSpPr txBox="1"/>
          <p:nvPr>
            <p:ph idx="1" type="subTitle"/>
          </p:nvPr>
        </p:nvSpPr>
        <p:spPr>
          <a:xfrm>
            <a:off x="4823596" y="2942464"/>
            <a:ext cx="29643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3" name="Google Shape;353;p39"/>
          <p:cNvSpPr txBox="1"/>
          <p:nvPr>
            <p:ph idx="4" type="subTitle"/>
          </p:nvPr>
        </p:nvSpPr>
        <p:spPr>
          <a:xfrm>
            <a:off x="1356041" y="2942464"/>
            <a:ext cx="29643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354" name="Google Shape;354;p39"/>
          <p:cNvPicPr preferRelativeResize="0"/>
          <p:nvPr/>
        </p:nvPicPr>
        <p:blipFill>
          <a:blip r:embed="rId2">
            <a:alphaModFix/>
          </a:blip>
          <a:stretch>
            <a:fillRect/>
          </a:stretch>
        </p:blipFill>
        <p:spPr>
          <a:xfrm rot="826850">
            <a:off x="8185649" y="287800"/>
            <a:ext cx="1619251" cy="2159001"/>
          </a:xfrm>
          <a:prstGeom prst="rect">
            <a:avLst/>
          </a:prstGeom>
          <a:noFill/>
          <a:ln>
            <a:noFill/>
          </a:ln>
          <a:effectLst>
            <a:outerShdw blurRad="428625" rotWithShape="0" algn="bl" dir="14160000" dist="295275">
              <a:srgbClr val="000000">
                <a:alpha val="24000"/>
              </a:srgbClr>
            </a:outerShdw>
          </a:effectLst>
        </p:spPr>
      </p:pic>
      <p:pic>
        <p:nvPicPr>
          <p:cNvPr id="355" name="Google Shape;355;p39"/>
          <p:cNvPicPr preferRelativeResize="0"/>
          <p:nvPr/>
        </p:nvPicPr>
        <p:blipFill>
          <a:blip r:embed="rId3">
            <a:alphaModFix/>
          </a:blip>
          <a:stretch>
            <a:fillRect/>
          </a:stretch>
        </p:blipFill>
        <p:spPr>
          <a:xfrm rot="-1149720">
            <a:off x="-6250" y="3448687"/>
            <a:ext cx="1054000" cy="2228351"/>
          </a:xfrm>
          <a:prstGeom prst="rect">
            <a:avLst/>
          </a:prstGeom>
          <a:noFill/>
          <a:ln>
            <a:noFill/>
          </a:ln>
          <a:effectLst>
            <a:outerShdw blurRad="285750" rotWithShape="0" algn="bl" dir="11340000" dist="161925">
              <a:srgbClr val="000000">
                <a:alpha val="28000"/>
              </a:srgbClr>
            </a:outerShdw>
          </a:effectLst>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6" name="Shape 356"/>
        <p:cNvGrpSpPr/>
        <p:nvPr/>
      </p:nvGrpSpPr>
      <p:grpSpPr>
        <a:xfrm>
          <a:off x="0" y="0"/>
          <a:ext cx="0" cy="0"/>
          <a:chOff x="0" y="0"/>
          <a:chExt cx="0" cy="0"/>
        </a:xfrm>
      </p:grpSpPr>
      <p:sp>
        <p:nvSpPr>
          <p:cNvPr id="357" name="Google Shape;35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58" name="Google Shape;358;p40"/>
          <p:cNvGrpSpPr/>
          <p:nvPr/>
        </p:nvGrpSpPr>
        <p:grpSpPr>
          <a:xfrm>
            <a:off x="7224372" y="4604100"/>
            <a:ext cx="1573898" cy="212850"/>
            <a:chOff x="5133975" y="1354050"/>
            <a:chExt cx="3147797" cy="425700"/>
          </a:xfrm>
        </p:grpSpPr>
        <p:sp>
          <p:nvSpPr>
            <p:cNvPr id="359" name="Google Shape;359;p40"/>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40"/>
          <p:cNvSpPr/>
          <p:nvPr/>
        </p:nvSpPr>
        <p:spPr>
          <a:xfrm>
            <a:off x="303225" y="247350"/>
            <a:ext cx="510600" cy="11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41"/>
          <p:cNvSpPr txBox="1"/>
          <p:nvPr>
            <p:ph idx="1" type="body"/>
          </p:nvPr>
        </p:nvSpPr>
        <p:spPr>
          <a:xfrm>
            <a:off x="720000" y="1807925"/>
            <a:ext cx="4117800" cy="21240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00000"/>
              </a:lnSpc>
              <a:spcBef>
                <a:spcPts val="0"/>
              </a:spcBef>
              <a:spcAft>
                <a:spcPts val="0"/>
              </a:spcAft>
              <a:buSzPts val="1400"/>
              <a:buChar char="○"/>
              <a:defRPr>
                <a:solidFill>
                  <a:srgbClr val="434343"/>
                </a:solidFill>
              </a:defRPr>
            </a:lvl2pPr>
            <a:lvl3pPr indent="-317500" lvl="2" marL="1371600" rtl="0">
              <a:lnSpc>
                <a:spcPct val="100000"/>
              </a:lnSpc>
              <a:spcBef>
                <a:spcPts val="0"/>
              </a:spcBef>
              <a:spcAft>
                <a:spcPts val="0"/>
              </a:spcAft>
              <a:buSzPts val="1400"/>
              <a:buChar char="■"/>
              <a:defRPr>
                <a:solidFill>
                  <a:srgbClr val="434343"/>
                </a:solidFill>
              </a:defRPr>
            </a:lvl3pPr>
            <a:lvl4pPr indent="-317500" lvl="3" marL="1828800" rtl="0">
              <a:lnSpc>
                <a:spcPct val="100000"/>
              </a:lnSpc>
              <a:spcBef>
                <a:spcPts val="0"/>
              </a:spcBef>
              <a:spcAft>
                <a:spcPts val="0"/>
              </a:spcAft>
              <a:buSzPts val="1400"/>
              <a:buChar char="●"/>
              <a:defRPr>
                <a:solidFill>
                  <a:srgbClr val="434343"/>
                </a:solidFill>
              </a:defRPr>
            </a:lvl4pPr>
            <a:lvl5pPr indent="-317500" lvl="4" marL="2286000" rtl="0">
              <a:lnSpc>
                <a:spcPct val="100000"/>
              </a:lnSpc>
              <a:spcBef>
                <a:spcPts val="0"/>
              </a:spcBef>
              <a:spcAft>
                <a:spcPts val="0"/>
              </a:spcAft>
              <a:buSzPts val="1400"/>
              <a:buChar char="○"/>
              <a:defRPr>
                <a:solidFill>
                  <a:srgbClr val="434343"/>
                </a:solidFill>
              </a:defRPr>
            </a:lvl5pPr>
            <a:lvl6pPr indent="-317500" lvl="5" marL="2743200" rtl="0">
              <a:lnSpc>
                <a:spcPct val="100000"/>
              </a:lnSpc>
              <a:spcBef>
                <a:spcPts val="0"/>
              </a:spcBef>
              <a:spcAft>
                <a:spcPts val="0"/>
              </a:spcAft>
              <a:buSzPts val="1400"/>
              <a:buChar char="■"/>
              <a:defRPr>
                <a:solidFill>
                  <a:srgbClr val="434343"/>
                </a:solidFill>
              </a:defRPr>
            </a:lvl6pPr>
            <a:lvl7pPr indent="-317500" lvl="6" marL="3200400" rtl="0">
              <a:lnSpc>
                <a:spcPct val="100000"/>
              </a:lnSpc>
              <a:spcBef>
                <a:spcPts val="0"/>
              </a:spcBef>
              <a:spcAft>
                <a:spcPts val="0"/>
              </a:spcAft>
              <a:buSzPts val="1400"/>
              <a:buChar char="●"/>
              <a:defRPr>
                <a:solidFill>
                  <a:srgbClr val="434343"/>
                </a:solidFill>
              </a:defRPr>
            </a:lvl7pPr>
            <a:lvl8pPr indent="-317500" lvl="7" marL="3657600" rtl="0">
              <a:lnSpc>
                <a:spcPct val="100000"/>
              </a:lnSpc>
              <a:spcBef>
                <a:spcPts val="0"/>
              </a:spcBef>
              <a:spcAft>
                <a:spcPts val="0"/>
              </a:spcAft>
              <a:buSzPts val="1400"/>
              <a:buChar char="○"/>
              <a:defRPr>
                <a:solidFill>
                  <a:srgbClr val="434343"/>
                </a:solidFill>
              </a:defRPr>
            </a:lvl8pPr>
            <a:lvl9pPr indent="-317500" lvl="8" marL="4114800" rtl="0">
              <a:lnSpc>
                <a:spcPct val="100000"/>
              </a:lnSpc>
              <a:spcBef>
                <a:spcPts val="0"/>
              </a:spcBef>
              <a:spcAft>
                <a:spcPts val="0"/>
              </a:spcAft>
              <a:buSzPts val="1400"/>
              <a:buChar char="■"/>
              <a:defRPr>
                <a:solidFill>
                  <a:srgbClr val="434343"/>
                </a:solidFill>
              </a:defRPr>
            </a:lvl9pPr>
          </a:lstStyle>
          <a:p/>
        </p:txBody>
      </p:sp>
      <p:sp>
        <p:nvSpPr>
          <p:cNvPr id="370" name="Google Shape;370;p41"/>
          <p:cNvSpPr txBox="1"/>
          <p:nvPr>
            <p:ph type="title"/>
          </p:nvPr>
        </p:nvSpPr>
        <p:spPr>
          <a:xfrm>
            <a:off x="720000" y="1015750"/>
            <a:ext cx="41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5"/>
          <p:cNvSpPr txBox="1"/>
          <p:nvPr>
            <p:ph idx="2" type="title"/>
          </p:nvPr>
        </p:nvSpPr>
        <p:spPr>
          <a:xfrm>
            <a:off x="1355663" y="2483063"/>
            <a:ext cx="2964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5"/>
          <p:cNvSpPr txBox="1"/>
          <p:nvPr>
            <p:ph idx="3" type="title"/>
          </p:nvPr>
        </p:nvSpPr>
        <p:spPr>
          <a:xfrm>
            <a:off x="4823431" y="2483063"/>
            <a:ext cx="2964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 name="Google Shape;31;p5"/>
          <p:cNvSpPr txBox="1"/>
          <p:nvPr>
            <p:ph idx="1" type="subTitle"/>
          </p:nvPr>
        </p:nvSpPr>
        <p:spPr>
          <a:xfrm>
            <a:off x="4823596" y="2942464"/>
            <a:ext cx="29643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 name="Google Shape;32;p5"/>
          <p:cNvSpPr txBox="1"/>
          <p:nvPr>
            <p:ph idx="4" type="subTitle"/>
          </p:nvPr>
        </p:nvSpPr>
        <p:spPr>
          <a:xfrm>
            <a:off x="1356041" y="2942464"/>
            <a:ext cx="29643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33" name="Google Shape;33;p5"/>
          <p:cNvPicPr preferRelativeResize="0"/>
          <p:nvPr/>
        </p:nvPicPr>
        <p:blipFill>
          <a:blip r:embed="rId2">
            <a:alphaModFix/>
          </a:blip>
          <a:stretch>
            <a:fillRect/>
          </a:stretch>
        </p:blipFill>
        <p:spPr>
          <a:xfrm rot="826850">
            <a:off x="8185649" y="287800"/>
            <a:ext cx="1619251" cy="2159001"/>
          </a:xfrm>
          <a:prstGeom prst="rect">
            <a:avLst/>
          </a:prstGeom>
          <a:noFill/>
          <a:ln>
            <a:noFill/>
          </a:ln>
          <a:effectLst>
            <a:outerShdw blurRad="428625" rotWithShape="0" algn="bl" dir="14160000" dist="295275">
              <a:srgbClr val="000000">
                <a:alpha val="24000"/>
              </a:srgbClr>
            </a:outerShdw>
          </a:effectLst>
        </p:spPr>
      </p:pic>
      <p:pic>
        <p:nvPicPr>
          <p:cNvPr id="34" name="Google Shape;34;p5"/>
          <p:cNvPicPr preferRelativeResize="0"/>
          <p:nvPr/>
        </p:nvPicPr>
        <p:blipFill>
          <a:blip r:embed="rId3">
            <a:alphaModFix/>
          </a:blip>
          <a:stretch>
            <a:fillRect/>
          </a:stretch>
        </p:blipFill>
        <p:spPr>
          <a:xfrm rot="-1149720">
            <a:off x="-6250" y="3448687"/>
            <a:ext cx="1054000" cy="2228351"/>
          </a:xfrm>
          <a:prstGeom prst="rect">
            <a:avLst/>
          </a:prstGeom>
          <a:noFill/>
          <a:ln>
            <a:noFill/>
          </a:ln>
          <a:effectLst>
            <a:outerShdw blurRad="285750" rotWithShape="0" algn="bl" dir="11340000" dist="161925">
              <a:srgbClr val="000000">
                <a:alpha val="28000"/>
              </a:srgbClr>
            </a:outerShdw>
          </a:effectLst>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1" name="Shape 371"/>
        <p:cNvGrpSpPr/>
        <p:nvPr/>
      </p:nvGrpSpPr>
      <p:grpSpPr>
        <a:xfrm>
          <a:off x="0" y="0"/>
          <a:ext cx="0" cy="0"/>
          <a:chOff x="0" y="0"/>
          <a:chExt cx="0" cy="0"/>
        </a:xfrm>
      </p:grpSpPr>
      <p:sp>
        <p:nvSpPr>
          <p:cNvPr id="372" name="Google Shape;372;p42"/>
          <p:cNvSpPr/>
          <p:nvPr/>
        </p:nvSpPr>
        <p:spPr>
          <a:xfrm>
            <a:off x="733425" y="823950"/>
            <a:ext cx="7697400" cy="3495600"/>
          </a:xfrm>
          <a:prstGeom prst="rect">
            <a:avLst/>
          </a:prstGeom>
          <a:solidFill>
            <a:schemeClr val="lt2"/>
          </a:solidFill>
          <a:ln>
            <a:noFill/>
          </a:ln>
          <a:effectLst>
            <a:outerShdw blurRad="428625" rotWithShape="0" algn="bl" dir="14040000" dist="2476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2"/>
          <p:cNvSpPr txBox="1"/>
          <p:nvPr>
            <p:ph type="title"/>
          </p:nvPr>
        </p:nvSpPr>
        <p:spPr>
          <a:xfrm>
            <a:off x="1407600" y="1307100"/>
            <a:ext cx="63288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4" name="Shape 374"/>
        <p:cNvGrpSpPr/>
        <p:nvPr/>
      </p:nvGrpSpPr>
      <p:grpSpPr>
        <a:xfrm>
          <a:off x="0" y="0"/>
          <a:ext cx="0" cy="0"/>
          <a:chOff x="0" y="0"/>
          <a:chExt cx="0" cy="0"/>
        </a:xfrm>
      </p:grpSpPr>
      <p:sp>
        <p:nvSpPr>
          <p:cNvPr id="375" name="Google Shape;375;p43"/>
          <p:cNvSpPr txBox="1"/>
          <p:nvPr>
            <p:ph type="title"/>
          </p:nvPr>
        </p:nvSpPr>
        <p:spPr>
          <a:xfrm>
            <a:off x="713100" y="319274"/>
            <a:ext cx="4146000" cy="2262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6" name="Google Shape;376;p43"/>
          <p:cNvSpPr txBox="1"/>
          <p:nvPr>
            <p:ph idx="1" type="subTitle"/>
          </p:nvPr>
        </p:nvSpPr>
        <p:spPr>
          <a:xfrm>
            <a:off x="4284900" y="2757000"/>
            <a:ext cx="4146000" cy="184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7" name="Shape 377"/>
        <p:cNvGrpSpPr/>
        <p:nvPr/>
      </p:nvGrpSpPr>
      <p:grpSpPr>
        <a:xfrm>
          <a:off x="0" y="0"/>
          <a:ext cx="0" cy="0"/>
          <a:chOff x="0" y="0"/>
          <a:chExt cx="0" cy="0"/>
        </a:xfrm>
      </p:grpSpPr>
      <p:sp>
        <p:nvSpPr>
          <p:cNvPr id="378" name="Google Shape;378;p44"/>
          <p:cNvSpPr txBox="1"/>
          <p:nvPr>
            <p:ph type="title"/>
          </p:nvPr>
        </p:nvSpPr>
        <p:spPr>
          <a:xfrm>
            <a:off x="979500" y="3423000"/>
            <a:ext cx="30459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9" name="Shape 379"/>
        <p:cNvGrpSpPr/>
        <p:nvPr/>
      </p:nvGrpSpPr>
      <p:grpSpPr>
        <a:xfrm>
          <a:off x="0" y="0"/>
          <a:ext cx="0" cy="0"/>
          <a:chOff x="0" y="0"/>
          <a:chExt cx="0" cy="0"/>
        </a:xfrm>
      </p:grpSpPr>
      <p:sp>
        <p:nvSpPr>
          <p:cNvPr id="380" name="Google Shape;380;p45"/>
          <p:cNvSpPr/>
          <p:nvPr/>
        </p:nvSpPr>
        <p:spPr>
          <a:xfrm>
            <a:off x="733425" y="823950"/>
            <a:ext cx="7697400" cy="3495600"/>
          </a:xfrm>
          <a:prstGeom prst="rect">
            <a:avLst/>
          </a:prstGeom>
          <a:solidFill>
            <a:schemeClr val="lt2"/>
          </a:solidFill>
          <a:ln>
            <a:noFill/>
          </a:ln>
          <a:effectLst>
            <a:outerShdw blurRad="428625" rotWithShape="0" algn="bl" dir="14040000" dist="2476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5"/>
          <p:cNvSpPr txBox="1"/>
          <p:nvPr>
            <p:ph hasCustomPrompt="1" type="title"/>
          </p:nvPr>
        </p:nvSpPr>
        <p:spPr>
          <a:xfrm>
            <a:off x="1284000" y="1387300"/>
            <a:ext cx="6576000" cy="169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8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82" name="Google Shape;382;p45"/>
          <p:cNvSpPr txBox="1"/>
          <p:nvPr>
            <p:ph idx="1" type="subTitle"/>
          </p:nvPr>
        </p:nvSpPr>
        <p:spPr>
          <a:xfrm>
            <a:off x="1284000" y="3259075"/>
            <a:ext cx="6576000" cy="4971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l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383" name="Google Shape;383;p45"/>
          <p:cNvGrpSpPr/>
          <p:nvPr/>
        </p:nvGrpSpPr>
        <p:grpSpPr>
          <a:xfrm>
            <a:off x="3795172" y="4604100"/>
            <a:ext cx="1573898" cy="212850"/>
            <a:chOff x="5133975" y="1354050"/>
            <a:chExt cx="3147797" cy="425700"/>
          </a:xfrm>
        </p:grpSpPr>
        <p:sp>
          <p:nvSpPr>
            <p:cNvPr id="384" name="Google Shape;384;p45"/>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5"/>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5"/>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5"/>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5"/>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5"/>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5"/>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5"/>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45"/>
          <p:cNvGrpSpPr/>
          <p:nvPr/>
        </p:nvGrpSpPr>
        <p:grpSpPr>
          <a:xfrm>
            <a:off x="3795172" y="326550"/>
            <a:ext cx="1573898" cy="212850"/>
            <a:chOff x="5133975" y="1354050"/>
            <a:chExt cx="3147797" cy="425700"/>
          </a:xfrm>
        </p:grpSpPr>
        <p:sp>
          <p:nvSpPr>
            <p:cNvPr id="393" name="Google Shape;393;p45"/>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5"/>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5"/>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5"/>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5"/>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5"/>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5"/>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5"/>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01" name="Shape 401"/>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2" name="Shape 402"/>
        <p:cNvGrpSpPr/>
        <p:nvPr/>
      </p:nvGrpSpPr>
      <p:grpSpPr>
        <a:xfrm>
          <a:off x="0" y="0"/>
          <a:ext cx="0" cy="0"/>
          <a:chOff x="0" y="0"/>
          <a:chExt cx="0" cy="0"/>
        </a:xfrm>
      </p:grpSpPr>
      <p:sp>
        <p:nvSpPr>
          <p:cNvPr id="403" name="Google Shape;403;p47"/>
          <p:cNvSpPr txBox="1"/>
          <p:nvPr>
            <p:ph type="title"/>
          </p:nvPr>
        </p:nvSpPr>
        <p:spPr>
          <a:xfrm>
            <a:off x="720000" y="423137"/>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4" name="Google Shape;404;p47"/>
          <p:cNvSpPr txBox="1"/>
          <p:nvPr>
            <p:ph idx="2" type="title"/>
          </p:nvPr>
        </p:nvSpPr>
        <p:spPr>
          <a:xfrm>
            <a:off x="713100" y="1923488"/>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5" name="Google Shape;405;p47"/>
          <p:cNvSpPr txBox="1"/>
          <p:nvPr>
            <p:ph idx="1" type="subTitle"/>
          </p:nvPr>
        </p:nvSpPr>
        <p:spPr>
          <a:xfrm>
            <a:off x="713100" y="2326113"/>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6" name="Google Shape;406;p47"/>
          <p:cNvSpPr txBox="1"/>
          <p:nvPr>
            <p:ph idx="3" type="title"/>
          </p:nvPr>
        </p:nvSpPr>
        <p:spPr>
          <a:xfrm>
            <a:off x="3395125" y="1923488"/>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7" name="Google Shape;407;p47"/>
          <p:cNvSpPr txBox="1"/>
          <p:nvPr>
            <p:ph idx="4" type="subTitle"/>
          </p:nvPr>
        </p:nvSpPr>
        <p:spPr>
          <a:xfrm>
            <a:off x="3395125" y="2326128"/>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8" name="Google Shape;408;p47"/>
          <p:cNvSpPr txBox="1"/>
          <p:nvPr>
            <p:ph idx="5" type="title"/>
          </p:nvPr>
        </p:nvSpPr>
        <p:spPr>
          <a:xfrm>
            <a:off x="713100" y="3716675"/>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9" name="Google Shape;409;p47"/>
          <p:cNvSpPr txBox="1"/>
          <p:nvPr>
            <p:ph idx="6" type="subTitle"/>
          </p:nvPr>
        </p:nvSpPr>
        <p:spPr>
          <a:xfrm>
            <a:off x="713100" y="4119300"/>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0" name="Google Shape;410;p47"/>
          <p:cNvSpPr txBox="1"/>
          <p:nvPr>
            <p:ph idx="7" type="title"/>
          </p:nvPr>
        </p:nvSpPr>
        <p:spPr>
          <a:xfrm>
            <a:off x="3395125" y="3716675"/>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1" name="Google Shape;411;p47"/>
          <p:cNvSpPr txBox="1"/>
          <p:nvPr>
            <p:ph idx="8" type="subTitle"/>
          </p:nvPr>
        </p:nvSpPr>
        <p:spPr>
          <a:xfrm>
            <a:off x="3395125" y="4119300"/>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2" name="Google Shape;412;p47"/>
          <p:cNvSpPr txBox="1"/>
          <p:nvPr>
            <p:ph idx="9" type="title"/>
          </p:nvPr>
        </p:nvSpPr>
        <p:spPr>
          <a:xfrm>
            <a:off x="6077151" y="1923488"/>
            <a:ext cx="2341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3" name="Google Shape;413;p47"/>
          <p:cNvSpPr txBox="1"/>
          <p:nvPr>
            <p:ph idx="13" type="subTitle"/>
          </p:nvPr>
        </p:nvSpPr>
        <p:spPr>
          <a:xfrm>
            <a:off x="6077151" y="2326128"/>
            <a:ext cx="23415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47"/>
          <p:cNvSpPr txBox="1"/>
          <p:nvPr>
            <p:ph hasCustomPrompt="1" idx="14" type="title"/>
          </p:nvPr>
        </p:nvSpPr>
        <p:spPr>
          <a:xfrm>
            <a:off x="713100" y="1429525"/>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15" name="Google Shape;415;p47"/>
          <p:cNvSpPr txBox="1"/>
          <p:nvPr>
            <p:ph hasCustomPrompt="1" idx="15" type="title"/>
          </p:nvPr>
        </p:nvSpPr>
        <p:spPr>
          <a:xfrm>
            <a:off x="3395125" y="1431249"/>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16" name="Google Shape;416;p47"/>
          <p:cNvSpPr txBox="1"/>
          <p:nvPr>
            <p:ph hasCustomPrompt="1" idx="16" type="title"/>
          </p:nvPr>
        </p:nvSpPr>
        <p:spPr>
          <a:xfrm>
            <a:off x="6077151" y="1431249"/>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17" name="Google Shape;417;p47"/>
          <p:cNvSpPr txBox="1"/>
          <p:nvPr>
            <p:ph hasCustomPrompt="1" idx="17" type="title"/>
          </p:nvPr>
        </p:nvSpPr>
        <p:spPr>
          <a:xfrm>
            <a:off x="713100" y="3248174"/>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18" name="Google Shape;418;p47"/>
          <p:cNvSpPr txBox="1"/>
          <p:nvPr>
            <p:ph hasCustomPrompt="1" idx="18" type="title"/>
          </p:nvPr>
        </p:nvSpPr>
        <p:spPr>
          <a:xfrm>
            <a:off x="3395125" y="3248174"/>
            <a:ext cx="703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419" name="Shape 419"/>
        <p:cNvGrpSpPr/>
        <p:nvPr/>
      </p:nvGrpSpPr>
      <p:grpSpPr>
        <a:xfrm>
          <a:off x="0" y="0"/>
          <a:ext cx="0" cy="0"/>
          <a:chOff x="0" y="0"/>
          <a:chExt cx="0" cy="0"/>
        </a:xfrm>
      </p:grpSpPr>
      <p:sp>
        <p:nvSpPr>
          <p:cNvPr id="420" name="Google Shape;420;p48"/>
          <p:cNvSpPr txBox="1"/>
          <p:nvPr>
            <p:ph type="title"/>
          </p:nvPr>
        </p:nvSpPr>
        <p:spPr>
          <a:xfrm>
            <a:off x="1272950" y="2150850"/>
            <a:ext cx="5067600" cy="1723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1" name="Google Shape;421;p48"/>
          <p:cNvSpPr txBox="1"/>
          <p:nvPr>
            <p:ph hasCustomPrompt="1" idx="2" type="title"/>
          </p:nvPr>
        </p:nvSpPr>
        <p:spPr>
          <a:xfrm>
            <a:off x="1276850" y="1141125"/>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2" name="Google Shape;422;p48"/>
          <p:cNvSpPr txBox="1"/>
          <p:nvPr>
            <p:ph idx="1" type="subTitle"/>
          </p:nvPr>
        </p:nvSpPr>
        <p:spPr>
          <a:xfrm>
            <a:off x="1272950" y="3808450"/>
            <a:ext cx="5067600" cy="46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23" name="Google Shape;423;p48"/>
          <p:cNvGrpSpPr/>
          <p:nvPr/>
        </p:nvGrpSpPr>
        <p:grpSpPr>
          <a:xfrm rot="5400000">
            <a:off x="-2264928" y="2217015"/>
            <a:ext cx="5238249" cy="708407"/>
            <a:chOff x="5133975" y="1354050"/>
            <a:chExt cx="3147797" cy="425700"/>
          </a:xfrm>
        </p:grpSpPr>
        <p:sp>
          <p:nvSpPr>
            <p:cNvPr id="424" name="Google Shape;424;p48"/>
            <p:cNvSpPr/>
            <p:nvPr/>
          </p:nvSpPr>
          <p:spPr>
            <a:xfrm>
              <a:off x="5133975"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8"/>
            <p:cNvSpPr/>
            <p:nvPr/>
          </p:nvSpPr>
          <p:spPr>
            <a:xfrm>
              <a:off x="5533303"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8"/>
            <p:cNvSpPr/>
            <p:nvPr/>
          </p:nvSpPr>
          <p:spPr>
            <a:xfrm>
              <a:off x="5932631"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8"/>
            <p:cNvSpPr/>
            <p:nvPr/>
          </p:nvSpPr>
          <p:spPr>
            <a:xfrm>
              <a:off x="6331959"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8"/>
            <p:cNvSpPr/>
            <p:nvPr/>
          </p:nvSpPr>
          <p:spPr>
            <a:xfrm>
              <a:off x="6731288"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p:nvPr/>
          </p:nvSpPr>
          <p:spPr>
            <a:xfrm>
              <a:off x="7130616"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8"/>
            <p:cNvSpPr/>
            <p:nvPr/>
          </p:nvSpPr>
          <p:spPr>
            <a:xfrm>
              <a:off x="7529944"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8"/>
            <p:cNvSpPr/>
            <p:nvPr/>
          </p:nvSpPr>
          <p:spPr>
            <a:xfrm>
              <a:off x="7929272" y="1354050"/>
              <a:ext cx="352500" cy="4257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
    <p:spTree>
      <p:nvGrpSpPr>
        <p:cNvPr id="432" name="Shape 432"/>
        <p:cNvGrpSpPr/>
        <p:nvPr/>
      </p:nvGrpSpPr>
      <p:grpSpPr>
        <a:xfrm>
          <a:off x="0" y="0"/>
          <a:ext cx="0" cy="0"/>
          <a:chOff x="0" y="0"/>
          <a:chExt cx="0" cy="0"/>
        </a:xfrm>
      </p:grpSpPr>
      <p:sp>
        <p:nvSpPr>
          <p:cNvPr id="433" name="Google Shape;433;p49"/>
          <p:cNvSpPr txBox="1"/>
          <p:nvPr>
            <p:ph type="title"/>
          </p:nvPr>
        </p:nvSpPr>
        <p:spPr>
          <a:xfrm>
            <a:off x="867825" y="2118925"/>
            <a:ext cx="7408500" cy="95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4" name="Google Shape;434;p49"/>
          <p:cNvSpPr txBox="1"/>
          <p:nvPr>
            <p:ph hasCustomPrompt="1" idx="2" type="title"/>
          </p:nvPr>
        </p:nvSpPr>
        <p:spPr>
          <a:xfrm>
            <a:off x="4027388" y="1059800"/>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35" name="Google Shape;435;p49"/>
          <p:cNvSpPr txBox="1"/>
          <p:nvPr>
            <p:ph idx="1" type="subTitle"/>
          </p:nvPr>
        </p:nvSpPr>
        <p:spPr>
          <a:xfrm>
            <a:off x="2831850" y="3016475"/>
            <a:ext cx="34803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36" name="Google Shape;436;p49"/>
          <p:cNvGrpSpPr/>
          <p:nvPr/>
        </p:nvGrpSpPr>
        <p:grpSpPr>
          <a:xfrm>
            <a:off x="27" y="4332773"/>
            <a:ext cx="9144312" cy="820424"/>
            <a:chOff x="716997" y="3895690"/>
            <a:chExt cx="7893916" cy="708300"/>
          </a:xfrm>
        </p:grpSpPr>
        <p:sp>
          <p:nvSpPr>
            <p:cNvPr id="437" name="Google Shape;437;p49"/>
            <p:cNvSpPr/>
            <p:nvPr/>
          </p:nvSpPr>
          <p:spPr>
            <a:xfrm>
              <a:off x="716997"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9"/>
            <p:cNvSpPr/>
            <p:nvPr/>
          </p:nvSpPr>
          <p:spPr>
            <a:xfrm>
              <a:off x="1381308"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p:nvPr/>
          </p:nvSpPr>
          <p:spPr>
            <a:xfrm>
              <a:off x="204561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9"/>
            <p:cNvSpPr/>
            <p:nvPr/>
          </p:nvSpPr>
          <p:spPr>
            <a:xfrm>
              <a:off x="270992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p:nvPr/>
          </p:nvSpPr>
          <p:spPr>
            <a:xfrm>
              <a:off x="3374240"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9"/>
            <p:cNvSpPr/>
            <p:nvPr/>
          </p:nvSpPr>
          <p:spPr>
            <a:xfrm>
              <a:off x="4038550"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9"/>
            <p:cNvSpPr/>
            <p:nvPr/>
          </p:nvSpPr>
          <p:spPr>
            <a:xfrm>
              <a:off x="4702861"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9"/>
            <p:cNvSpPr/>
            <p:nvPr/>
          </p:nvSpPr>
          <p:spPr>
            <a:xfrm>
              <a:off x="5367171"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p:nvPr/>
          </p:nvSpPr>
          <p:spPr>
            <a:xfrm>
              <a:off x="603148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9"/>
            <p:cNvSpPr/>
            <p:nvPr/>
          </p:nvSpPr>
          <p:spPr>
            <a:xfrm>
              <a:off x="669579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9"/>
            <p:cNvSpPr/>
            <p:nvPr/>
          </p:nvSpPr>
          <p:spPr>
            <a:xfrm>
              <a:off x="736010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9"/>
            <p:cNvSpPr/>
            <p:nvPr/>
          </p:nvSpPr>
          <p:spPr>
            <a:xfrm>
              <a:off x="802441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_1">
    <p:spTree>
      <p:nvGrpSpPr>
        <p:cNvPr id="449" name="Shape 449"/>
        <p:cNvGrpSpPr/>
        <p:nvPr/>
      </p:nvGrpSpPr>
      <p:grpSpPr>
        <a:xfrm>
          <a:off x="0" y="0"/>
          <a:ext cx="0" cy="0"/>
          <a:chOff x="0" y="0"/>
          <a:chExt cx="0" cy="0"/>
        </a:xfrm>
      </p:grpSpPr>
      <p:sp>
        <p:nvSpPr>
          <p:cNvPr id="450" name="Google Shape;450;p50"/>
          <p:cNvSpPr txBox="1"/>
          <p:nvPr>
            <p:ph type="title"/>
          </p:nvPr>
        </p:nvSpPr>
        <p:spPr>
          <a:xfrm>
            <a:off x="2095650" y="2189475"/>
            <a:ext cx="5277300" cy="1723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1" name="Google Shape;451;p50"/>
          <p:cNvSpPr txBox="1"/>
          <p:nvPr>
            <p:ph hasCustomPrompt="1" idx="2" type="title"/>
          </p:nvPr>
        </p:nvSpPr>
        <p:spPr>
          <a:xfrm>
            <a:off x="713088" y="2666625"/>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2" name="Google Shape;452;p50"/>
          <p:cNvSpPr txBox="1"/>
          <p:nvPr>
            <p:ph idx="1" type="subTitle"/>
          </p:nvPr>
        </p:nvSpPr>
        <p:spPr>
          <a:xfrm>
            <a:off x="2095650" y="3854675"/>
            <a:ext cx="3480300" cy="7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53" name="Google Shape;453;p50"/>
          <p:cNvGrpSpPr/>
          <p:nvPr/>
        </p:nvGrpSpPr>
        <p:grpSpPr>
          <a:xfrm>
            <a:off x="27" y="-2"/>
            <a:ext cx="9144312" cy="820424"/>
            <a:chOff x="716997" y="3895690"/>
            <a:chExt cx="7893916" cy="708300"/>
          </a:xfrm>
        </p:grpSpPr>
        <p:sp>
          <p:nvSpPr>
            <p:cNvPr id="454" name="Google Shape;454;p50"/>
            <p:cNvSpPr/>
            <p:nvPr/>
          </p:nvSpPr>
          <p:spPr>
            <a:xfrm>
              <a:off x="716997"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0"/>
            <p:cNvSpPr/>
            <p:nvPr/>
          </p:nvSpPr>
          <p:spPr>
            <a:xfrm>
              <a:off x="1381308"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0"/>
            <p:cNvSpPr/>
            <p:nvPr/>
          </p:nvSpPr>
          <p:spPr>
            <a:xfrm>
              <a:off x="204561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0"/>
            <p:cNvSpPr/>
            <p:nvPr/>
          </p:nvSpPr>
          <p:spPr>
            <a:xfrm>
              <a:off x="270992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0"/>
            <p:cNvSpPr/>
            <p:nvPr/>
          </p:nvSpPr>
          <p:spPr>
            <a:xfrm>
              <a:off x="3374240"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0"/>
            <p:cNvSpPr/>
            <p:nvPr/>
          </p:nvSpPr>
          <p:spPr>
            <a:xfrm>
              <a:off x="4038550"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0"/>
            <p:cNvSpPr/>
            <p:nvPr/>
          </p:nvSpPr>
          <p:spPr>
            <a:xfrm>
              <a:off x="4702861"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0"/>
            <p:cNvSpPr/>
            <p:nvPr/>
          </p:nvSpPr>
          <p:spPr>
            <a:xfrm>
              <a:off x="5367171"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0"/>
            <p:cNvSpPr/>
            <p:nvPr/>
          </p:nvSpPr>
          <p:spPr>
            <a:xfrm>
              <a:off x="603148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0"/>
            <p:cNvSpPr/>
            <p:nvPr/>
          </p:nvSpPr>
          <p:spPr>
            <a:xfrm>
              <a:off x="669579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0"/>
            <p:cNvSpPr/>
            <p:nvPr/>
          </p:nvSpPr>
          <p:spPr>
            <a:xfrm>
              <a:off x="736010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0"/>
            <p:cNvSpPr/>
            <p:nvPr/>
          </p:nvSpPr>
          <p:spPr>
            <a:xfrm>
              <a:off x="802441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1_1_1_1">
    <p:spTree>
      <p:nvGrpSpPr>
        <p:cNvPr id="466" name="Shape 466"/>
        <p:cNvGrpSpPr/>
        <p:nvPr/>
      </p:nvGrpSpPr>
      <p:grpSpPr>
        <a:xfrm>
          <a:off x="0" y="0"/>
          <a:ext cx="0" cy="0"/>
          <a:chOff x="0" y="0"/>
          <a:chExt cx="0" cy="0"/>
        </a:xfrm>
      </p:grpSpPr>
      <p:sp>
        <p:nvSpPr>
          <p:cNvPr id="467" name="Google Shape;467;p51"/>
          <p:cNvSpPr txBox="1"/>
          <p:nvPr>
            <p:ph type="title"/>
          </p:nvPr>
        </p:nvSpPr>
        <p:spPr>
          <a:xfrm>
            <a:off x="1453600" y="2118925"/>
            <a:ext cx="6237000" cy="95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8" name="Google Shape;468;p51"/>
          <p:cNvSpPr txBox="1"/>
          <p:nvPr>
            <p:ph hasCustomPrompt="1" idx="2" type="title"/>
          </p:nvPr>
        </p:nvSpPr>
        <p:spPr>
          <a:xfrm>
            <a:off x="4027388" y="699450"/>
            <a:ext cx="1089600" cy="76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9" name="Google Shape;469;p51"/>
          <p:cNvSpPr txBox="1"/>
          <p:nvPr>
            <p:ph idx="1" type="subTitle"/>
          </p:nvPr>
        </p:nvSpPr>
        <p:spPr>
          <a:xfrm>
            <a:off x="2831850" y="3016475"/>
            <a:ext cx="34803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70" name="Google Shape;470;p51"/>
          <p:cNvGrpSpPr/>
          <p:nvPr/>
        </p:nvGrpSpPr>
        <p:grpSpPr>
          <a:xfrm>
            <a:off x="27" y="673986"/>
            <a:ext cx="9144312" cy="820424"/>
            <a:chOff x="716997" y="3895690"/>
            <a:chExt cx="7893916" cy="708300"/>
          </a:xfrm>
        </p:grpSpPr>
        <p:sp>
          <p:nvSpPr>
            <p:cNvPr id="471" name="Google Shape;471;p51"/>
            <p:cNvSpPr/>
            <p:nvPr/>
          </p:nvSpPr>
          <p:spPr>
            <a:xfrm>
              <a:off x="716997"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1"/>
            <p:cNvSpPr/>
            <p:nvPr/>
          </p:nvSpPr>
          <p:spPr>
            <a:xfrm>
              <a:off x="1381308"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1"/>
            <p:cNvSpPr/>
            <p:nvPr/>
          </p:nvSpPr>
          <p:spPr>
            <a:xfrm>
              <a:off x="204561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1"/>
            <p:cNvSpPr/>
            <p:nvPr/>
          </p:nvSpPr>
          <p:spPr>
            <a:xfrm>
              <a:off x="2709929"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1"/>
            <p:cNvSpPr/>
            <p:nvPr/>
          </p:nvSpPr>
          <p:spPr>
            <a:xfrm>
              <a:off x="603148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1"/>
            <p:cNvSpPr/>
            <p:nvPr/>
          </p:nvSpPr>
          <p:spPr>
            <a:xfrm>
              <a:off x="6695792"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1"/>
            <p:cNvSpPr/>
            <p:nvPr/>
          </p:nvSpPr>
          <p:spPr>
            <a:xfrm>
              <a:off x="736010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1"/>
            <p:cNvSpPr/>
            <p:nvPr/>
          </p:nvSpPr>
          <p:spPr>
            <a:xfrm>
              <a:off x="8024413" y="3895690"/>
              <a:ext cx="586500" cy="708300"/>
            </a:xfrm>
            <a:prstGeom prst="parallelogram">
              <a:avLst>
                <a:gd fmla="val 4863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79" name="Shape 479"/>
        <p:cNvGrpSpPr/>
        <p:nvPr/>
      </p:nvGrpSpPr>
      <p:grpSpPr>
        <a:xfrm>
          <a:off x="0" y="0"/>
          <a:ext cx="0" cy="0"/>
          <a:chOff x="0" y="0"/>
          <a:chExt cx="0" cy="0"/>
        </a:xfrm>
      </p:grpSpPr>
      <p:sp>
        <p:nvSpPr>
          <p:cNvPr id="480" name="Google Shape;480;p52"/>
          <p:cNvSpPr/>
          <p:nvPr/>
        </p:nvSpPr>
        <p:spPr>
          <a:xfrm>
            <a:off x="733425" y="823950"/>
            <a:ext cx="7697400" cy="3495600"/>
          </a:xfrm>
          <a:prstGeom prst="rect">
            <a:avLst/>
          </a:prstGeom>
          <a:solidFill>
            <a:schemeClr val="lt2"/>
          </a:solidFill>
          <a:ln>
            <a:noFill/>
          </a:ln>
          <a:effectLst>
            <a:outerShdw blurRad="428625" rotWithShape="0" algn="bl" dir="14040000" dist="2476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2"/>
          <p:cNvSpPr txBox="1"/>
          <p:nvPr>
            <p:ph type="title"/>
          </p:nvPr>
        </p:nvSpPr>
        <p:spPr>
          <a:xfrm>
            <a:off x="1318050" y="3511938"/>
            <a:ext cx="3726600" cy="5319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82" name="Google Shape;482;p52"/>
          <p:cNvSpPr txBox="1"/>
          <p:nvPr>
            <p:ph idx="1" type="subTitle"/>
          </p:nvPr>
        </p:nvSpPr>
        <p:spPr>
          <a:xfrm>
            <a:off x="1318050" y="1099674"/>
            <a:ext cx="6507900" cy="203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483" name="Shape 483"/>
        <p:cNvGrpSpPr/>
        <p:nvPr/>
      </p:nvGrpSpPr>
      <p:grpSpPr>
        <a:xfrm>
          <a:off x="0" y="0"/>
          <a:ext cx="0" cy="0"/>
          <a:chOff x="0" y="0"/>
          <a:chExt cx="0" cy="0"/>
        </a:xfrm>
      </p:grpSpPr>
      <p:sp>
        <p:nvSpPr>
          <p:cNvPr id="484" name="Google Shape;484;p53"/>
          <p:cNvSpPr txBox="1"/>
          <p:nvPr>
            <p:ph type="title"/>
          </p:nvPr>
        </p:nvSpPr>
        <p:spPr>
          <a:xfrm>
            <a:off x="713100" y="1301400"/>
            <a:ext cx="4366800" cy="1800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5" name="Google Shape;485;p53"/>
          <p:cNvSpPr txBox="1"/>
          <p:nvPr>
            <p:ph idx="1" type="subTitle"/>
          </p:nvPr>
        </p:nvSpPr>
        <p:spPr>
          <a:xfrm>
            <a:off x="2433500" y="3485850"/>
            <a:ext cx="39243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86" name="Shape 486"/>
        <p:cNvGrpSpPr/>
        <p:nvPr/>
      </p:nvGrpSpPr>
      <p:grpSpPr>
        <a:xfrm>
          <a:off x="0" y="0"/>
          <a:ext cx="0" cy="0"/>
          <a:chOff x="0" y="0"/>
          <a:chExt cx="0" cy="0"/>
        </a:xfrm>
      </p:grpSpPr>
      <p:sp>
        <p:nvSpPr>
          <p:cNvPr id="487" name="Google Shape;487;p54"/>
          <p:cNvSpPr txBox="1"/>
          <p:nvPr>
            <p:ph type="title"/>
          </p:nvPr>
        </p:nvSpPr>
        <p:spPr>
          <a:xfrm>
            <a:off x="713100" y="1417350"/>
            <a:ext cx="2871000" cy="1262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8" name="Google Shape;488;p54"/>
          <p:cNvSpPr txBox="1"/>
          <p:nvPr>
            <p:ph idx="1" type="subTitle"/>
          </p:nvPr>
        </p:nvSpPr>
        <p:spPr>
          <a:xfrm>
            <a:off x="713100" y="2679450"/>
            <a:ext cx="28710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489" name="Shape 489"/>
        <p:cNvGrpSpPr/>
        <p:nvPr/>
      </p:nvGrpSpPr>
      <p:grpSpPr>
        <a:xfrm>
          <a:off x="0" y="0"/>
          <a:ext cx="0" cy="0"/>
          <a:chOff x="0" y="0"/>
          <a:chExt cx="0" cy="0"/>
        </a:xfrm>
      </p:grpSpPr>
      <p:sp>
        <p:nvSpPr>
          <p:cNvPr id="490" name="Google Shape;490;p55"/>
          <p:cNvSpPr txBox="1"/>
          <p:nvPr>
            <p:ph idx="1" type="body"/>
          </p:nvPr>
        </p:nvSpPr>
        <p:spPr>
          <a:xfrm>
            <a:off x="720000" y="1524000"/>
            <a:ext cx="3718800" cy="3108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
        <p:nvSpPr>
          <p:cNvPr id="491" name="Google Shape;491;p55"/>
          <p:cNvSpPr txBox="1"/>
          <p:nvPr>
            <p:ph idx="2" type="body"/>
          </p:nvPr>
        </p:nvSpPr>
        <p:spPr>
          <a:xfrm>
            <a:off x="4705103" y="1524000"/>
            <a:ext cx="3718800" cy="3108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chemeClr val="dk1"/>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
        <p:nvSpPr>
          <p:cNvPr id="492" name="Google Shape;492;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93" name="Google Shape;493;p55"/>
          <p:cNvGrpSpPr/>
          <p:nvPr/>
        </p:nvGrpSpPr>
        <p:grpSpPr>
          <a:xfrm rot="10800000">
            <a:off x="303225" y="247350"/>
            <a:ext cx="1573898" cy="212850"/>
            <a:chOff x="5133975" y="1354050"/>
            <a:chExt cx="3147797" cy="425700"/>
          </a:xfrm>
        </p:grpSpPr>
        <p:sp>
          <p:nvSpPr>
            <p:cNvPr id="494" name="Google Shape;494;p55"/>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5"/>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5"/>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5"/>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5"/>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5"/>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5"/>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5"/>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55"/>
          <p:cNvSpPr/>
          <p:nvPr/>
        </p:nvSpPr>
        <p:spPr>
          <a:xfrm rot="10800000">
            <a:off x="8287671" y="4705350"/>
            <a:ext cx="510600" cy="11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503" name="Shape 503"/>
        <p:cNvGrpSpPr/>
        <p:nvPr/>
      </p:nvGrpSpPr>
      <p:grpSpPr>
        <a:xfrm>
          <a:off x="0" y="0"/>
          <a:ext cx="0" cy="0"/>
          <a:chOff x="0" y="0"/>
          <a:chExt cx="0" cy="0"/>
        </a:xfrm>
      </p:grpSpPr>
      <p:sp>
        <p:nvSpPr>
          <p:cNvPr id="504" name="Google Shape;504;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5" name="Google Shape;505;p56"/>
          <p:cNvSpPr txBox="1"/>
          <p:nvPr>
            <p:ph idx="2" type="title"/>
          </p:nvPr>
        </p:nvSpPr>
        <p:spPr>
          <a:xfrm>
            <a:off x="2207825" y="1514846"/>
            <a:ext cx="327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6" name="Google Shape;506;p56"/>
          <p:cNvSpPr txBox="1"/>
          <p:nvPr>
            <p:ph idx="1" type="subTitle"/>
          </p:nvPr>
        </p:nvSpPr>
        <p:spPr>
          <a:xfrm>
            <a:off x="2207825" y="1979639"/>
            <a:ext cx="32781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7" name="Google Shape;507;p56"/>
          <p:cNvSpPr txBox="1"/>
          <p:nvPr>
            <p:ph idx="3" type="title"/>
          </p:nvPr>
        </p:nvSpPr>
        <p:spPr>
          <a:xfrm>
            <a:off x="5145900" y="3064371"/>
            <a:ext cx="327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8" name="Google Shape;508;p56"/>
          <p:cNvSpPr txBox="1"/>
          <p:nvPr>
            <p:ph idx="4" type="subTitle"/>
          </p:nvPr>
        </p:nvSpPr>
        <p:spPr>
          <a:xfrm>
            <a:off x="5145908" y="3529164"/>
            <a:ext cx="32781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09" name="Shape 509"/>
        <p:cNvGrpSpPr/>
        <p:nvPr/>
      </p:nvGrpSpPr>
      <p:grpSpPr>
        <a:xfrm>
          <a:off x="0" y="0"/>
          <a:ext cx="0" cy="0"/>
          <a:chOff x="0" y="0"/>
          <a:chExt cx="0" cy="0"/>
        </a:xfrm>
      </p:grpSpPr>
      <p:sp>
        <p:nvSpPr>
          <p:cNvPr id="510" name="Google Shape;510;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1" name="Google Shape;511;p57"/>
          <p:cNvSpPr txBox="1"/>
          <p:nvPr>
            <p:ph idx="2" type="title"/>
          </p:nvPr>
        </p:nvSpPr>
        <p:spPr>
          <a:xfrm>
            <a:off x="828850" y="2537800"/>
            <a:ext cx="224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2" name="Google Shape;512;p57"/>
          <p:cNvSpPr txBox="1"/>
          <p:nvPr>
            <p:ph idx="1" type="subTitle"/>
          </p:nvPr>
        </p:nvSpPr>
        <p:spPr>
          <a:xfrm>
            <a:off x="828850" y="2974363"/>
            <a:ext cx="2240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3" name="Google Shape;513;p57"/>
          <p:cNvSpPr txBox="1"/>
          <p:nvPr>
            <p:ph idx="3" type="title"/>
          </p:nvPr>
        </p:nvSpPr>
        <p:spPr>
          <a:xfrm>
            <a:off x="3451791" y="2537800"/>
            <a:ext cx="224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4" name="Google Shape;514;p57"/>
          <p:cNvSpPr txBox="1"/>
          <p:nvPr>
            <p:ph idx="4" type="subTitle"/>
          </p:nvPr>
        </p:nvSpPr>
        <p:spPr>
          <a:xfrm>
            <a:off x="3451797" y="2974363"/>
            <a:ext cx="2240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5" name="Google Shape;515;p57"/>
          <p:cNvSpPr txBox="1"/>
          <p:nvPr>
            <p:ph idx="5" type="title"/>
          </p:nvPr>
        </p:nvSpPr>
        <p:spPr>
          <a:xfrm>
            <a:off x="6074739" y="2537800"/>
            <a:ext cx="224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6" name="Google Shape;516;p57"/>
          <p:cNvSpPr txBox="1"/>
          <p:nvPr>
            <p:ph idx="6" type="subTitle"/>
          </p:nvPr>
        </p:nvSpPr>
        <p:spPr>
          <a:xfrm>
            <a:off x="6074745" y="2974363"/>
            <a:ext cx="2240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517" name="Shape 517"/>
        <p:cNvGrpSpPr/>
        <p:nvPr/>
      </p:nvGrpSpPr>
      <p:grpSpPr>
        <a:xfrm>
          <a:off x="0" y="0"/>
          <a:ext cx="0" cy="0"/>
          <a:chOff x="0" y="0"/>
          <a:chExt cx="0" cy="0"/>
        </a:xfrm>
      </p:grpSpPr>
      <p:sp>
        <p:nvSpPr>
          <p:cNvPr id="518" name="Google Shape;518;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9" name="Google Shape;519;p58"/>
          <p:cNvSpPr txBox="1"/>
          <p:nvPr>
            <p:ph idx="2" type="title"/>
          </p:nvPr>
        </p:nvSpPr>
        <p:spPr>
          <a:xfrm>
            <a:off x="1961138" y="1659938"/>
            <a:ext cx="222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0" name="Google Shape;520;p58"/>
          <p:cNvSpPr txBox="1"/>
          <p:nvPr>
            <p:ph idx="1" type="subTitle"/>
          </p:nvPr>
        </p:nvSpPr>
        <p:spPr>
          <a:xfrm>
            <a:off x="1961138" y="2096509"/>
            <a:ext cx="22230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1" name="Google Shape;521;p58"/>
          <p:cNvSpPr txBox="1"/>
          <p:nvPr>
            <p:ph idx="3" type="title"/>
          </p:nvPr>
        </p:nvSpPr>
        <p:spPr>
          <a:xfrm>
            <a:off x="3909754" y="3209850"/>
            <a:ext cx="222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2" name="Google Shape;522;p58"/>
          <p:cNvSpPr txBox="1"/>
          <p:nvPr>
            <p:ph idx="4" type="subTitle"/>
          </p:nvPr>
        </p:nvSpPr>
        <p:spPr>
          <a:xfrm>
            <a:off x="3909750" y="3646413"/>
            <a:ext cx="22230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3" name="Google Shape;523;p58"/>
          <p:cNvSpPr txBox="1"/>
          <p:nvPr>
            <p:ph idx="5" type="title"/>
          </p:nvPr>
        </p:nvSpPr>
        <p:spPr>
          <a:xfrm>
            <a:off x="5858362" y="1659950"/>
            <a:ext cx="222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4" name="Google Shape;524;p58"/>
          <p:cNvSpPr txBox="1"/>
          <p:nvPr>
            <p:ph idx="6" type="subTitle"/>
          </p:nvPr>
        </p:nvSpPr>
        <p:spPr>
          <a:xfrm>
            <a:off x="5858365" y="2096513"/>
            <a:ext cx="22230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5" name="Shape 525"/>
        <p:cNvGrpSpPr/>
        <p:nvPr/>
      </p:nvGrpSpPr>
      <p:grpSpPr>
        <a:xfrm>
          <a:off x="0" y="0"/>
          <a:ext cx="0" cy="0"/>
          <a:chOff x="0" y="0"/>
          <a:chExt cx="0" cy="0"/>
        </a:xfrm>
      </p:grpSpPr>
      <p:sp>
        <p:nvSpPr>
          <p:cNvPr id="526" name="Google Shape;526;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7" name="Google Shape;527;p59"/>
          <p:cNvSpPr txBox="1"/>
          <p:nvPr>
            <p:ph idx="2" type="title"/>
          </p:nvPr>
        </p:nvSpPr>
        <p:spPr>
          <a:xfrm>
            <a:off x="2277150" y="1571788"/>
            <a:ext cx="2127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8" name="Google Shape;528;p59"/>
          <p:cNvSpPr txBox="1"/>
          <p:nvPr>
            <p:ph idx="1" type="subTitle"/>
          </p:nvPr>
        </p:nvSpPr>
        <p:spPr>
          <a:xfrm>
            <a:off x="2277150" y="2001057"/>
            <a:ext cx="2127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9" name="Google Shape;529;p59"/>
          <p:cNvSpPr txBox="1"/>
          <p:nvPr>
            <p:ph idx="3" type="title"/>
          </p:nvPr>
        </p:nvSpPr>
        <p:spPr>
          <a:xfrm>
            <a:off x="5664317" y="1571788"/>
            <a:ext cx="2127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0" name="Google Shape;530;p59"/>
          <p:cNvSpPr txBox="1"/>
          <p:nvPr>
            <p:ph idx="4" type="subTitle"/>
          </p:nvPr>
        </p:nvSpPr>
        <p:spPr>
          <a:xfrm>
            <a:off x="5664312" y="2001057"/>
            <a:ext cx="2127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1" name="Google Shape;531;p59"/>
          <p:cNvSpPr txBox="1"/>
          <p:nvPr>
            <p:ph idx="5" type="title"/>
          </p:nvPr>
        </p:nvSpPr>
        <p:spPr>
          <a:xfrm>
            <a:off x="2277150" y="3005163"/>
            <a:ext cx="2127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2" name="Google Shape;532;p59"/>
          <p:cNvSpPr txBox="1"/>
          <p:nvPr>
            <p:ph idx="6" type="subTitle"/>
          </p:nvPr>
        </p:nvSpPr>
        <p:spPr>
          <a:xfrm>
            <a:off x="2277150" y="3434437"/>
            <a:ext cx="2127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3" name="Google Shape;533;p59"/>
          <p:cNvSpPr txBox="1"/>
          <p:nvPr>
            <p:ph idx="7" type="title"/>
          </p:nvPr>
        </p:nvSpPr>
        <p:spPr>
          <a:xfrm>
            <a:off x="5664317" y="3005167"/>
            <a:ext cx="2127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4" name="Google Shape;534;p59"/>
          <p:cNvSpPr txBox="1"/>
          <p:nvPr>
            <p:ph idx="8" type="subTitle"/>
          </p:nvPr>
        </p:nvSpPr>
        <p:spPr>
          <a:xfrm>
            <a:off x="5664312" y="3434437"/>
            <a:ext cx="2127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35" name="Google Shape;535;p59"/>
          <p:cNvGrpSpPr/>
          <p:nvPr/>
        </p:nvGrpSpPr>
        <p:grpSpPr>
          <a:xfrm>
            <a:off x="7175238" y="326550"/>
            <a:ext cx="1573898" cy="212850"/>
            <a:chOff x="5133975" y="1354050"/>
            <a:chExt cx="3147797" cy="425700"/>
          </a:xfrm>
        </p:grpSpPr>
        <p:sp>
          <p:nvSpPr>
            <p:cNvPr id="536" name="Google Shape;536;p59"/>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9"/>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9"/>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9"/>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9"/>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9"/>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9"/>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9"/>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59"/>
          <p:cNvGrpSpPr/>
          <p:nvPr/>
        </p:nvGrpSpPr>
        <p:grpSpPr>
          <a:xfrm>
            <a:off x="394863" y="4604100"/>
            <a:ext cx="1573898" cy="212850"/>
            <a:chOff x="5133975" y="1354050"/>
            <a:chExt cx="3147797" cy="425700"/>
          </a:xfrm>
        </p:grpSpPr>
        <p:sp>
          <p:nvSpPr>
            <p:cNvPr id="545" name="Google Shape;545;p59"/>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9"/>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9"/>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9"/>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9"/>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9"/>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9"/>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9"/>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53" name="Shape 553"/>
        <p:cNvGrpSpPr/>
        <p:nvPr/>
      </p:nvGrpSpPr>
      <p:grpSpPr>
        <a:xfrm>
          <a:off x="0" y="0"/>
          <a:ext cx="0" cy="0"/>
          <a:chOff x="0" y="0"/>
          <a:chExt cx="0" cy="0"/>
        </a:xfrm>
      </p:grpSpPr>
      <p:sp>
        <p:nvSpPr>
          <p:cNvPr id="554" name="Google Shape;554;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5" name="Google Shape;555;p60"/>
          <p:cNvSpPr txBox="1"/>
          <p:nvPr>
            <p:ph idx="2" type="title"/>
          </p:nvPr>
        </p:nvSpPr>
        <p:spPr>
          <a:xfrm>
            <a:off x="720000" y="1915675"/>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6" name="Google Shape;556;p60"/>
          <p:cNvSpPr txBox="1"/>
          <p:nvPr>
            <p:ph idx="1" type="subTitle"/>
          </p:nvPr>
        </p:nvSpPr>
        <p:spPr>
          <a:xfrm>
            <a:off x="720000" y="2339950"/>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7" name="Google Shape;557;p60"/>
          <p:cNvSpPr txBox="1"/>
          <p:nvPr>
            <p:ph idx="3" type="title"/>
          </p:nvPr>
        </p:nvSpPr>
        <p:spPr>
          <a:xfrm>
            <a:off x="3469927" y="1915675"/>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8" name="Google Shape;558;p60"/>
          <p:cNvSpPr txBox="1"/>
          <p:nvPr>
            <p:ph idx="4" type="subTitle"/>
          </p:nvPr>
        </p:nvSpPr>
        <p:spPr>
          <a:xfrm>
            <a:off x="3469925" y="2339950"/>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9" name="Google Shape;559;p60"/>
          <p:cNvSpPr txBox="1"/>
          <p:nvPr>
            <p:ph idx="5" type="title"/>
          </p:nvPr>
        </p:nvSpPr>
        <p:spPr>
          <a:xfrm>
            <a:off x="720000" y="3655950"/>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0" name="Google Shape;560;p60"/>
          <p:cNvSpPr txBox="1"/>
          <p:nvPr>
            <p:ph idx="6" type="subTitle"/>
          </p:nvPr>
        </p:nvSpPr>
        <p:spPr>
          <a:xfrm>
            <a:off x="720000" y="4080225"/>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1" name="Google Shape;561;p60"/>
          <p:cNvSpPr txBox="1"/>
          <p:nvPr>
            <p:ph idx="7" type="title"/>
          </p:nvPr>
        </p:nvSpPr>
        <p:spPr>
          <a:xfrm>
            <a:off x="3469927" y="3655950"/>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2" name="Google Shape;562;p60"/>
          <p:cNvSpPr txBox="1"/>
          <p:nvPr>
            <p:ph idx="8" type="subTitle"/>
          </p:nvPr>
        </p:nvSpPr>
        <p:spPr>
          <a:xfrm>
            <a:off x="3469925" y="4080225"/>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3" name="Google Shape;563;p60"/>
          <p:cNvSpPr txBox="1"/>
          <p:nvPr>
            <p:ph idx="9" type="title"/>
          </p:nvPr>
        </p:nvSpPr>
        <p:spPr>
          <a:xfrm>
            <a:off x="6219861" y="1915675"/>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4" name="Google Shape;564;p60"/>
          <p:cNvSpPr txBox="1"/>
          <p:nvPr>
            <p:ph idx="13" type="subTitle"/>
          </p:nvPr>
        </p:nvSpPr>
        <p:spPr>
          <a:xfrm>
            <a:off x="6219854" y="2339950"/>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5" name="Google Shape;565;p60"/>
          <p:cNvSpPr txBox="1"/>
          <p:nvPr>
            <p:ph idx="14" type="title"/>
          </p:nvPr>
        </p:nvSpPr>
        <p:spPr>
          <a:xfrm>
            <a:off x="6219861" y="3655950"/>
            <a:ext cx="220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6" name="Google Shape;566;p60"/>
          <p:cNvSpPr txBox="1"/>
          <p:nvPr>
            <p:ph idx="15" type="subTitle"/>
          </p:nvPr>
        </p:nvSpPr>
        <p:spPr>
          <a:xfrm>
            <a:off x="6219854" y="4080225"/>
            <a:ext cx="22041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67" name="Google Shape;567;p60"/>
          <p:cNvGrpSpPr/>
          <p:nvPr/>
        </p:nvGrpSpPr>
        <p:grpSpPr>
          <a:xfrm>
            <a:off x="-77863" y="158163"/>
            <a:ext cx="1573898" cy="212850"/>
            <a:chOff x="5133975" y="1354050"/>
            <a:chExt cx="3147797" cy="425700"/>
          </a:xfrm>
        </p:grpSpPr>
        <p:sp>
          <p:nvSpPr>
            <p:cNvPr id="568" name="Google Shape;568;p60"/>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0"/>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0"/>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0"/>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0"/>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0"/>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0"/>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0"/>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60"/>
          <p:cNvGrpSpPr/>
          <p:nvPr/>
        </p:nvGrpSpPr>
        <p:grpSpPr>
          <a:xfrm>
            <a:off x="7647965" y="4772488"/>
            <a:ext cx="1573898" cy="212850"/>
            <a:chOff x="5133975" y="1354050"/>
            <a:chExt cx="3147797" cy="425700"/>
          </a:xfrm>
        </p:grpSpPr>
        <p:sp>
          <p:nvSpPr>
            <p:cNvPr id="577" name="Google Shape;577;p60"/>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0"/>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0"/>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0"/>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0"/>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0"/>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0"/>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0"/>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60"/>
          <p:cNvSpPr/>
          <p:nvPr/>
        </p:nvSpPr>
        <p:spPr>
          <a:xfrm>
            <a:off x="8537375" y="158175"/>
            <a:ext cx="438000" cy="9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0"/>
          <p:cNvSpPr/>
          <p:nvPr/>
        </p:nvSpPr>
        <p:spPr>
          <a:xfrm>
            <a:off x="8190600" y="445025"/>
            <a:ext cx="233400" cy="9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0"/>
          <p:cNvSpPr/>
          <p:nvPr/>
        </p:nvSpPr>
        <p:spPr>
          <a:xfrm>
            <a:off x="203725" y="4893550"/>
            <a:ext cx="233400" cy="9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88" name="Shape 588"/>
        <p:cNvGrpSpPr/>
        <p:nvPr/>
      </p:nvGrpSpPr>
      <p:grpSpPr>
        <a:xfrm>
          <a:off x="0" y="0"/>
          <a:ext cx="0" cy="0"/>
          <a:chOff x="0" y="0"/>
          <a:chExt cx="0" cy="0"/>
        </a:xfrm>
      </p:grpSpPr>
      <p:sp>
        <p:nvSpPr>
          <p:cNvPr id="589" name="Google Shape;589;p61"/>
          <p:cNvSpPr txBox="1"/>
          <p:nvPr>
            <p:ph hasCustomPrompt="1" type="title"/>
          </p:nvPr>
        </p:nvSpPr>
        <p:spPr>
          <a:xfrm>
            <a:off x="1101150" y="670225"/>
            <a:ext cx="2596500" cy="76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0" name="Google Shape;590;p61"/>
          <p:cNvSpPr txBox="1"/>
          <p:nvPr>
            <p:ph idx="1" type="subTitle"/>
          </p:nvPr>
        </p:nvSpPr>
        <p:spPr>
          <a:xfrm>
            <a:off x="1101150" y="1332131"/>
            <a:ext cx="2596500" cy="70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91" name="Google Shape;591;p61"/>
          <p:cNvSpPr txBox="1"/>
          <p:nvPr>
            <p:ph hasCustomPrompt="1" idx="2" type="title"/>
          </p:nvPr>
        </p:nvSpPr>
        <p:spPr>
          <a:xfrm>
            <a:off x="5446350" y="1954316"/>
            <a:ext cx="25965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2" name="Google Shape;592;p61"/>
          <p:cNvSpPr txBox="1"/>
          <p:nvPr>
            <p:ph idx="3" type="subTitle"/>
          </p:nvPr>
        </p:nvSpPr>
        <p:spPr>
          <a:xfrm>
            <a:off x="5446350" y="2614214"/>
            <a:ext cx="2596500" cy="70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93" name="Google Shape;593;p61"/>
          <p:cNvSpPr txBox="1"/>
          <p:nvPr>
            <p:ph hasCustomPrompt="1" idx="4" type="title"/>
          </p:nvPr>
        </p:nvSpPr>
        <p:spPr>
          <a:xfrm>
            <a:off x="1101150" y="3265647"/>
            <a:ext cx="2596500" cy="76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4" name="Google Shape;594;p61"/>
          <p:cNvSpPr txBox="1"/>
          <p:nvPr>
            <p:ph idx="5" type="subTitle"/>
          </p:nvPr>
        </p:nvSpPr>
        <p:spPr>
          <a:xfrm>
            <a:off x="1101150" y="3924930"/>
            <a:ext cx="2596500" cy="70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idx="1" type="body"/>
          </p:nvPr>
        </p:nvSpPr>
        <p:spPr>
          <a:xfrm>
            <a:off x="720000" y="1807925"/>
            <a:ext cx="4117800" cy="21240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00000"/>
              </a:lnSpc>
              <a:spcBef>
                <a:spcPts val="0"/>
              </a:spcBef>
              <a:spcAft>
                <a:spcPts val="0"/>
              </a:spcAft>
              <a:buSzPts val="1400"/>
              <a:buChar char="○"/>
              <a:defRPr>
                <a:solidFill>
                  <a:srgbClr val="434343"/>
                </a:solidFill>
              </a:defRPr>
            </a:lvl2pPr>
            <a:lvl3pPr indent="-317500" lvl="2" marL="1371600" rtl="0">
              <a:lnSpc>
                <a:spcPct val="100000"/>
              </a:lnSpc>
              <a:spcBef>
                <a:spcPts val="0"/>
              </a:spcBef>
              <a:spcAft>
                <a:spcPts val="0"/>
              </a:spcAft>
              <a:buSzPts val="1400"/>
              <a:buChar char="■"/>
              <a:defRPr>
                <a:solidFill>
                  <a:srgbClr val="434343"/>
                </a:solidFill>
              </a:defRPr>
            </a:lvl3pPr>
            <a:lvl4pPr indent="-317500" lvl="3" marL="1828800" rtl="0">
              <a:lnSpc>
                <a:spcPct val="100000"/>
              </a:lnSpc>
              <a:spcBef>
                <a:spcPts val="0"/>
              </a:spcBef>
              <a:spcAft>
                <a:spcPts val="0"/>
              </a:spcAft>
              <a:buSzPts val="1400"/>
              <a:buChar char="●"/>
              <a:defRPr>
                <a:solidFill>
                  <a:srgbClr val="434343"/>
                </a:solidFill>
              </a:defRPr>
            </a:lvl4pPr>
            <a:lvl5pPr indent="-317500" lvl="4" marL="2286000" rtl="0">
              <a:lnSpc>
                <a:spcPct val="100000"/>
              </a:lnSpc>
              <a:spcBef>
                <a:spcPts val="0"/>
              </a:spcBef>
              <a:spcAft>
                <a:spcPts val="0"/>
              </a:spcAft>
              <a:buSzPts val="1400"/>
              <a:buChar char="○"/>
              <a:defRPr>
                <a:solidFill>
                  <a:srgbClr val="434343"/>
                </a:solidFill>
              </a:defRPr>
            </a:lvl5pPr>
            <a:lvl6pPr indent="-317500" lvl="5" marL="2743200" rtl="0">
              <a:lnSpc>
                <a:spcPct val="100000"/>
              </a:lnSpc>
              <a:spcBef>
                <a:spcPts val="0"/>
              </a:spcBef>
              <a:spcAft>
                <a:spcPts val="0"/>
              </a:spcAft>
              <a:buSzPts val="1400"/>
              <a:buChar char="■"/>
              <a:defRPr>
                <a:solidFill>
                  <a:srgbClr val="434343"/>
                </a:solidFill>
              </a:defRPr>
            </a:lvl6pPr>
            <a:lvl7pPr indent="-317500" lvl="6" marL="3200400" rtl="0">
              <a:lnSpc>
                <a:spcPct val="100000"/>
              </a:lnSpc>
              <a:spcBef>
                <a:spcPts val="0"/>
              </a:spcBef>
              <a:spcAft>
                <a:spcPts val="0"/>
              </a:spcAft>
              <a:buSzPts val="1400"/>
              <a:buChar char="●"/>
              <a:defRPr>
                <a:solidFill>
                  <a:srgbClr val="434343"/>
                </a:solidFill>
              </a:defRPr>
            </a:lvl7pPr>
            <a:lvl8pPr indent="-317500" lvl="7" marL="3657600" rtl="0">
              <a:lnSpc>
                <a:spcPct val="100000"/>
              </a:lnSpc>
              <a:spcBef>
                <a:spcPts val="0"/>
              </a:spcBef>
              <a:spcAft>
                <a:spcPts val="0"/>
              </a:spcAft>
              <a:buSzPts val="1400"/>
              <a:buChar char="○"/>
              <a:defRPr>
                <a:solidFill>
                  <a:srgbClr val="434343"/>
                </a:solidFill>
              </a:defRPr>
            </a:lvl8pPr>
            <a:lvl9pPr indent="-317500" lvl="8" marL="4114800" rtl="0">
              <a:lnSpc>
                <a:spcPct val="100000"/>
              </a:lnSpc>
              <a:spcBef>
                <a:spcPts val="0"/>
              </a:spcBef>
              <a:spcAft>
                <a:spcPts val="0"/>
              </a:spcAft>
              <a:buSzPts val="1400"/>
              <a:buChar char="■"/>
              <a:defRPr>
                <a:solidFill>
                  <a:srgbClr val="434343"/>
                </a:solidFill>
              </a:defRPr>
            </a:lvl9pPr>
          </a:lstStyle>
          <a:p/>
        </p:txBody>
      </p:sp>
      <p:sp>
        <p:nvSpPr>
          <p:cNvPr id="39" name="Google Shape;39;p7"/>
          <p:cNvSpPr txBox="1"/>
          <p:nvPr>
            <p:ph type="title"/>
          </p:nvPr>
        </p:nvSpPr>
        <p:spPr>
          <a:xfrm>
            <a:off x="720000" y="1015750"/>
            <a:ext cx="41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595" name="Shape 595"/>
        <p:cNvGrpSpPr/>
        <p:nvPr/>
      </p:nvGrpSpPr>
      <p:grpSpPr>
        <a:xfrm>
          <a:off x="0" y="0"/>
          <a:ext cx="0" cy="0"/>
          <a:chOff x="0" y="0"/>
          <a:chExt cx="0" cy="0"/>
        </a:xfrm>
      </p:grpSpPr>
      <p:sp>
        <p:nvSpPr>
          <p:cNvPr id="596" name="Google Shape;596;p62"/>
          <p:cNvSpPr txBox="1"/>
          <p:nvPr>
            <p:ph hasCustomPrompt="1" type="title"/>
          </p:nvPr>
        </p:nvSpPr>
        <p:spPr>
          <a:xfrm>
            <a:off x="2267125" y="2261113"/>
            <a:ext cx="18252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7" name="Google Shape;597;p62"/>
          <p:cNvSpPr txBox="1"/>
          <p:nvPr>
            <p:ph idx="1" type="subTitle"/>
          </p:nvPr>
        </p:nvSpPr>
        <p:spPr>
          <a:xfrm>
            <a:off x="1881400" y="3186877"/>
            <a:ext cx="25965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98" name="Google Shape;598;p62"/>
          <p:cNvSpPr txBox="1"/>
          <p:nvPr>
            <p:ph hasCustomPrompt="1" idx="2" type="title"/>
          </p:nvPr>
        </p:nvSpPr>
        <p:spPr>
          <a:xfrm>
            <a:off x="5053550" y="2261113"/>
            <a:ext cx="1821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9" name="Google Shape;599;p62"/>
          <p:cNvSpPr txBox="1"/>
          <p:nvPr>
            <p:ph idx="3" type="subTitle"/>
          </p:nvPr>
        </p:nvSpPr>
        <p:spPr>
          <a:xfrm>
            <a:off x="4666100" y="3186877"/>
            <a:ext cx="25965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00" name="Google Shape;600;p62"/>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601" name="Shape 601"/>
        <p:cNvGrpSpPr/>
        <p:nvPr/>
      </p:nvGrpSpPr>
      <p:grpSpPr>
        <a:xfrm>
          <a:off x="0" y="0"/>
          <a:ext cx="0" cy="0"/>
          <a:chOff x="0" y="0"/>
          <a:chExt cx="0" cy="0"/>
        </a:xfrm>
      </p:grpSpPr>
      <p:sp>
        <p:nvSpPr>
          <p:cNvPr id="602" name="Google Shape;602;p63"/>
          <p:cNvSpPr txBox="1"/>
          <p:nvPr>
            <p:ph type="title"/>
          </p:nvPr>
        </p:nvSpPr>
        <p:spPr>
          <a:xfrm>
            <a:off x="815663" y="1796900"/>
            <a:ext cx="3434700" cy="172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5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3" name="Google Shape;603;p63"/>
          <p:cNvSpPr txBox="1"/>
          <p:nvPr>
            <p:ph idx="1" type="subTitle"/>
          </p:nvPr>
        </p:nvSpPr>
        <p:spPr>
          <a:xfrm>
            <a:off x="5243850" y="593500"/>
            <a:ext cx="2833200" cy="20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4" name="Google Shape;604;p63"/>
          <p:cNvSpPr txBox="1"/>
          <p:nvPr/>
        </p:nvSpPr>
        <p:spPr>
          <a:xfrm>
            <a:off x="5243851" y="3331950"/>
            <a:ext cx="3187200" cy="9234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chemeClr val="dk1"/>
                </a:solidFill>
                <a:latin typeface="Poppins"/>
                <a:ea typeface="Poppins"/>
                <a:cs typeface="Poppins"/>
                <a:sym typeface="Poppins"/>
              </a:rPr>
              <a:t>CREDITS: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1" lang="en" sz="1200">
                <a:solidFill>
                  <a:schemeClr val="dk1"/>
                </a:solidFill>
                <a:latin typeface="Poppins"/>
                <a:ea typeface="Poppins"/>
                <a:cs typeface="Poppins"/>
                <a:sym typeface="Poppins"/>
              </a:rPr>
              <a:t> </a:t>
            </a:r>
            <a:endParaRPr b="1" sz="1200">
              <a:solidFill>
                <a:schemeClr val="dk1"/>
              </a:solidFill>
              <a:latin typeface="Poppins"/>
              <a:ea typeface="Poppins"/>
              <a:cs typeface="Poppins"/>
              <a:sym typeface="Poppin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05" name="Shape 605"/>
        <p:cNvGrpSpPr/>
        <p:nvPr/>
      </p:nvGrpSpPr>
      <p:grpSpPr>
        <a:xfrm>
          <a:off x="0" y="0"/>
          <a:ext cx="0" cy="0"/>
          <a:chOff x="0" y="0"/>
          <a:chExt cx="0" cy="0"/>
        </a:xfrm>
      </p:grpSpPr>
      <p:grpSp>
        <p:nvGrpSpPr>
          <p:cNvPr id="606" name="Google Shape;606;p64"/>
          <p:cNvGrpSpPr/>
          <p:nvPr/>
        </p:nvGrpSpPr>
        <p:grpSpPr>
          <a:xfrm>
            <a:off x="7175238" y="326550"/>
            <a:ext cx="1573898" cy="212850"/>
            <a:chOff x="5133975" y="1354050"/>
            <a:chExt cx="3147797" cy="425700"/>
          </a:xfrm>
        </p:grpSpPr>
        <p:sp>
          <p:nvSpPr>
            <p:cNvPr id="607" name="Google Shape;607;p64"/>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4"/>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4"/>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4"/>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4"/>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4"/>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4"/>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4"/>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64"/>
          <p:cNvGrpSpPr/>
          <p:nvPr/>
        </p:nvGrpSpPr>
        <p:grpSpPr>
          <a:xfrm>
            <a:off x="394863" y="4604100"/>
            <a:ext cx="1573898" cy="212850"/>
            <a:chOff x="5133975" y="1354050"/>
            <a:chExt cx="3147797" cy="425700"/>
          </a:xfrm>
        </p:grpSpPr>
        <p:sp>
          <p:nvSpPr>
            <p:cNvPr id="616" name="Google Shape;616;p64"/>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4"/>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4"/>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4"/>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4"/>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4"/>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4"/>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4"/>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24" name="Shape 624"/>
        <p:cNvGrpSpPr/>
        <p:nvPr/>
      </p:nvGrpSpPr>
      <p:grpSpPr>
        <a:xfrm>
          <a:off x="0" y="0"/>
          <a:ext cx="0" cy="0"/>
          <a:chOff x="0" y="0"/>
          <a:chExt cx="0" cy="0"/>
        </a:xfrm>
      </p:grpSpPr>
      <p:grpSp>
        <p:nvGrpSpPr>
          <p:cNvPr id="625" name="Google Shape;625;p65"/>
          <p:cNvGrpSpPr/>
          <p:nvPr/>
        </p:nvGrpSpPr>
        <p:grpSpPr>
          <a:xfrm rot="10800000">
            <a:off x="303225" y="247350"/>
            <a:ext cx="1573898" cy="212850"/>
            <a:chOff x="5133975" y="1354050"/>
            <a:chExt cx="3147797" cy="425700"/>
          </a:xfrm>
        </p:grpSpPr>
        <p:sp>
          <p:nvSpPr>
            <p:cNvPr id="626" name="Google Shape;626;p65"/>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5"/>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5"/>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5"/>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5"/>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5"/>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5"/>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5"/>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65"/>
          <p:cNvSpPr/>
          <p:nvPr/>
        </p:nvSpPr>
        <p:spPr>
          <a:xfrm rot="10800000">
            <a:off x="8287671" y="4705350"/>
            <a:ext cx="510600" cy="11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p:nvPr/>
        </p:nvSpPr>
        <p:spPr>
          <a:xfrm>
            <a:off x="733425" y="823950"/>
            <a:ext cx="7697400" cy="3495600"/>
          </a:xfrm>
          <a:prstGeom prst="rect">
            <a:avLst/>
          </a:prstGeom>
          <a:solidFill>
            <a:schemeClr val="lt2"/>
          </a:solidFill>
          <a:ln>
            <a:noFill/>
          </a:ln>
          <a:effectLst>
            <a:outerShdw blurRad="428625" rotWithShape="0" algn="bl" dir="14040000" dist="2476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1407600" y="1307100"/>
            <a:ext cx="63288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type="title"/>
          </p:nvPr>
        </p:nvSpPr>
        <p:spPr>
          <a:xfrm>
            <a:off x="713100" y="319274"/>
            <a:ext cx="4146000" cy="2262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 name="Google Shape;45;p9"/>
          <p:cNvSpPr txBox="1"/>
          <p:nvPr>
            <p:ph idx="1" type="subTitle"/>
          </p:nvPr>
        </p:nvSpPr>
        <p:spPr>
          <a:xfrm>
            <a:off x="4284900" y="2757000"/>
            <a:ext cx="4146000" cy="184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type="title"/>
          </p:nvPr>
        </p:nvSpPr>
        <p:spPr>
          <a:xfrm>
            <a:off x="979500" y="3423000"/>
            <a:ext cx="30459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3.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3.xml"/><Relationship Id="rId22" Type="http://schemas.openxmlformats.org/officeDocument/2006/relationships/slideLayout" Target="../slideLayouts/slideLayout55.xml"/><Relationship Id="rId21" Type="http://schemas.openxmlformats.org/officeDocument/2006/relationships/slideLayout" Target="../slideLayouts/slideLayout54.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theme" Target="../theme/theme1.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5"/>
            </a:gs>
            <a:gs pos="22000">
              <a:srgbClr val="DCE1E3"/>
            </a:gs>
            <a:gs pos="75000">
              <a:schemeClr val="accent4"/>
            </a:gs>
            <a:gs pos="100000">
              <a:schemeClr val="accent4"/>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5"/>
            </a:gs>
            <a:gs pos="22000">
              <a:srgbClr val="DCE1E3"/>
            </a:gs>
            <a:gs pos="75000">
              <a:schemeClr val="accent4"/>
            </a:gs>
            <a:gs pos="100000">
              <a:schemeClr val="accent4"/>
            </a:gs>
          </a:gsLst>
          <a:lin ang="2700006" scaled="0"/>
        </a:gradFill>
      </p:bgPr>
    </p:bg>
    <p:spTree>
      <p:nvGrpSpPr>
        <p:cNvPr id="316" name="Shape 316"/>
        <p:cNvGrpSpPr/>
        <p:nvPr/>
      </p:nvGrpSpPr>
      <p:grpSpPr>
        <a:xfrm>
          <a:off x="0" y="0"/>
          <a:ext cx="0" cy="0"/>
          <a:chOff x="0" y="0"/>
          <a:chExt cx="0" cy="0"/>
        </a:xfrm>
      </p:grpSpPr>
      <p:sp>
        <p:nvSpPr>
          <p:cNvPr id="317" name="Google Shape;317;p35"/>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318" name="Google Shape;318;p35"/>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9.png"/><Relationship Id="rId6"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github.com/dakotaramos/207_final_projec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hyperlink" Target="https://archive.ics.uci.edu/ml/datasets/Room+Occupancy+Estimation"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6"/>
          <p:cNvSpPr txBox="1"/>
          <p:nvPr>
            <p:ph type="ctrTitle"/>
          </p:nvPr>
        </p:nvSpPr>
        <p:spPr>
          <a:xfrm>
            <a:off x="713100" y="1494300"/>
            <a:ext cx="5326800" cy="203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solidFill>
                  <a:srgbClr val="000000"/>
                </a:solidFill>
              </a:rPr>
              <a:t>Emergency Services Room Occupancy Information Aid</a:t>
            </a:r>
            <a:endParaRPr sz="4700"/>
          </a:p>
        </p:txBody>
      </p:sp>
      <p:pic>
        <p:nvPicPr>
          <p:cNvPr id="640" name="Google Shape;640;p66"/>
          <p:cNvPicPr preferRelativeResize="0"/>
          <p:nvPr/>
        </p:nvPicPr>
        <p:blipFill>
          <a:blip r:embed="rId3">
            <a:alphaModFix/>
          </a:blip>
          <a:stretch>
            <a:fillRect/>
          </a:stretch>
        </p:blipFill>
        <p:spPr>
          <a:xfrm rot="1013178">
            <a:off x="6394807" y="621522"/>
            <a:ext cx="2245824" cy="4979623"/>
          </a:xfrm>
          <a:prstGeom prst="rect">
            <a:avLst/>
          </a:prstGeom>
          <a:noFill/>
          <a:ln>
            <a:noFill/>
          </a:ln>
          <a:effectLst>
            <a:outerShdw blurRad="500063" rotWithShape="0" algn="bl" dir="10440000" dist="266700">
              <a:srgbClr val="000000">
                <a:alpha val="50000"/>
              </a:srgbClr>
            </a:outerShdw>
          </a:effectLst>
        </p:spPr>
      </p:pic>
      <p:pic>
        <p:nvPicPr>
          <p:cNvPr id="641" name="Google Shape;641;p66"/>
          <p:cNvPicPr preferRelativeResize="0"/>
          <p:nvPr/>
        </p:nvPicPr>
        <p:blipFill>
          <a:blip r:embed="rId3">
            <a:alphaModFix/>
          </a:blip>
          <a:stretch>
            <a:fillRect/>
          </a:stretch>
        </p:blipFill>
        <p:spPr>
          <a:xfrm rot="1013178">
            <a:off x="5012182" y="-3838830"/>
            <a:ext cx="2245824" cy="4979623"/>
          </a:xfrm>
          <a:prstGeom prst="rect">
            <a:avLst/>
          </a:prstGeom>
          <a:noFill/>
          <a:ln>
            <a:noFill/>
          </a:ln>
          <a:effectLst>
            <a:outerShdw blurRad="500063" rotWithShape="0" algn="bl" dir="10440000" dist="266700">
              <a:srgbClr val="000000">
                <a:alpha val="50000"/>
              </a:srgbClr>
            </a:outerShdw>
          </a:effectLst>
        </p:spPr>
      </p:pic>
      <p:pic>
        <p:nvPicPr>
          <p:cNvPr id="642" name="Google Shape;642;p66"/>
          <p:cNvPicPr preferRelativeResize="0"/>
          <p:nvPr/>
        </p:nvPicPr>
        <p:blipFill>
          <a:blip r:embed="rId3">
            <a:alphaModFix/>
          </a:blip>
          <a:stretch>
            <a:fillRect/>
          </a:stretch>
        </p:blipFill>
        <p:spPr>
          <a:xfrm rot="1013178">
            <a:off x="2931142" y="3881933"/>
            <a:ext cx="2245824" cy="4979623"/>
          </a:xfrm>
          <a:prstGeom prst="rect">
            <a:avLst/>
          </a:prstGeom>
          <a:noFill/>
          <a:ln>
            <a:noFill/>
          </a:ln>
          <a:effectLst>
            <a:outerShdw blurRad="500063" rotWithShape="0" algn="bl" dir="10440000" dist="266700">
              <a:srgbClr val="000000">
                <a:alpha val="50000"/>
              </a:srgbClr>
            </a:outerShdw>
          </a:effectLst>
        </p:spPr>
      </p:pic>
      <p:sp>
        <p:nvSpPr>
          <p:cNvPr id="643" name="Google Shape;643;p66"/>
          <p:cNvSpPr txBox="1"/>
          <p:nvPr>
            <p:ph idx="1" type="subTitle"/>
          </p:nvPr>
        </p:nvSpPr>
        <p:spPr>
          <a:xfrm>
            <a:off x="713100" y="3443225"/>
            <a:ext cx="2969700" cy="9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 Gigena</a:t>
            </a:r>
            <a:endParaRPr/>
          </a:p>
          <a:p>
            <a:pPr indent="0" lvl="0" marL="0" rtl="0" algn="l">
              <a:spcBef>
                <a:spcPts val="0"/>
              </a:spcBef>
              <a:spcAft>
                <a:spcPts val="0"/>
              </a:spcAft>
              <a:buNone/>
            </a:pPr>
            <a:r>
              <a:rPr lang="en"/>
              <a:t>Jordan Lewis</a:t>
            </a:r>
            <a:endParaRPr/>
          </a:p>
          <a:p>
            <a:pPr indent="0" lvl="0" marL="0" rtl="0" algn="l">
              <a:spcBef>
                <a:spcPts val="0"/>
              </a:spcBef>
              <a:spcAft>
                <a:spcPts val="0"/>
              </a:spcAft>
              <a:buNone/>
            </a:pPr>
            <a:r>
              <a:rPr lang="en"/>
              <a:t>Dakota Potere-Ramos</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5"/>
          <p:cNvSpPr txBox="1"/>
          <p:nvPr>
            <p:ph type="title"/>
          </p:nvPr>
        </p:nvSpPr>
        <p:spPr>
          <a:xfrm>
            <a:off x="457200" y="231553"/>
            <a:ext cx="7766100" cy="86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Class Imbalance Filtering</a:t>
            </a:r>
            <a:endParaRPr/>
          </a:p>
        </p:txBody>
      </p:sp>
      <p:sp>
        <p:nvSpPr>
          <p:cNvPr id="784" name="Google Shape;784;p75"/>
          <p:cNvSpPr txBox="1"/>
          <p:nvPr/>
        </p:nvSpPr>
        <p:spPr>
          <a:xfrm>
            <a:off x="6078450" y="2771600"/>
            <a:ext cx="2567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Poppins"/>
                <a:ea typeface="Poppins"/>
                <a:cs typeface="Poppins"/>
                <a:sym typeface="Poppins"/>
              </a:rPr>
              <a:t>Filtering applied exclusively to training dataset</a:t>
            </a:r>
            <a:endParaRPr sz="1800">
              <a:latin typeface="Poppins"/>
              <a:ea typeface="Poppins"/>
              <a:cs typeface="Poppins"/>
              <a:sym typeface="Poppins"/>
            </a:endParaRPr>
          </a:p>
        </p:txBody>
      </p:sp>
      <p:pic>
        <p:nvPicPr>
          <p:cNvPr id="785" name="Google Shape;785;p75"/>
          <p:cNvPicPr preferRelativeResize="0"/>
          <p:nvPr/>
        </p:nvPicPr>
        <p:blipFill>
          <a:blip r:embed="rId3">
            <a:alphaModFix/>
          </a:blip>
          <a:stretch>
            <a:fillRect/>
          </a:stretch>
        </p:blipFill>
        <p:spPr>
          <a:xfrm>
            <a:off x="872275" y="927488"/>
            <a:ext cx="5621325" cy="4216025"/>
          </a:xfrm>
          <a:prstGeom prst="rect">
            <a:avLst/>
          </a:prstGeom>
          <a:noFill/>
          <a:ln>
            <a:noFill/>
          </a:ln>
        </p:spPr>
      </p:pic>
      <p:sp>
        <p:nvSpPr>
          <p:cNvPr id="786" name="Google Shape;786;p75"/>
          <p:cNvSpPr/>
          <p:nvPr/>
        </p:nvSpPr>
        <p:spPr>
          <a:xfrm>
            <a:off x="1613050" y="1361950"/>
            <a:ext cx="1400100" cy="3051000"/>
          </a:xfrm>
          <a:prstGeom prst="rect">
            <a:avLst/>
          </a:prstGeom>
          <a:solidFill>
            <a:srgbClr val="A7A7A7">
              <a:alpha val="79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5"/>
          <p:cNvSpPr/>
          <p:nvPr/>
        </p:nvSpPr>
        <p:spPr>
          <a:xfrm>
            <a:off x="4161975" y="1361950"/>
            <a:ext cx="562500" cy="3051000"/>
          </a:xfrm>
          <a:prstGeom prst="rect">
            <a:avLst/>
          </a:prstGeom>
          <a:solidFill>
            <a:srgbClr val="A7A7A7">
              <a:alpha val="79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6"/>
          <p:cNvSpPr txBox="1"/>
          <p:nvPr>
            <p:ph type="title"/>
          </p:nvPr>
        </p:nvSpPr>
        <p:spPr>
          <a:xfrm>
            <a:off x="457200" y="231553"/>
            <a:ext cx="7766100" cy="86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Downsampling Results</a:t>
            </a:r>
            <a:endParaRPr/>
          </a:p>
        </p:txBody>
      </p:sp>
      <p:pic>
        <p:nvPicPr>
          <p:cNvPr id="793" name="Google Shape;793;p76"/>
          <p:cNvPicPr preferRelativeResize="0"/>
          <p:nvPr/>
        </p:nvPicPr>
        <p:blipFill rotWithShape="1">
          <a:blip r:embed="rId3">
            <a:alphaModFix/>
          </a:blip>
          <a:srcRect b="0" l="2079" r="2089" t="0"/>
          <a:stretch/>
        </p:blipFill>
        <p:spPr>
          <a:xfrm>
            <a:off x="-655400" y="734200"/>
            <a:ext cx="10454775" cy="4363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7"/>
          <p:cNvSpPr txBox="1"/>
          <p:nvPr>
            <p:ph type="title"/>
          </p:nvPr>
        </p:nvSpPr>
        <p:spPr>
          <a:xfrm>
            <a:off x="457200" y="231553"/>
            <a:ext cx="7766100" cy="86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Approach</a:t>
            </a:r>
            <a:endParaRPr/>
          </a:p>
        </p:txBody>
      </p:sp>
      <p:sp>
        <p:nvSpPr>
          <p:cNvPr id="799" name="Google Shape;799;p77"/>
          <p:cNvSpPr txBox="1"/>
          <p:nvPr>
            <p:ph idx="1" type="body"/>
          </p:nvPr>
        </p:nvSpPr>
        <p:spPr>
          <a:xfrm>
            <a:off x="457200" y="1512694"/>
            <a:ext cx="7740600" cy="2467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1400">
              <a:solidFill>
                <a:schemeClr val="dk1"/>
              </a:solidFill>
            </a:endParaRPr>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457200" rtl="0" algn="l">
              <a:spcBef>
                <a:spcPts val="360"/>
              </a:spcBef>
              <a:spcAft>
                <a:spcPts val="0"/>
              </a:spcAft>
              <a:buNone/>
            </a:pPr>
            <a:r>
              <a:t/>
            </a:r>
            <a:endParaRPr sz="1400"/>
          </a:p>
          <a:p>
            <a:pPr indent="0" lvl="0" marL="0" rtl="0" algn="l">
              <a:spcBef>
                <a:spcPts val="360"/>
              </a:spcBef>
              <a:spcAft>
                <a:spcPts val="0"/>
              </a:spcAft>
              <a:buNone/>
            </a:pPr>
            <a:r>
              <a:rPr lang="en" sz="1400">
                <a:solidFill>
                  <a:schemeClr val="dk1"/>
                </a:solidFill>
              </a:rPr>
              <a:t>M</a:t>
            </a:r>
            <a:r>
              <a:rPr lang="en" sz="1400">
                <a:solidFill>
                  <a:schemeClr val="dk1"/>
                </a:solidFill>
              </a:rPr>
              <a:t>achine learning models’ performance will be evaluated using </a:t>
            </a:r>
            <a:r>
              <a:rPr b="1" lang="en" sz="1400">
                <a:solidFill>
                  <a:schemeClr val="dk1"/>
                </a:solidFill>
              </a:rPr>
              <a:t>macro-averaged f1 scores</a:t>
            </a:r>
            <a:endParaRPr b="1" sz="1400">
              <a:solidFill>
                <a:schemeClr val="dk1"/>
              </a:solidFill>
            </a:endParaRPr>
          </a:p>
        </p:txBody>
      </p:sp>
      <p:graphicFrame>
        <p:nvGraphicFramePr>
          <p:cNvPr id="800" name="Google Shape;800;p77"/>
          <p:cNvGraphicFramePr/>
          <p:nvPr/>
        </p:nvGraphicFramePr>
        <p:xfrm>
          <a:off x="789650" y="3634783"/>
          <a:ext cx="3000000" cy="3000000"/>
        </p:xfrm>
        <a:graphic>
          <a:graphicData uri="http://schemas.openxmlformats.org/drawingml/2006/table">
            <a:tbl>
              <a:tblPr>
                <a:noFill/>
                <a:tableStyleId>{86830726-8A2B-4242-A9CF-AE41218FF60D}</a:tableStyleId>
              </a:tblPr>
              <a:tblGrid>
                <a:gridCol w="2180975"/>
                <a:gridCol w="5383725"/>
              </a:tblGrid>
              <a:tr h="380975">
                <a:tc>
                  <a:txBody>
                    <a:bodyPr/>
                    <a:lstStyle/>
                    <a:p>
                      <a:pPr indent="0" lvl="0" marL="0" rtl="0" algn="l">
                        <a:spcBef>
                          <a:spcPts val="0"/>
                        </a:spcBef>
                        <a:spcAft>
                          <a:spcPts val="0"/>
                        </a:spcAft>
                        <a:buNone/>
                      </a:pPr>
                      <a:r>
                        <a:rPr b="1" lang="en" sz="1300">
                          <a:latin typeface="Poppins"/>
                          <a:ea typeface="Poppins"/>
                          <a:cs typeface="Poppins"/>
                          <a:sym typeface="Poppins"/>
                        </a:rPr>
                        <a:t>Logistic Regression</a:t>
                      </a:r>
                      <a:endParaRPr b="1" sz="1300">
                        <a:latin typeface="Poppins"/>
                        <a:ea typeface="Poppins"/>
                        <a:cs typeface="Poppins"/>
                        <a:sym typeface="Poppins"/>
                      </a:endParaRPr>
                    </a:p>
                  </a:txBody>
                  <a:tcPr marT="91425" marB="91425" marR="91425" marL="91425">
                    <a:solidFill>
                      <a:schemeClr val="accent5"/>
                    </a:solidFill>
                  </a:tcPr>
                </a:tc>
                <a:tc>
                  <a:txBody>
                    <a:bodyPr/>
                    <a:lstStyle/>
                    <a:p>
                      <a:pPr indent="0" lvl="0" marL="0" rtl="0" algn="l">
                        <a:spcBef>
                          <a:spcPts val="0"/>
                        </a:spcBef>
                        <a:spcAft>
                          <a:spcPts val="0"/>
                        </a:spcAft>
                        <a:buNone/>
                      </a:pPr>
                      <a:r>
                        <a:rPr lang="en" sz="1300">
                          <a:latin typeface="Poppins"/>
                          <a:ea typeface="Poppins"/>
                          <a:cs typeface="Poppins"/>
                          <a:sym typeface="Poppins"/>
                        </a:rPr>
                        <a:t>Exploration into whether the data is linearly separable</a:t>
                      </a:r>
                      <a:endParaRPr sz="1300">
                        <a:latin typeface="Poppins"/>
                        <a:ea typeface="Poppins"/>
                        <a:cs typeface="Poppins"/>
                        <a:sym typeface="Poppins"/>
                      </a:endParaRPr>
                    </a:p>
                  </a:txBody>
                  <a:tcPr marT="91425" marB="91425" marR="91425" marL="91425">
                    <a:solidFill>
                      <a:schemeClr val="accent5"/>
                    </a:solidFill>
                  </a:tcPr>
                </a:tc>
              </a:tr>
              <a:tr h="380975">
                <a:tc>
                  <a:txBody>
                    <a:bodyPr/>
                    <a:lstStyle/>
                    <a:p>
                      <a:pPr indent="0" lvl="0" marL="0" rtl="0" algn="l">
                        <a:spcBef>
                          <a:spcPts val="0"/>
                        </a:spcBef>
                        <a:spcAft>
                          <a:spcPts val="0"/>
                        </a:spcAft>
                        <a:buNone/>
                      </a:pPr>
                      <a:r>
                        <a:rPr b="1" lang="en" sz="1300">
                          <a:latin typeface="Poppins"/>
                          <a:ea typeface="Poppins"/>
                          <a:cs typeface="Poppins"/>
                          <a:sym typeface="Poppins"/>
                        </a:rPr>
                        <a:t>Deep Neural Network</a:t>
                      </a:r>
                      <a:endParaRPr b="1" sz="1300">
                        <a:latin typeface="Poppins"/>
                        <a:ea typeface="Poppins"/>
                        <a:cs typeface="Poppins"/>
                        <a:sym typeface="Poppins"/>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300">
                          <a:latin typeface="Poppins"/>
                          <a:ea typeface="Poppins"/>
                          <a:cs typeface="Poppins"/>
                          <a:sym typeface="Poppins"/>
                        </a:rPr>
                        <a:t>Non-linear model that could capture nuances more effectively</a:t>
                      </a:r>
                      <a:endParaRPr sz="1300">
                        <a:latin typeface="Poppins"/>
                        <a:ea typeface="Poppins"/>
                        <a:cs typeface="Poppins"/>
                        <a:sym typeface="Poppins"/>
                      </a:endParaRPr>
                    </a:p>
                  </a:txBody>
                  <a:tcPr marT="91425" marB="91425" marR="91425" marL="91425">
                    <a:solidFill>
                      <a:schemeClr val="accent1"/>
                    </a:solidFill>
                  </a:tcPr>
                </a:tc>
              </a:tr>
            </a:tbl>
          </a:graphicData>
        </a:graphic>
      </p:graphicFrame>
      <p:graphicFrame>
        <p:nvGraphicFramePr>
          <p:cNvPr id="801" name="Google Shape;801;p77"/>
          <p:cNvGraphicFramePr/>
          <p:nvPr/>
        </p:nvGraphicFramePr>
        <p:xfrm>
          <a:off x="789650" y="2364208"/>
          <a:ext cx="3000000" cy="3000000"/>
        </p:xfrm>
        <a:graphic>
          <a:graphicData uri="http://schemas.openxmlformats.org/drawingml/2006/table">
            <a:tbl>
              <a:tblPr>
                <a:noFill/>
                <a:tableStyleId>{86830726-8A2B-4242-A9CF-AE41218FF60D}</a:tableStyleId>
              </a:tblPr>
              <a:tblGrid>
                <a:gridCol w="2180975"/>
                <a:gridCol w="5383725"/>
              </a:tblGrid>
              <a:tr h="380975">
                <a:tc>
                  <a:txBody>
                    <a:bodyPr/>
                    <a:lstStyle/>
                    <a:p>
                      <a:pPr indent="0" lvl="0" marL="0" rtl="0" algn="l">
                        <a:spcBef>
                          <a:spcPts val="0"/>
                        </a:spcBef>
                        <a:spcAft>
                          <a:spcPts val="0"/>
                        </a:spcAft>
                        <a:buNone/>
                      </a:pPr>
                      <a:r>
                        <a:rPr b="1" lang="en" sz="1300">
                          <a:latin typeface="Poppins"/>
                          <a:ea typeface="Poppins"/>
                          <a:cs typeface="Poppins"/>
                          <a:sym typeface="Poppins"/>
                        </a:rPr>
                        <a:t>Decision Tree</a:t>
                      </a:r>
                      <a:endParaRPr b="1" sz="1300">
                        <a:latin typeface="Poppins"/>
                        <a:ea typeface="Poppins"/>
                        <a:cs typeface="Poppins"/>
                        <a:sym typeface="Poppins"/>
                      </a:endParaRPr>
                    </a:p>
                  </a:txBody>
                  <a:tcPr marT="91425" marB="91425" marR="91425" marL="91425">
                    <a:solidFill>
                      <a:schemeClr val="accent5"/>
                    </a:solidFill>
                  </a:tcPr>
                </a:tc>
                <a:tc>
                  <a:txBody>
                    <a:bodyPr/>
                    <a:lstStyle/>
                    <a:p>
                      <a:pPr indent="0" lvl="0" marL="0" rtl="0" algn="l">
                        <a:spcBef>
                          <a:spcPts val="0"/>
                        </a:spcBef>
                        <a:spcAft>
                          <a:spcPts val="0"/>
                        </a:spcAft>
                        <a:buNone/>
                      </a:pPr>
                      <a:r>
                        <a:rPr lang="en" sz="1300">
                          <a:latin typeface="Poppins"/>
                          <a:ea typeface="Poppins"/>
                          <a:cs typeface="Poppins"/>
                          <a:sym typeface="Poppins"/>
                        </a:rPr>
                        <a:t>Simple non-linear model that could partition the data well</a:t>
                      </a:r>
                      <a:endParaRPr sz="1300">
                        <a:latin typeface="Poppins"/>
                        <a:ea typeface="Poppins"/>
                        <a:cs typeface="Poppins"/>
                        <a:sym typeface="Poppins"/>
                      </a:endParaRPr>
                    </a:p>
                  </a:txBody>
                  <a:tcPr marT="91425" marB="91425" marR="91425" marL="91425">
                    <a:solidFill>
                      <a:schemeClr val="accent5"/>
                    </a:solidFill>
                  </a:tcPr>
                </a:tc>
              </a:tr>
              <a:tr h="208475">
                <a:tc>
                  <a:txBody>
                    <a:bodyPr/>
                    <a:lstStyle/>
                    <a:p>
                      <a:pPr indent="0" lvl="0" marL="0" rtl="0" algn="l">
                        <a:spcBef>
                          <a:spcPts val="0"/>
                        </a:spcBef>
                        <a:spcAft>
                          <a:spcPts val="0"/>
                        </a:spcAft>
                        <a:buNone/>
                      </a:pPr>
                      <a:r>
                        <a:rPr b="1" lang="en" sz="1300">
                          <a:latin typeface="Poppins"/>
                          <a:ea typeface="Poppins"/>
                          <a:cs typeface="Poppins"/>
                          <a:sym typeface="Poppins"/>
                        </a:rPr>
                        <a:t>Gradient Boosted Trees</a:t>
                      </a:r>
                      <a:endParaRPr b="1" sz="1300">
                        <a:latin typeface="Poppins"/>
                        <a:ea typeface="Poppins"/>
                        <a:cs typeface="Poppins"/>
                        <a:sym typeface="Poppins"/>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300">
                          <a:latin typeface="Poppins"/>
                          <a:ea typeface="Poppins"/>
                          <a:cs typeface="Poppins"/>
                          <a:sym typeface="Poppins"/>
                        </a:rPr>
                        <a:t>Ensemble method will help minimize the errors of baseline</a:t>
                      </a:r>
                      <a:endParaRPr sz="1300">
                        <a:latin typeface="Poppins"/>
                        <a:ea typeface="Poppins"/>
                        <a:cs typeface="Poppins"/>
                        <a:sym typeface="Poppins"/>
                      </a:endParaRPr>
                    </a:p>
                  </a:txBody>
                  <a:tcPr marT="91425" marB="91425" marR="91425" marL="91425">
                    <a:solidFill>
                      <a:schemeClr val="accent1"/>
                    </a:solidFill>
                  </a:tcPr>
                </a:tc>
              </a:tr>
            </a:tbl>
          </a:graphicData>
        </a:graphic>
      </p:graphicFrame>
      <p:sp>
        <p:nvSpPr>
          <p:cNvPr id="802" name="Google Shape;802;p77"/>
          <p:cNvSpPr txBox="1"/>
          <p:nvPr/>
        </p:nvSpPr>
        <p:spPr>
          <a:xfrm>
            <a:off x="3579000" y="3234583"/>
            <a:ext cx="198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oppins"/>
                <a:ea typeface="Poppins"/>
                <a:cs typeface="Poppins"/>
                <a:sym typeface="Poppins"/>
              </a:rPr>
              <a:t>Neural Networks</a:t>
            </a:r>
            <a:endParaRPr b="1">
              <a:latin typeface="Poppins"/>
              <a:ea typeface="Poppins"/>
              <a:cs typeface="Poppins"/>
              <a:sym typeface="Poppins"/>
            </a:endParaRPr>
          </a:p>
        </p:txBody>
      </p:sp>
      <p:sp>
        <p:nvSpPr>
          <p:cNvPr id="803" name="Google Shape;803;p77"/>
          <p:cNvSpPr txBox="1"/>
          <p:nvPr/>
        </p:nvSpPr>
        <p:spPr>
          <a:xfrm>
            <a:off x="3579000" y="1964008"/>
            <a:ext cx="198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oppins"/>
                <a:ea typeface="Poppins"/>
                <a:cs typeface="Poppins"/>
                <a:sym typeface="Poppins"/>
              </a:rPr>
              <a:t>Decision Trees</a:t>
            </a:r>
            <a:endParaRPr b="1">
              <a:latin typeface="Poppins"/>
              <a:ea typeface="Poppins"/>
              <a:cs typeface="Poppins"/>
              <a:sym typeface="Poppins"/>
            </a:endParaRPr>
          </a:p>
        </p:txBody>
      </p:sp>
      <p:grpSp>
        <p:nvGrpSpPr>
          <p:cNvPr id="804" name="Google Shape;804;p77"/>
          <p:cNvGrpSpPr/>
          <p:nvPr/>
        </p:nvGrpSpPr>
        <p:grpSpPr>
          <a:xfrm>
            <a:off x="6285538" y="119200"/>
            <a:ext cx="2418521" cy="639698"/>
            <a:chOff x="7243750" y="81477"/>
            <a:chExt cx="2076875" cy="639698"/>
          </a:xfrm>
        </p:grpSpPr>
        <p:sp>
          <p:nvSpPr>
            <p:cNvPr id="805" name="Google Shape;805;p77"/>
            <p:cNvSpPr/>
            <p:nvPr/>
          </p:nvSpPr>
          <p:spPr>
            <a:xfrm>
              <a:off x="7243750" y="190225"/>
              <a:ext cx="182700" cy="182700"/>
            </a:xfrm>
            <a:prstGeom prst="rect">
              <a:avLst/>
            </a:prstGeom>
            <a:solidFill>
              <a:schemeClr val="accent5"/>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7"/>
            <p:cNvSpPr/>
            <p:nvPr/>
          </p:nvSpPr>
          <p:spPr>
            <a:xfrm>
              <a:off x="7243750" y="445025"/>
              <a:ext cx="182700" cy="182700"/>
            </a:xfrm>
            <a:prstGeom prst="rect">
              <a:avLst/>
            </a:prstGeom>
            <a:solidFill>
              <a:schemeClr val="accen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7"/>
            <p:cNvSpPr txBox="1"/>
            <p:nvPr/>
          </p:nvSpPr>
          <p:spPr>
            <a:xfrm>
              <a:off x="7426125" y="81477"/>
              <a:ext cx="178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oppins"/>
                  <a:ea typeface="Poppins"/>
                  <a:cs typeface="Poppins"/>
                  <a:sym typeface="Poppins"/>
                </a:rPr>
                <a:t>Baseline ML Model</a:t>
              </a:r>
              <a:endParaRPr sz="1300">
                <a:latin typeface="Poppins"/>
                <a:ea typeface="Poppins"/>
                <a:cs typeface="Poppins"/>
                <a:sym typeface="Poppins"/>
              </a:endParaRPr>
            </a:p>
          </p:txBody>
        </p:sp>
        <p:sp>
          <p:nvSpPr>
            <p:cNvPr id="808" name="Google Shape;808;p77"/>
            <p:cNvSpPr txBox="1"/>
            <p:nvPr/>
          </p:nvSpPr>
          <p:spPr>
            <a:xfrm>
              <a:off x="7426125" y="336275"/>
              <a:ext cx="189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oppins"/>
                  <a:ea typeface="Poppins"/>
                  <a:cs typeface="Poppins"/>
                  <a:sym typeface="Poppins"/>
                </a:rPr>
                <a:t>Improvement ML Model</a:t>
              </a:r>
              <a:endParaRPr sz="1300">
                <a:latin typeface="Poppins"/>
                <a:ea typeface="Poppins"/>
                <a:cs typeface="Poppins"/>
                <a:sym typeface="Poppins"/>
              </a:endParaRPr>
            </a:p>
          </p:txBody>
        </p:sp>
      </p:grpSp>
      <p:graphicFrame>
        <p:nvGraphicFramePr>
          <p:cNvPr id="809" name="Google Shape;809;p77"/>
          <p:cNvGraphicFramePr/>
          <p:nvPr/>
        </p:nvGraphicFramePr>
        <p:xfrm>
          <a:off x="789650" y="1474608"/>
          <a:ext cx="3000000" cy="3000000"/>
        </p:xfrm>
        <a:graphic>
          <a:graphicData uri="http://schemas.openxmlformats.org/drawingml/2006/table">
            <a:tbl>
              <a:tblPr>
                <a:noFill/>
                <a:tableStyleId>{86830726-8A2B-4242-A9CF-AE41218FF60D}</a:tableStyleId>
              </a:tblPr>
              <a:tblGrid>
                <a:gridCol w="2180975"/>
                <a:gridCol w="5383725"/>
              </a:tblGrid>
              <a:tr h="380975">
                <a:tc>
                  <a:txBody>
                    <a:bodyPr/>
                    <a:lstStyle/>
                    <a:p>
                      <a:pPr indent="0" lvl="0" marL="0" rtl="0" algn="l">
                        <a:spcBef>
                          <a:spcPts val="0"/>
                        </a:spcBef>
                        <a:spcAft>
                          <a:spcPts val="0"/>
                        </a:spcAft>
                        <a:buNone/>
                      </a:pPr>
                      <a:r>
                        <a:rPr b="1" lang="en" sz="1300">
                          <a:latin typeface="Poppins"/>
                          <a:ea typeface="Poppins"/>
                          <a:cs typeface="Poppins"/>
                          <a:sym typeface="Poppins"/>
                        </a:rPr>
                        <a:t>Baseline Model </a:t>
                      </a:r>
                      <a:endParaRPr b="1" sz="1300">
                        <a:latin typeface="Poppins"/>
                        <a:ea typeface="Poppins"/>
                        <a:cs typeface="Poppins"/>
                        <a:sym typeface="Poppins"/>
                      </a:endParaRPr>
                    </a:p>
                  </a:txBody>
                  <a:tcPr marT="91425" marB="91425" marR="91425" marL="91425">
                    <a:solidFill>
                      <a:schemeClr val="lt1"/>
                    </a:solidFill>
                  </a:tcPr>
                </a:tc>
                <a:tc>
                  <a:txBody>
                    <a:bodyPr/>
                    <a:lstStyle/>
                    <a:p>
                      <a:pPr indent="0" lvl="0" marL="0" rtl="0" algn="l">
                        <a:spcBef>
                          <a:spcPts val="0"/>
                        </a:spcBef>
                        <a:spcAft>
                          <a:spcPts val="0"/>
                        </a:spcAft>
                        <a:buNone/>
                      </a:pPr>
                      <a:r>
                        <a:rPr lang="en" sz="1300">
                          <a:latin typeface="Poppins"/>
                          <a:ea typeface="Poppins"/>
                          <a:cs typeface="Poppins"/>
                          <a:sym typeface="Poppins"/>
                        </a:rPr>
                        <a:t>Simple constant model which always predicts zero occupants</a:t>
                      </a:r>
                      <a:endParaRPr sz="1300">
                        <a:latin typeface="Poppins"/>
                        <a:ea typeface="Poppins"/>
                        <a:cs typeface="Poppins"/>
                        <a:sym typeface="Poppins"/>
                      </a:endParaRPr>
                    </a:p>
                  </a:txBody>
                  <a:tcPr marT="91425" marB="91425" marR="91425" marL="91425">
                    <a:solidFill>
                      <a:schemeClr val="lt1"/>
                    </a:solidFill>
                  </a:tcPr>
                </a:tc>
              </a:tr>
            </a:tbl>
          </a:graphicData>
        </a:graphic>
      </p:graphicFrame>
      <p:sp>
        <p:nvSpPr>
          <p:cNvPr id="810" name="Google Shape;810;p77"/>
          <p:cNvSpPr txBox="1"/>
          <p:nvPr/>
        </p:nvSpPr>
        <p:spPr>
          <a:xfrm>
            <a:off x="3579000" y="1074408"/>
            <a:ext cx="198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oppins"/>
                <a:ea typeface="Poppins"/>
                <a:cs typeface="Poppins"/>
                <a:sym typeface="Poppins"/>
              </a:rPr>
              <a:t>Baseline Model</a:t>
            </a:r>
            <a:endParaRPr b="1">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78"/>
          <p:cNvSpPr txBox="1"/>
          <p:nvPr/>
        </p:nvSpPr>
        <p:spPr>
          <a:xfrm>
            <a:off x="433749" y="1490600"/>
            <a:ext cx="3599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Hybrid metric useful for unbalanced classes</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Provides a balance between precision and recall</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Desire to maximize true positives while minimizing false positives and false negatives.</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Macro averaged: calculates metric for each class then averages</a:t>
            </a:r>
            <a:endParaRPr>
              <a:solidFill>
                <a:schemeClr val="dk1"/>
              </a:solidFill>
              <a:latin typeface="Poppins"/>
              <a:ea typeface="Poppins"/>
              <a:cs typeface="Poppins"/>
              <a:sym typeface="Poppins"/>
            </a:endParaRPr>
          </a:p>
        </p:txBody>
      </p:sp>
      <p:pic>
        <p:nvPicPr>
          <p:cNvPr id="816" name="Google Shape;816;p78"/>
          <p:cNvPicPr preferRelativeResize="0"/>
          <p:nvPr/>
        </p:nvPicPr>
        <p:blipFill>
          <a:blip r:embed="rId3">
            <a:alphaModFix/>
          </a:blip>
          <a:stretch>
            <a:fillRect/>
          </a:stretch>
        </p:blipFill>
        <p:spPr>
          <a:xfrm>
            <a:off x="4429138" y="3156150"/>
            <a:ext cx="4281124" cy="717075"/>
          </a:xfrm>
          <a:prstGeom prst="rect">
            <a:avLst/>
          </a:prstGeom>
          <a:noFill/>
          <a:ln>
            <a:noFill/>
          </a:ln>
        </p:spPr>
      </p:pic>
      <p:pic>
        <p:nvPicPr>
          <p:cNvPr id="817" name="Google Shape;817;p78"/>
          <p:cNvPicPr preferRelativeResize="0"/>
          <p:nvPr/>
        </p:nvPicPr>
        <p:blipFill>
          <a:blip r:embed="rId4">
            <a:alphaModFix/>
          </a:blip>
          <a:stretch>
            <a:fillRect/>
          </a:stretch>
        </p:blipFill>
        <p:spPr>
          <a:xfrm>
            <a:off x="4429138" y="1878478"/>
            <a:ext cx="4281127" cy="881421"/>
          </a:xfrm>
          <a:prstGeom prst="rect">
            <a:avLst/>
          </a:prstGeom>
          <a:noFill/>
          <a:ln>
            <a:noFill/>
          </a:ln>
        </p:spPr>
      </p:pic>
      <p:sp>
        <p:nvSpPr>
          <p:cNvPr id="818" name="Google Shape;818;p78"/>
          <p:cNvSpPr txBox="1"/>
          <p:nvPr>
            <p:ph type="title"/>
          </p:nvPr>
        </p:nvSpPr>
        <p:spPr>
          <a:xfrm>
            <a:off x="457200" y="307753"/>
            <a:ext cx="7766100" cy="8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F1 Score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a:p>
            <a:pPr indent="0" lvl="0" marL="0" rtl="0" algn="l">
              <a:spcBef>
                <a:spcPts val="0"/>
              </a:spcBef>
              <a:spcAft>
                <a:spcPts val="0"/>
              </a:spcAft>
              <a:buNone/>
            </a:pPr>
            <a:r>
              <a:t/>
            </a:r>
            <a:endParaRPr/>
          </a:p>
        </p:txBody>
      </p:sp>
      <p:graphicFrame>
        <p:nvGraphicFramePr>
          <p:cNvPr id="824" name="Google Shape;824;p79"/>
          <p:cNvGraphicFramePr/>
          <p:nvPr/>
        </p:nvGraphicFramePr>
        <p:xfrm>
          <a:off x="881575" y="2287307"/>
          <a:ext cx="3000000" cy="3000000"/>
        </p:xfrm>
        <a:graphic>
          <a:graphicData uri="http://schemas.openxmlformats.org/drawingml/2006/table">
            <a:tbl>
              <a:tblPr>
                <a:noFill/>
                <a:tableStyleId>{86830726-8A2B-4242-A9CF-AE41218FF60D}</a:tableStyleId>
              </a:tblPr>
              <a:tblGrid>
                <a:gridCol w="1574650"/>
                <a:gridCol w="2495325"/>
              </a:tblGrid>
              <a:tr h="396200">
                <a:tc>
                  <a:txBody>
                    <a:bodyPr/>
                    <a:lstStyle/>
                    <a:p>
                      <a:pPr indent="0" lvl="0" marL="0" rtl="0" algn="ctr">
                        <a:spcBef>
                          <a:spcPts val="0"/>
                        </a:spcBef>
                        <a:spcAft>
                          <a:spcPts val="0"/>
                        </a:spcAft>
                        <a:buNone/>
                      </a:pPr>
                      <a:r>
                        <a:rPr b="1" lang="en"/>
                        <a:t>Hyperparameter</a:t>
                      </a:r>
                      <a:endParaRPr b="1"/>
                    </a:p>
                  </a:txBody>
                  <a:tcPr marT="91425" marB="91425" marR="91425" marL="91425" anchor="ctr"/>
                </a:tc>
                <a:tc>
                  <a:txBody>
                    <a:bodyPr/>
                    <a:lstStyle/>
                    <a:p>
                      <a:pPr indent="0" lvl="0" marL="0" rtl="0" algn="ctr">
                        <a:spcBef>
                          <a:spcPts val="0"/>
                        </a:spcBef>
                        <a:spcAft>
                          <a:spcPts val="0"/>
                        </a:spcAft>
                        <a:buNone/>
                      </a:pPr>
                      <a:r>
                        <a:rPr b="1" lang="en"/>
                        <a:t>Values</a:t>
                      </a:r>
                      <a:endParaRPr b="1"/>
                    </a:p>
                  </a:txBody>
                  <a:tcPr marT="91425" marB="91425" marR="91425" marL="91425"/>
                </a:tc>
              </a:tr>
              <a:tr h="381000">
                <a:tc>
                  <a:txBody>
                    <a:bodyPr/>
                    <a:lstStyle/>
                    <a:p>
                      <a:pPr indent="0" lvl="0" marL="0" rtl="0" algn="ctr">
                        <a:spcBef>
                          <a:spcPts val="0"/>
                        </a:spcBef>
                        <a:spcAft>
                          <a:spcPts val="0"/>
                        </a:spcAft>
                        <a:buNone/>
                      </a:pPr>
                      <a:r>
                        <a:rPr lang="en"/>
                        <a:t>Max Tree Depth</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1, 2, 3, </a:t>
                      </a:r>
                      <a:r>
                        <a:rPr b="1" lang="en">
                          <a:solidFill>
                            <a:schemeClr val="accent6"/>
                          </a:solidFill>
                        </a:rPr>
                        <a:t>4</a:t>
                      </a:r>
                      <a:r>
                        <a:rPr lang="en">
                          <a:solidFill>
                            <a:srgbClr val="9E9E9E"/>
                          </a:solidFill>
                        </a:rPr>
                        <a:t>, 5, 6, 7, 8</a:t>
                      </a:r>
                      <a:endParaRPr>
                        <a:solidFill>
                          <a:srgbClr val="9E9E9E"/>
                        </a:solidFill>
                      </a:endParaRPr>
                    </a:p>
                  </a:txBody>
                  <a:tcPr marT="91425" marB="91425" marR="91425" marL="91425"/>
                </a:tc>
              </a:tr>
              <a:tr h="381000">
                <a:tc>
                  <a:txBody>
                    <a:bodyPr/>
                    <a:lstStyle/>
                    <a:p>
                      <a:pPr indent="0" lvl="0" marL="0" rtl="0" algn="ctr">
                        <a:spcBef>
                          <a:spcPts val="0"/>
                        </a:spcBef>
                        <a:spcAft>
                          <a:spcPts val="0"/>
                        </a:spcAft>
                        <a:buNone/>
                      </a:pPr>
                      <a:r>
                        <a:rPr lang="en"/>
                        <a:t>Criterion</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Entropy,</a:t>
                      </a:r>
                      <a:r>
                        <a:rPr lang="en"/>
                        <a:t> </a:t>
                      </a:r>
                      <a:r>
                        <a:rPr b="1" lang="en">
                          <a:solidFill>
                            <a:schemeClr val="accent6"/>
                          </a:solidFill>
                        </a:rPr>
                        <a:t>Gini Impurity</a:t>
                      </a:r>
                      <a:endParaRPr>
                        <a:solidFill>
                          <a:srgbClr val="9E9E9E"/>
                        </a:solidFill>
                      </a:endParaRPr>
                    </a:p>
                  </a:txBody>
                  <a:tcPr marT="91425" marB="91425" marR="91425" marL="91425"/>
                </a:tc>
              </a:tr>
            </a:tbl>
          </a:graphicData>
        </a:graphic>
      </p:graphicFrame>
      <p:sp>
        <p:nvSpPr>
          <p:cNvPr id="825" name="Google Shape;825;p79"/>
          <p:cNvSpPr txBox="1"/>
          <p:nvPr/>
        </p:nvSpPr>
        <p:spPr>
          <a:xfrm>
            <a:off x="6063650" y="329475"/>
            <a:ext cx="2724300" cy="84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6"/>
                </a:solidFill>
                <a:latin typeface="Poppins Black"/>
                <a:ea typeface="Poppins Black"/>
                <a:cs typeface="Poppins Black"/>
                <a:sym typeface="Poppins Black"/>
              </a:rPr>
              <a:t>0.965</a:t>
            </a:r>
            <a:endParaRPr sz="4500">
              <a:solidFill>
                <a:schemeClr val="accent6"/>
              </a:solidFill>
              <a:latin typeface="Poppins Black"/>
              <a:ea typeface="Poppins Black"/>
              <a:cs typeface="Poppins Black"/>
              <a:sym typeface="Poppins Black"/>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Macro-averaged f1 score</a:t>
            </a:r>
            <a:endParaRPr sz="1200">
              <a:solidFill>
                <a:schemeClr val="dk1"/>
              </a:solidFill>
              <a:latin typeface="Poppins"/>
              <a:ea typeface="Poppins"/>
              <a:cs typeface="Poppins"/>
              <a:sym typeface="Poppins"/>
            </a:endParaRPr>
          </a:p>
        </p:txBody>
      </p:sp>
      <p:sp>
        <p:nvSpPr>
          <p:cNvPr id="826" name="Google Shape;826;p79"/>
          <p:cNvSpPr txBox="1"/>
          <p:nvPr/>
        </p:nvSpPr>
        <p:spPr>
          <a:xfrm>
            <a:off x="5303275" y="1388525"/>
            <a:ext cx="3385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Char char="●"/>
            </a:pPr>
            <a:r>
              <a:rPr lang="en">
                <a:latin typeface="Poppins"/>
                <a:ea typeface="Poppins"/>
                <a:cs typeface="Poppins"/>
                <a:sym typeface="Poppins"/>
              </a:rPr>
              <a:t>Hyperparameter tuning performed with non-standardized validation data set</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Final model trained on combined non-standardized training and validation data set, evaluated on test set</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Number of samples per leaf and per split was decided by sklearn</a:t>
            </a:r>
            <a:endParaRPr>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a:p>
            <a:pPr indent="0" lvl="0" marL="0" rtl="0" algn="l">
              <a:spcBef>
                <a:spcPts val="0"/>
              </a:spcBef>
              <a:spcAft>
                <a:spcPts val="0"/>
              </a:spcAft>
              <a:buNone/>
            </a:pPr>
            <a:r>
              <a:t/>
            </a:r>
            <a:endParaRPr/>
          </a:p>
        </p:txBody>
      </p:sp>
      <p:sp>
        <p:nvSpPr>
          <p:cNvPr id="832" name="Google Shape;832;p80"/>
          <p:cNvSpPr txBox="1"/>
          <p:nvPr/>
        </p:nvSpPr>
        <p:spPr>
          <a:xfrm>
            <a:off x="6063650" y="329475"/>
            <a:ext cx="2724300" cy="84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6"/>
                </a:solidFill>
                <a:latin typeface="Poppins Black"/>
                <a:ea typeface="Poppins Black"/>
                <a:cs typeface="Poppins Black"/>
                <a:sym typeface="Poppins Black"/>
              </a:rPr>
              <a:t>0.965</a:t>
            </a:r>
            <a:endParaRPr sz="4500">
              <a:solidFill>
                <a:schemeClr val="accent6"/>
              </a:solidFill>
              <a:latin typeface="Poppins Black"/>
              <a:ea typeface="Poppins Black"/>
              <a:cs typeface="Poppins Black"/>
              <a:sym typeface="Poppins Black"/>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Macro-averaged f1 score</a:t>
            </a:r>
            <a:endParaRPr sz="1200">
              <a:solidFill>
                <a:schemeClr val="dk1"/>
              </a:solidFill>
              <a:latin typeface="Poppins"/>
              <a:ea typeface="Poppins"/>
              <a:cs typeface="Poppins"/>
              <a:sym typeface="Poppins"/>
            </a:endParaRPr>
          </a:p>
        </p:txBody>
      </p:sp>
      <p:pic>
        <p:nvPicPr>
          <p:cNvPr id="833" name="Google Shape;833;p80"/>
          <p:cNvPicPr preferRelativeResize="0"/>
          <p:nvPr/>
        </p:nvPicPr>
        <p:blipFill>
          <a:blip r:embed="rId3">
            <a:alphaModFix/>
          </a:blip>
          <a:stretch>
            <a:fillRect/>
          </a:stretch>
        </p:blipFill>
        <p:spPr>
          <a:xfrm>
            <a:off x="67900" y="1690825"/>
            <a:ext cx="3308400" cy="2481300"/>
          </a:xfrm>
          <a:prstGeom prst="rect">
            <a:avLst/>
          </a:prstGeom>
          <a:noFill/>
          <a:ln>
            <a:noFill/>
          </a:ln>
        </p:spPr>
      </p:pic>
      <p:pic>
        <p:nvPicPr>
          <p:cNvPr id="834" name="Google Shape;834;p80"/>
          <p:cNvPicPr preferRelativeResize="0"/>
          <p:nvPr/>
        </p:nvPicPr>
        <p:blipFill>
          <a:blip r:embed="rId4">
            <a:alphaModFix/>
          </a:blip>
          <a:stretch>
            <a:fillRect/>
          </a:stretch>
        </p:blipFill>
        <p:spPr>
          <a:xfrm>
            <a:off x="5638075" y="1690825"/>
            <a:ext cx="3308400" cy="2481300"/>
          </a:xfrm>
          <a:prstGeom prst="rect">
            <a:avLst/>
          </a:prstGeom>
          <a:noFill/>
          <a:ln>
            <a:noFill/>
          </a:ln>
        </p:spPr>
      </p:pic>
      <p:pic>
        <p:nvPicPr>
          <p:cNvPr id="835" name="Google Shape;835;p80"/>
          <p:cNvPicPr preferRelativeResize="0"/>
          <p:nvPr/>
        </p:nvPicPr>
        <p:blipFill>
          <a:blip r:embed="rId5">
            <a:alphaModFix/>
          </a:blip>
          <a:stretch>
            <a:fillRect/>
          </a:stretch>
        </p:blipFill>
        <p:spPr>
          <a:xfrm>
            <a:off x="3310650" y="1639675"/>
            <a:ext cx="2583600" cy="258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Boosted</a:t>
            </a:r>
            <a:endParaRPr/>
          </a:p>
          <a:p>
            <a:pPr indent="0" lvl="0" marL="0" rtl="0" algn="l">
              <a:spcBef>
                <a:spcPts val="0"/>
              </a:spcBef>
              <a:spcAft>
                <a:spcPts val="0"/>
              </a:spcAft>
              <a:buNone/>
            </a:pPr>
            <a:r>
              <a:rPr lang="en"/>
              <a:t>Decision Trees</a:t>
            </a:r>
            <a:endParaRPr/>
          </a:p>
          <a:p>
            <a:pPr indent="0" lvl="0" marL="0" rtl="0" algn="l">
              <a:spcBef>
                <a:spcPts val="0"/>
              </a:spcBef>
              <a:spcAft>
                <a:spcPts val="0"/>
              </a:spcAft>
              <a:buNone/>
            </a:pPr>
            <a:r>
              <a:t/>
            </a:r>
            <a:endParaRPr/>
          </a:p>
        </p:txBody>
      </p:sp>
      <p:graphicFrame>
        <p:nvGraphicFramePr>
          <p:cNvPr id="841" name="Google Shape;841;p81"/>
          <p:cNvGraphicFramePr/>
          <p:nvPr/>
        </p:nvGraphicFramePr>
        <p:xfrm>
          <a:off x="890275" y="1892120"/>
          <a:ext cx="3000000" cy="3000000"/>
        </p:xfrm>
        <a:graphic>
          <a:graphicData uri="http://schemas.openxmlformats.org/drawingml/2006/table">
            <a:tbl>
              <a:tblPr>
                <a:noFill/>
                <a:tableStyleId>{86830726-8A2B-4242-A9CF-AE41218FF60D}</a:tableStyleId>
              </a:tblPr>
              <a:tblGrid>
                <a:gridCol w="1549400"/>
                <a:gridCol w="2643350"/>
              </a:tblGrid>
              <a:tr h="396200">
                <a:tc>
                  <a:txBody>
                    <a:bodyPr/>
                    <a:lstStyle/>
                    <a:p>
                      <a:pPr indent="0" lvl="0" marL="0" rtl="0" algn="ctr">
                        <a:spcBef>
                          <a:spcPts val="0"/>
                        </a:spcBef>
                        <a:spcAft>
                          <a:spcPts val="0"/>
                        </a:spcAft>
                        <a:buNone/>
                      </a:pPr>
                      <a:r>
                        <a:rPr b="1" lang="en"/>
                        <a:t>Hyperparameter</a:t>
                      </a:r>
                      <a:endParaRPr b="1"/>
                    </a:p>
                  </a:txBody>
                  <a:tcPr marT="91425" marB="91425" marR="91425" marL="91425" anchor="ctr"/>
                </a:tc>
                <a:tc>
                  <a:txBody>
                    <a:bodyPr/>
                    <a:lstStyle/>
                    <a:p>
                      <a:pPr indent="0" lvl="0" marL="0" rtl="0" algn="ctr">
                        <a:spcBef>
                          <a:spcPts val="0"/>
                        </a:spcBef>
                        <a:spcAft>
                          <a:spcPts val="0"/>
                        </a:spcAft>
                        <a:buNone/>
                      </a:pPr>
                      <a:r>
                        <a:rPr b="1" lang="en"/>
                        <a:t>Values</a:t>
                      </a:r>
                      <a:endParaRPr b="1"/>
                    </a:p>
                  </a:txBody>
                  <a:tcPr marT="91425" marB="91425" marR="91425" marL="91425"/>
                </a:tc>
              </a:tr>
              <a:tr h="396200">
                <a:tc>
                  <a:txBody>
                    <a:bodyPr/>
                    <a:lstStyle/>
                    <a:p>
                      <a:pPr indent="0" lvl="0" marL="0" rtl="0" algn="ctr">
                        <a:spcBef>
                          <a:spcPts val="0"/>
                        </a:spcBef>
                        <a:spcAft>
                          <a:spcPts val="0"/>
                        </a:spcAft>
                        <a:buNone/>
                      </a:pPr>
                      <a:r>
                        <a:rPr lang="en"/>
                        <a:t>Learning Rate</a:t>
                      </a:r>
                      <a:endParaRPr/>
                    </a:p>
                  </a:txBody>
                  <a:tcPr marT="91425" marB="91425" marR="91425" marL="91425" anchor="ctr"/>
                </a:tc>
                <a:tc>
                  <a:txBody>
                    <a:bodyPr/>
                    <a:lstStyle/>
                    <a:p>
                      <a:pPr indent="0" lvl="0" marL="0" rtl="0" algn="ctr">
                        <a:spcBef>
                          <a:spcPts val="0"/>
                        </a:spcBef>
                        <a:spcAft>
                          <a:spcPts val="0"/>
                        </a:spcAft>
                        <a:buNone/>
                      </a:pPr>
                      <a:r>
                        <a:rPr lang="en">
                          <a:solidFill>
                            <a:srgbClr val="999999"/>
                          </a:solidFill>
                        </a:rPr>
                        <a:t>0.01</a:t>
                      </a:r>
                      <a:r>
                        <a:rPr lang="en">
                          <a:solidFill>
                            <a:srgbClr val="999999"/>
                          </a:solidFill>
                        </a:rPr>
                        <a:t>, 0.05, 0.1, </a:t>
                      </a:r>
                      <a:r>
                        <a:rPr b="1" lang="en">
                          <a:solidFill>
                            <a:schemeClr val="accent6"/>
                          </a:solidFill>
                        </a:rPr>
                        <a:t>0.2</a:t>
                      </a:r>
                      <a:r>
                        <a:rPr lang="en">
                          <a:solidFill>
                            <a:srgbClr val="9E9E9E"/>
                          </a:solidFill>
                        </a:rPr>
                        <a:t>,</a:t>
                      </a:r>
                      <a:r>
                        <a:rPr lang="en"/>
                        <a:t> </a:t>
                      </a:r>
                      <a:r>
                        <a:rPr lang="en">
                          <a:solidFill>
                            <a:srgbClr val="999999"/>
                          </a:solidFill>
                        </a:rPr>
                        <a:t>0.3</a:t>
                      </a:r>
                      <a:endParaRPr>
                        <a:solidFill>
                          <a:srgbClr val="999999"/>
                        </a:solidFill>
                      </a:endParaRPr>
                    </a:p>
                  </a:txBody>
                  <a:tcPr marT="91425" marB="91425" marR="91425" marL="91425"/>
                </a:tc>
              </a:tr>
              <a:tr h="396200">
                <a:tc>
                  <a:txBody>
                    <a:bodyPr/>
                    <a:lstStyle/>
                    <a:p>
                      <a:pPr indent="0" lvl="0" marL="0" rtl="0" algn="ctr">
                        <a:spcBef>
                          <a:spcPts val="0"/>
                        </a:spcBef>
                        <a:spcAft>
                          <a:spcPts val="0"/>
                        </a:spcAft>
                        <a:buNone/>
                      </a:pPr>
                      <a:r>
                        <a:rPr lang="en"/>
                        <a:t>No. Estimators</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50</a:t>
                      </a:r>
                      <a:r>
                        <a:rPr lang="en">
                          <a:solidFill>
                            <a:srgbClr val="9E9E9E"/>
                          </a:solidFill>
                        </a:rPr>
                        <a:t>,</a:t>
                      </a:r>
                      <a:r>
                        <a:rPr lang="en"/>
                        <a:t> </a:t>
                      </a:r>
                      <a:r>
                        <a:rPr b="1" lang="en">
                          <a:solidFill>
                            <a:schemeClr val="accent6"/>
                          </a:solidFill>
                        </a:rPr>
                        <a:t>100</a:t>
                      </a:r>
                      <a:r>
                        <a:rPr lang="en">
                          <a:solidFill>
                            <a:srgbClr val="9E9E9E"/>
                          </a:solidFill>
                        </a:rPr>
                        <a:t>,</a:t>
                      </a:r>
                      <a:r>
                        <a:rPr lang="en"/>
                        <a:t> </a:t>
                      </a:r>
                      <a:r>
                        <a:rPr lang="en">
                          <a:solidFill>
                            <a:srgbClr val="9E9E9E"/>
                          </a:solidFill>
                        </a:rPr>
                        <a:t>150, 200</a:t>
                      </a:r>
                      <a:endParaRPr>
                        <a:solidFill>
                          <a:srgbClr val="9E9E9E"/>
                        </a:solidFill>
                      </a:endParaRPr>
                    </a:p>
                  </a:txBody>
                  <a:tcPr marT="91425" marB="91425" marR="91425" marL="91425"/>
                </a:tc>
              </a:tr>
              <a:tr h="609575">
                <a:tc>
                  <a:txBody>
                    <a:bodyPr/>
                    <a:lstStyle/>
                    <a:p>
                      <a:pPr indent="0" lvl="0" marL="0" rtl="0" algn="ctr">
                        <a:spcBef>
                          <a:spcPts val="0"/>
                        </a:spcBef>
                        <a:spcAft>
                          <a:spcPts val="0"/>
                        </a:spcAft>
                        <a:buNone/>
                      </a:pPr>
                      <a:r>
                        <a:rPr lang="en"/>
                        <a:t>Subsample</a:t>
                      </a:r>
                      <a:endParaRPr/>
                    </a:p>
                  </a:txBody>
                  <a:tcPr marT="91425" marB="91425" marR="91425" marL="91425" anchor="ctr"/>
                </a:tc>
                <a:tc>
                  <a:txBody>
                    <a:bodyPr/>
                    <a:lstStyle/>
                    <a:p>
                      <a:pPr indent="0" lvl="0" marL="0" rtl="0" algn="ctr">
                        <a:spcBef>
                          <a:spcPts val="0"/>
                        </a:spcBef>
                        <a:spcAft>
                          <a:spcPts val="0"/>
                        </a:spcAft>
                        <a:buNone/>
                      </a:pPr>
                      <a:r>
                        <a:rPr b="1" lang="en">
                          <a:solidFill>
                            <a:schemeClr val="accent6"/>
                          </a:solidFill>
                        </a:rPr>
                        <a:t>0.1</a:t>
                      </a:r>
                      <a:r>
                        <a:rPr lang="en">
                          <a:solidFill>
                            <a:srgbClr val="9E9E9E"/>
                          </a:solidFill>
                        </a:rPr>
                        <a:t>, 0.2, 0.3, 0.4, 0.5, </a:t>
                      </a:r>
                      <a:endParaRPr>
                        <a:solidFill>
                          <a:srgbClr val="9E9E9E"/>
                        </a:solidFill>
                      </a:endParaRPr>
                    </a:p>
                    <a:p>
                      <a:pPr indent="0" lvl="0" marL="0" rtl="0" algn="ctr">
                        <a:spcBef>
                          <a:spcPts val="0"/>
                        </a:spcBef>
                        <a:spcAft>
                          <a:spcPts val="0"/>
                        </a:spcAft>
                        <a:buNone/>
                      </a:pPr>
                      <a:r>
                        <a:rPr lang="en">
                          <a:solidFill>
                            <a:srgbClr val="9E9E9E"/>
                          </a:solidFill>
                        </a:rPr>
                        <a:t>0.6, 0.7, 0.8, 0.9, 1.0</a:t>
                      </a:r>
                      <a:endParaRPr b="1">
                        <a:solidFill>
                          <a:schemeClr val="accent6"/>
                        </a:solidFill>
                      </a:endParaRPr>
                    </a:p>
                  </a:txBody>
                  <a:tcPr marT="91425" marB="91425" marR="91425" marL="91425"/>
                </a:tc>
              </a:tr>
              <a:tr h="100000">
                <a:tc>
                  <a:txBody>
                    <a:bodyPr/>
                    <a:lstStyle/>
                    <a:p>
                      <a:pPr indent="0" lvl="0" marL="0" rtl="0" algn="ctr">
                        <a:spcBef>
                          <a:spcPts val="0"/>
                        </a:spcBef>
                        <a:spcAft>
                          <a:spcPts val="0"/>
                        </a:spcAft>
                        <a:buNone/>
                      </a:pPr>
                      <a:r>
                        <a:rPr lang="en"/>
                        <a:t>Criterion</a:t>
                      </a:r>
                      <a:endParaRPr/>
                    </a:p>
                  </a:txBody>
                  <a:tcPr marT="91425" marB="91425" marR="91425" marL="91425" anchor="ctr"/>
                </a:tc>
                <a:tc>
                  <a:txBody>
                    <a:bodyPr/>
                    <a:lstStyle/>
                    <a:p>
                      <a:pPr indent="0" lvl="0" marL="0" rtl="0" algn="ctr">
                        <a:spcBef>
                          <a:spcPts val="0"/>
                        </a:spcBef>
                        <a:spcAft>
                          <a:spcPts val="0"/>
                        </a:spcAft>
                        <a:buNone/>
                      </a:pPr>
                      <a:r>
                        <a:rPr b="1" lang="en">
                          <a:solidFill>
                            <a:schemeClr val="accent6"/>
                          </a:solidFill>
                        </a:rPr>
                        <a:t>Friedman MSE</a:t>
                      </a:r>
                      <a:r>
                        <a:rPr lang="en">
                          <a:solidFill>
                            <a:srgbClr val="9E9E9E"/>
                          </a:solidFill>
                        </a:rPr>
                        <a:t>,</a:t>
                      </a:r>
                      <a:r>
                        <a:rPr lang="en"/>
                        <a:t> </a:t>
                      </a:r>
                      <a:r>
                        <a:rPr lang="en">
                          <a:solidFill>
                            <a:srgbClr val="9E9E9E"/>
                          </a:solidFill>
                        </a:rPr>
                        <a:t>Squared Error</a:t>
                      </a:r>
                      <a:endParaRPr>
                        <a:solidFill>
                          <a:srgbClr val="9E9E9E"/>
                        </a:solidFill>
                      </a:endParaRPr>
                    </a:p>
                  </a:txBody>
                  <a:tcPr marT="91425" marB="91425" marR="91425" marL="91425"/>
                </a:tc>
              </a:tr>
              <a:tr h="396200">
                <a:tc>
                  <a:txBody>
                    <a:bodyPr/>
                    <a:lstStyle/>
                    <a:p>
                      <a:pPr indent="0" lvl="0" marL="0" rtl="0" algn="ctr">
                        <a:spcBef>
                          <a:spcPts val="0"/>
                        </a:spcBef>
                        <a:spcAft>
                          <a:spcPts val="0"/>
                        </a:spcAft>
                        <a:buNone/>
                      </a:pPr>
                      <a:r>
                        <a:rPr lang="en"/>
                        <a:t>Max Tree Depth</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1, 2, </a:t>
                      </a:r>
                      <a:r>
                        <a:rPr b="1" lang="en">
                          <a:solidFill>
                            <a:schemeClr val="accent6"/>
                          </a:solidFill>
                        </a:rPr>
                        <a:t>3</a:t>
                      </a:r>
                      <a:r>
                        <a:rPr lang="en">
                          <a:solidFill>
                            <a:srgbClr val="9E9E9E"/>
                          </a:solidFill>
                        </a:rPr>
                        <a:t>, 4</a:t>
                      </a:r>
                      <a:endParaRPr>
                        <a:solidFill>
                          <a:srgbClr val="9E9E9E"/>
                        </a:solidFill>
                      </a:endParaRPr>
                    </a:p>
                  </a:txBody>
                  <a:tcPr marT="91425" marB="91425" marR="91425" marL="91425"/>
                </a:tc>
              </a:tr>
            </a:tbl>
          </a:graphicData>
        </a:graphic>
      </p:graphicFrame>
      <p:sp>
        <p:nvSpPr>
          <p:cNvPr id="842" name="Google Shape;842;p81"/>
          <p:cNvSpPr txBox="1"/>
          <p:nvPr/>
        </p:nvSpPr>
        <p:spPr>
          <a:xfrm>
            <a:off x="6063650" y="329475"/>
            <a:ext cx="2724300" cy="84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6"/>
                </a:solidFill>
                <a:latin typeface="Poppins Black"/>
                <a:ea typeface="Poppins Black"/>
                <a:cs typeface="Poppins Black"/>
                <a:sym typeface="Poppins Black"/>
              </a:rPr>
              <a:t>0.935</a:t>
            </a:r>
            <a:endParaRPr sz="4500">
              <a:solidFill>
                <a:schemeClr val="accent6"/>
              </a:solidFill>
              <a:latin typeface="Poppins Black"/>
              <a:ea typeface="Poppins Black"/>
              <a:cs typeface="Poppins Black"/>
              <a:sym typeface="Poppins Black"/>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Macro-averaged f1 score</a:t>
            </a:r>
            <a:endParaRPr sz="1200">
              <a:solidFill>
                <a:schemeClr val="dk1"/>
              </a:solidFill>
              <a:latin typeface="Poppins"/>
              <a:ea typeface="Poppins"/>
              <a:cs typeface="Poppins"/>
              <a:sym typeface="Poppins"/>
            </a:endParaRPr>
          </a:p>
        </p:txBody>
      </p:sp>
      <p:sp>
        <p:nvSpPr>
          <p:cNvPr id="843" name="Google Shape;843;p81"/>
          <p:cNvSpPr txBox="1"/>
          <p:nvPr/>
        </p:nvSpPr>
        <p:spPr>
          <a:xfrm>
            <a:off x="5303275" y="1388525"/>
            <a:ext cx="3385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Char char="●"/>
            </a:pPr>
            <a:r>
              <a:rPr lang="en">
                <a:latin typeface="Poppins"/>
                <a:ea typeface="Poppins"/>
                <a:cs typeface="Poppins"/>
                <a:sym typeface="Poppins"/>
              </a:rPr>
              <a:t>Hyperparameter tuning performed with non-standardized validation data set</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Final model trained on combined non-standardized training and validation data set, evaluated on test set</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Number of samples per leaf and per split was decided by sklearn</a:t>
            </a:r>
            <a:endParaRPr>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8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Boosted</a:t>
            </a:r>
            <a:endParaRPr/>
          </a:p>
          <a:p>
            <a:pPr indent="0" lvl="0" marL="0" rtl="0" algn="l">
              <a:spcBef>
                <a:spcPts val="0"/>
              </a:spcBef>
              <a:spcAft>
                <a:spcPts val="0"/>
              </a:spcAft>
              <a:buNone/>
            </a:pPr>
            <a:r>
              <a:rPr lang="en"/>
              <a:t>Decision Trees</a:t>
            </a:r>
            <a:endParaRPr/>
          </a:p>
          <a:p>
            <a:pPr indent="0" lvl="0" marL="0" rtl="0" algn="l">
              <a:spcBef>
                <a:spcPts val="0"/>
              </a:spcBef>
              <a:spcAft>
                <a:spcPts val="0"/>
              </a:spcAft>
              <a:buNone/>
            </a:pPr>
            <a:r>
              <a:t/>
            </a:r>
            <a:endParaRPr/>
          </a:p>
        </p:txBody>
      </p:sp>
      <p:sp>
        <p:nvSpPr>
          <p:cNvPr id="849" name="Google Shape;849;p82"/>
          <p:cNvSpPr txBox="1"/>
          <p:nvPr/>
        </p:nvSpPr>
        <p:spPr>
          <a:xfrm>
            <a:off x="6063650" y="329475"/>
            <a:ext cx="2724300" cy="84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6"/>
                </a:solidFill>
                <a:latin typeface="Poppins Black"/>
                <a:ea typeface="Poppins Black"/>
                <a:cs typeface="Poppins Black"/>
                <a:sym typeface="Poppins Black"/>
              </a:rPr>
              <a:t>0.935</a:t>
            </a:r>
            <a:endParaRPr sz="4500">
              <a:solidFill>
                <a:schemeClr val="accent6"/>
              </a:solidFill>
              <a:latin typeface="Poppins Black"/>
              <a:ea typeface="Poppins Black"/>
              <a:cs typeface="Poppins Black"/>
              <a:sym typeface="Poppins Black"/>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Macro-averaged f1 score</a:t>
            </a:r>
            <a:endParaRPr sz="1200">
              <a:solidFill>
                <a:schemeClr val="dk1"/>
              </a:solidFill>
              <a:latin typeface="Poppins"/>
              <a:ea typeface="Poppins"/>
              <a:cs typeface="Poppins"/>
              <a:sym typeface="Poppins"/>
            </a:endParaRPr>
          </a:p>
        </p:txBody>
      </p:sp>
      <p:pic>
        <p:nvPicPr>
          <p:cNvPr id="850" name="Google Shape;850;p82"/>
          <p:cNvPicPr preferRelativeResize="0"/>
          <p:nvPr/>
        </p:nvPicPr>
        <p:blipFill>
          <a:blip r:embed="rId3">
            <a:alphaModFix/>
          </a:blip>
          <a:stretch>
            <a:fillRect/>
          </a:stretch>
        </p:blipFill>
        <p:spPr>
          <a:xfrm>
            <a:off x="4001669" y="1777527"/>
            <a:ext cx="3846957" cy="2885221"/>
          </a:xfrm>
          <a:prstGeom prst="rect">
            <a:avLst/>
          </a:prstGeom>
          <a:noFill/>
          <a:ln>
            <a:noFill/>
          </a:ln>
        </p:spPr>
      </p:pic>
      <p:pic>
        <p:nvPicPr>
          <p:cNvPr id="851" name="Google Shape;851;p82"/>
          <p:cNvPicPr preferRelativeResize="0"/>
          <p:nvPr/>
        </p:nvPicPr>
        <p:blipFill>
          <a:blip r:embed="rId4">
            <a:alphaModFix/>
          </a:blip>
          <a:stretch>
            <a:fillRect/>
          </a:stretch>
        </p:blipFill>
        <p:spPr>
          <a:xfrm>
            <a:off x="1295375" y="1718050"/>
            <a:ext cx="3004170" cy="30041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t/>
            </a:r>
            <a:endParaRPr/>
          </a:p>
        </p:txBody>
      </p:sp>
      <p:graphicFrame>
        <p:nvGraphicFramePr>
          <p:cNvPr id="857" name="Google Shape;857;p83"/>
          <p:cNvGraphicFramePr/>
          <p:nvPr/>
        </p:nvGraphicFramePr>
        <p:xfrm>
          <a:off x="890275" y="1892120"/>
          <a:ext cx="3000000" cy="3000000"/>
        </p:xfrm>
        <a:graphic>
          <a:graphicData uri="http://schemas.openxmlformats.org/drawingml/2006/table">
            <a:tbl>
              <a:tblPr>
                <a:noFill/>
                <a:tableStyleId>{86830726-8A2B-4242-A9CF-AE41218FF60D}</a:tableStyleId>
              </a:tblPr>
              <a:tblGrid>
                <a:gridCol w="1574650"/>
                <a:gridCol w="2495325"/>
              </a:tblGrid>
              <a:tr h="396200">
                <a:tc>
                  <a:txBody>
                    <a:bodyPr/>
                    <a:lstStyle/>
                    <a:p>
                      <a:pPr indent="0" lvl="0" marL="0" rtl="0" algn="ctr">
                        <a:spcBef>
                          <a:spcPts val="0"/>
                        </a:spcBef>
                        <a:spcAft>
                          <a:spcPts val="0"/>
                        </a:spcAft>
                        <a:buNone/>
                      </a:pPr>
                      <a:r>
                        <a:rPr b="1" lang="en"/>
                        <a:t>Hyperparameter</a:t>
                      </a:r>
                      <a:endParaRPr b="1"/>
                    </a:p>
                  </a:txBody>
                  <a:tcPr marT="91425" marB="91425" marR="91425" marL="91425" anchor="ctr"/>
                </a:tc>
                <a:tc>
                  <a:txBody>
                    <a:bodyPr/>
                    <a:lstStyle/>
                    <a:p>
                      <a:pPr indent="0" lvl="0" marL="0" rtl="0" algn="ctr">
                        <a:spcBef>
                          <a:spcPts val="0"/>
                        </a:spcBef>
                        <a:spcAft>
                          <a:spcPts val="0"/>
                        </a:spcAft>
                        <a:buNone/>
                      </a:pPr>
                      <a:r>
                        <a:rPr b="1" lang="en"/>
                        <a:t>Values</a:t>
                      </a:r>
                      <a:endParaRPr b="1"/>
                    </a:p>
                  </a:txBody>
                  <a:tcPr marT="91425" marB="91425" marR="91425" marL="91425"/>
                </a:tc>
              </a:tr>
              <a:tr h="381000">
                <a:tc>
                  <a:txBody>
                    <a:bodyPr/>
                    <a:lstStyle/>
                    <a:p>
                      <a:pPr indent="0" lvl="0" marL="0" rtl="0" algn="ctr">
                        <a:spcBef>
                          <a:spcPts val="0"/>
                        </a:spcBef>
                        <a:spcAft>
                          <a:spcPts val="0"/>
                        </a:spcAft>
                        <a:buNone/>
                      </a:pPr>
                      <a:r>
                        <a:rPr lang="en"/>
                        <a:t>Optimizer</a:t>
                      </a:r>
                      <a:endParaRPr/>
                    </a:p>
                  </a:txBody>
                  <a:tcPr marT="91425" marB="91425" marR="91425" marL="91425" anchor="ctr"/>
                </a:tc>
                <a:tc>
                  <a:txBody>
                    <a:bodyPr/>
                    <a:lstStyle/>
                    <a:p>
                      <a:pPr indent="0" lvl="0" marL="0" rtl="0" algn="ctr">
                        <a:spcBef>
                          <a:spcPts val="0"/>
                        </a:spcBef>
                        <a:spcAft>
                          <a:spcPts val="0"/>
                        </a:spcAft>
                        <a:buNone/>
                      </a:pPr>
                      <a:r>
                        <a:rPr b="1" lang="en">
                          <a:solidFill>
                            <a:schemeClr val="accent6"/>
                          </a:solidFill>
                        </a:rPr>
                        <a:t>Adam</a:t>
                      </a:r>
                      <a:r>
                        <a:rPr lang="en">
                          <a:solidFill>
                            <a:srgbClr val="9E9E9E"/>
                          </a:solidFill>
                        </a:rPr>
                        <a:t>,</a:t>
                      </a:r>
                      <a:r>
                        <a:rPr lang="en"/>
                        <a:t> </a:t>
                      </a:r>
                      <a:r>
                        <a:rPr lang="en">
                          <a:solidFill>
                            <a:srgbClr val="999999"/>
                          </a:solidFill>
                        </a:rPr>
                        <a:t>SGD</a:t>
                      </a:r>
                      <a:endParaRPr>
                        <a:solidFill>
                          <a:srgbClr val="999999"/>
                        </a:solidFill>
                      </a:endParaRPr>
                    </a:p>
                  </a:txBody>
                  <a:tcPr marT="91425" marB="91425" marR="91425" marL="91425"/>
                </a:tc>
              </a:tr>
              <a:tr h="381000">
                <a:tc>
                  <a:txBody>
                    <a:bodyPr/>
                    <a:lstStyle/>
                    <a:p>
                      <a:pPr indent="0" lvl="0" marL="0" rtl="0" algn="ctr">
                        <a:spcBef>
                          <a:spcPts val="0"/>
                        </a:spcBef>
                        <a:spcAft>
                          <a:spcPts val="0"/>
                        </a:spcAft>
                        <a:buNone/>
                      </a:pPr>
                      <a:r>
                        <a:rPr lang="en"/>
                        <a:t>Learning Rate</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0.001,</a:t>
                      </a:r>
                      <a:r>
                        <a:rPr lang="en"/>
                        <a:t> </a:t>
                      </a:r>
                      <a:r>
                        <a:rPr b="1" lang="en">
                          <a:solidFill>
                            <a:schemeClr val="accent6"/>
                          </a:solidFill>
                        </a:rPr>
                        <a:t>0.01</a:t>
                      </a:r>
                      <a:r>
                        <a:rPr lang="en">
                          <a:solidFill>
                            <a:srgbClr val="9E9E9E"/>
                          </a:solidFill>
                        </a:rPr>
                        <a:t>,</a:t>
                      </a:r>
                      <a:r>
                        <a:rPr lang="en"/>
                        <a:t> </a:t>
                      </a:r>
                      <a:r>
                        <a:rPr lang="en">
                          <a:solidFill>
                            <a:srgbClr val="9E9E9E"/>
                          </a:solidFill>
                        </a:rPr>
                        <a:t>0.1</a:t>
                      </a:r>
                      <a:endParaRPr>
                        <a:solidFill>
                          <a:srgbClr val="9E9E9E"/>
                        </a:solidFill>
                      </a:endParaRPr>
                    </a:p>
                  </a:txBody>
                  <a:tcPr marT="91425" marB="91425" marR="91425" marL="91425"/>
                </a:tc>
              </a:tr>
              <a:tr h="381000">
                <a:tc>
                  <a:txBody>
                    <a:bodyPr/>
                    <a:lstStyle/>
                    <a:p>
                      <a:pPr indent="0" lvl="0" marL="0" rtl="0" algn="ctr">
                        <a:spcBef>
                          <a:spcPts val="0"/>
                        </a:spcBef>
                        <a:spcAft>
                          <a:spcPts val="0"/>
                        </a:spcAft>
                        <a:buNone/>
                      </a:pPr>
                      <a:r>
                        <a:rPr lang="en"/>
                        <a:t>Loss Function</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Kullback-Leibler Divergence,</a:t>
                      </a:r>
                      <a:endParaRPr>
                        <a:solidFill>
                          <a:srgbClr val="9E9E9E"/>
                        </a:solidFill>
                      </a:endParaRPr>
                    </a:p>
                    <a:p>
                      <a:pPr indent="0" lvl="0" marL="0" rtl="0" algn="ctr">
                        <a:spcBef>
                          <a:spcPts val="0"/>
                        </a:spcBef>
                        <a:spcAft>
                          <a:spcPts val="0"/>
                        </a:spcAft>
                        <a:buNone/>
                      </a:pPr>
                      <a:r>
                        <a:rPr b="1" lang="en">
                          <a:solidFill>
                            <a:schemeClr val="accent6"/>
                          </a:solidFill>
                        </a:rPr>
                        <a:t>Categorical Crossentropy</a:t>
                      </a:r>
                      <a:endParaRPr b="1">
                        <a:solidFill>
                          <a:schemeClr val="accent6"/>
                        </a:solidFill>
                      </a:endParaRPr>
                    </a:p>
                  </a:txBody>
                  <a:tcPr marT="91425" marB="91425" marR="91425" marL="91425"/>
                </a:tc>
              </a:tr>
              <a:tr h="381000">
                <a:tc>
                  <a:txBody>
                    <a:bodyPr/>
                    <a:lstStyle/>
                    <a:p>
                      <a:pPr indent="0" lvl="0" marL="0" rtl="0" algn="ctr">
                        <a:spcBef>
                          <a:spcPts val="0"/>
                        </a:spcBef>
                        <a:spcAft>
                          <a:spcPts val="0"/>
                        </a:spcAft>
                        <a:buNone/>
                      </a:pPr>
                      <a:r>
                        <a:rPr lang="en"/>
                        <a:t>Batch Size</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16,</a:t>
                      </a:r>
                      <a:r>
                        <a:rPr lang="en"/>
                        <a:t> </a:t>
                      </a:r>
                      <a:r>
                        <a:rPr b="1" lang="en">
                          <a:solidFill>
                            <a:schemeClr val="accent6"/>
                          </a:solidFill>
                        </a:rPr>
                        <a:t>32</a:t>
                      </a:r>
                      <a:r>
                        <a:rPr lang="en">
                          <a:solidFill>
                            <a:srgbClr val="9E9E9E"/>
                          </a:solidFill>
                        </a:rPr>
                        <a:t>,</a:t>
                      </a:r>
                      <a:r>
                        <a:rPr lang="en"/>
                        <a:t> </a:t>
                      </a:r>
                      <a:r>
                        <a:rPr lang="en">
                          <a:solidFill>
                            <a:srgbClr val="9E9E9E"/>
                          </a:solidFill>
                        </a:rPr>
                        <a:t>64</a:t>
                      </a:r>
                      <a:endParaRPr>
                        <a:solidFill>
                          <a:srgbClr val="9E9E9E"/>
                        </a:solidFill>
                      </a:endParaRPr>
                    </a:p>
                  </a:txBody>
                  <a:tcPr marT="91425" marB="91425" marR="91425" marL="91425"/>
                </a:tc>
              </a:tr>
            </a:tbl>
          </a:graphicData>
        </a:graphic>
      </p:graphicFrame>
      <p:sp>
        <p:nvSpPr>
          <p:cNvPr id="858" name="Google Shape;858;p83"/>
          <p:cNvSpPr txBox="1"/>
          <p:nvPr/>
        </p:nvSpPr>
        <p:spPr>
          <a:xfrm>
            <a:off x="6063650" y="329475"/>
            <a:ext cx="2724300" cy="84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6"/>
                </a:solidFill>
                <a:latin typeface="Poppins Black"/>
                <a:ea typeface="Poppins Black"/>
                <a:cs typeface="Poppins Black"/>
                <a:sym typeface="Poppins Black"/>
              </a:rPr>
              <a:t>0.966</a:t>
            </a:r>
            <a:endParaRPr sz="4500">
              <a:solidFill>
                <a:schemeClr val="accent6"/>
              </a:solidFill>
              <a:latin typeface="Poppins Black"/>
              <a:ea typeface="Poppins Black"/>
              <a:cs typeface="Poppins Black"/>
              <a:sym typeface="Poppins Black"/>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Macro-averaged f1 score</a:t>
            </a:r>
            <a:endParaRPr sz="1200">
              <a:solidFill>
                <a:schemeClr val="dk1"/>
              </a:solidFill>
              <a:latin typeface="Poppins"/>
              <a:ea typeface="Poppins"/>
              <a:cs typeface="Poppins"/>
              <a:sym typeface="Poppins"/>
            </a:endParaRPr>
          </a:p>
        </p:txBody>
      </p:sp>
      <p:sp>
        <p:nvSpPr>
          <p:cNvPr id="859" name="Google Shape;859;p83"/>
          <p:cNvSpPr txBox="1"/>
          <p:nvPr/>
        </p:nvSpPr>
        <p:spPr>
          <a:xfrm>
            <a:off x="5303275" y="1388525"/>
            <a:ext cx="33858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Char char="●"/>
            </a:pPr>
            <a:r>
              <a:rPr lang="en">
                <a:latin typeface="Poppins"/>
                <a:ea typeface="Poppins"/>
                <a:cs typeface="Poppins"/>
                <a:sym typeface="Poppins"/>
              </a:rPr>
              <a:t>Hyperparameter experimentation utilized standardized training and validation datasets</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Final model tuning utilized combined and standardized training/validation with loss evaluated on the testing dataset</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Number of epochs was decided by TensorFlow’s EarlyStopping callback</a:t>
            </a:r>
            <a:endParaRPr>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8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t/>
            </a:r>
            <a:endParaRPr/>
          </a:p>
        </p:txBody>
      </p:sp>
      <p:pic>
        <p:nvPicPr>
          <p:cNvPr id="865" name="Google Shape;865;p84"/>
          <p:cNvPicPr preferRelativeResize="0"/>
          <p:nvPr/>
        </p:nvPicPr>
        <p:blipFill>
          <a:blip r:embed="rId3">
            <a:alphaModFix/>
          </a:blip>
          <a:stretch>
            <a:fillRect/>
          </a:stretch>
        </p:blipFill>
        <p:spPr>
          <a:xfrm>
            <a:off x="3310650" y="1639663"/>
            <a:ext cx="2583600" cy="2583600"/>
          </a:xfrm>
          <a:prstGeom prst="rect">
            <a:avLst/>
          </a:prstGeom>
          <a:noFill/>
          <a:ln>
            <a:noFill/>
          </a:ln>
        </p:spPr>
      </p:pic>
      <p:sp>
        <p:nvSpPr>
          <p:cNvPr id="866" name="Google Shape;866;p84"/>
          <p:cNvSpPr txBox="1"/>
          <p:nvPr/>
        </p:nvSpPr>
        <p:spPr>
          <a:xfrm>
            <a:off x="6063650" y="329475"/>
            <a:ext cx="2724300" cy="84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6"/>
                </a:solidFill>
                <a:latin typeface="Poppins Black"/>
                <a:ea typeface="Poppins Black"/>
                <a:cs typeface="Poppins Black"/>
                <a:sym typeface="Poppins Black"/>
              </a:rPr>
              <a:t>0.966</a:t>
            </a:r>
            <a:endParaRPr sz="4500">
              <a:solidFill>
                <a:schemeClr val="accent6"/>
              </a:solidFill>
              <a:latin typeface="Poppins Black"/>
              <a:ea typeface="Poppins Black"/>
              <a:cs typeface="Poppins Black"/>
              <a:sym typeface="Poppins Black"/>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Macro-averaged f1 score</a:t>
            </a:r>
            <a:endParaRPr sz="1200">
              <a:solidFill>
                <a:schemeClr val="dk1"/>
              </a:solidFill>
              <a:latin typeface="Poppins"/>
              <a:ea typeface="Poppins"/>
              <a:cs typeface="Poppins"/>
              <a:sym typeface="Poppins"/>
            </a:endParaRPr>
          </a:p>
        </p:txBody>
      </p:sp>
      <p:pic>
        <p:nvPicPr>
          <p:cNvPr id="867" name="Google Shape;867;p84"/>
          <p:cNvPicPr preferRelativeResize="0"/>
          <p:nvPr/>
        </p:nvPicPr>
        <p:blipFill>
          <a:blip r:embed="rId4">
            <a:alphaModFix/>
          </a:blip>
          <a:stretch>
            <a:fillRect/>
          </a:stretch>
        </p:blipFill>
        <p:spPr>
          <a:xfrm>
            <a:off x="5638075" y="1690813"/>
            <a:ext cx="3308400" cy="2481300"/>
          </a:xfrm>
          <a:prstGeom prst="rect">
            <a:avLst/>
          </a:prstGeom>
          <a:noFill/>
          <a:ln>
            <a:noFill/>
          </a:ln>
        </p:spPr>
      </p:pic>
      <p:pic>
        <p:nvPicPr>
          <p:cNvPr id="868" name="Google Shape;868;p84"/>
          <p:cNvPicPr preferRelativeResize="0"/>
          <p:nvPr/>
        </p:nvPicPr>
        <p:blipFill>
          <a:blip r:embed="rId5">
            <a:alphaModFix/>
          </a:blip>
          <a:stretch>
            <a:fillRect/>
          </a:stretch>
        </p:blipFill>
        <p:spPr>
          <a:xfrm>
            <a:off x="67900" y="1690827"/>
            <a:ext cx="3308400" cy="248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7"/>
          <p:cNvSpPr txBox="1"/>
          <p:nvPr>
            <p:ph type="title"/>
          </p:nvPr>
        </p:nvSpPr>
        <p:spPr>
          <a:xfrm>
            <a:off x="720000" y="241950"/>
            <a:ext cx="41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649" name="Google Shape;649;p67"/>
          <p:cNvSpPr txBox="1"/>
          <p:nvPr>
            <p:ph idx="1" type="body"/>
          </p:nvPr>
        </p:nvSpPr>
        <p:spPr>
          <a:xfrm>
            <a:off x="720000" y="1579325"/>
            <a:ext cx="3698100" cy="21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191919"/>
                </a:solidFill>
              </a:rPr>
              <a:t>Can non-intrusive sensors and machine learning algorithms be used to inform emergency services of estimated room occupancy?</a:t>
            </a:r>
            <a:endParaRPr sz="1900">
              <a:solidFill>
                <a:srgbClr val="191919"/>
              </a:solidFill>
            </a:endParaRPr>
          </a:p>
        </p:txBody>
      </p:sp>
      <p:pic>
        <p:nvPicPr>
          <p:cNvPr id="650" name="Google Shape;650;p67"/>
          <p:cNvPicPr preferRelativeResize="0"/>
          <p:nvPr/>
        </p:nvPicPr>
        <p:blipFill>
          <a:blip r:embed="rId3">
            <a:alphaModFix/>
          </a:blip>
          <a:stretch>
            <a:fillRect/>
          </a:stretch>
        </p:blipFill>
        <p:spPr>
          <a:xfrm>
            <a:off x="4918275" y="1315200"/>
            <a:ext cx="3768000" cy="2512200"/>
          </a:xfrm>
          <a:prstGeom prst="roundRect">
            <a:avLst>
              <a:gd fmla="val 16667" name="adj"/>
            </a:avLst>
          </a:prstGeom>
          <a:noFill/>
          <a:ln>
            <a:noFill/>
          </a:ln>
        </p:spPr>
      </p:pic>
      <p:sp>
        <p:nvSpPr>
          <p:cNvPr id="651" name="Google Shape;651;p67"/>
          <p:cNvSpPr txBox="1"/>
          <p:nvPr/>
        </p:nvSpPr>
        <p:spPr>
          <a:xfrm>
            <a:off x="4273725" y="3751200"/>
            <a:ext cx="5057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Open Sans"/>
                <a:ea typeface="Open Sans"/>
                <a:cs typeface="Open Sans"/>
                <a:sym typeface="Open Sans"/>
              </a:rPr>
              <a:t>“We risk a lot to save a lot”</a:t>
            </a:r>
            <a:endParaRPr b="1" sz="2400">
              <a:latin typeface="Open Sans"/>
              <a:ea typeface="Open Sans"/>
              <a:cs typeface="Open Sans"/>
              <a:sym typeface="Open Sans"/>
            </a:endParaRPr>
          </a:p>
        </p:txBody>
      </p:sp>
      <p:grpSp>
        <p:nvGrpSpPr>
          <p:cNvPr id="652" name="Google Shape;652;p67"/>
          <p:cNvGrpSpPr/>
          <p:nvPr/>
        </p:nvGrpSpPr>
        <p:grpSpPr>
          <a:xfrm>
            <a:off x="4814438" y="4220088"/>
            <a:ext cx="3975668" cy="212850"/>
            <a:chOff x="4814438" y="4220088"/>
            <a:chExt cx="3975668" cy="212850"/>
          </a:xfrm>
        </p:grpSpPr>
        <p:grpSp>
          <p:nvGrpSpPr>
            <p:cNvPr id="653" name="Google Shape;653;p67"/>
            <p:cNvGrpSpPr/>
            <p:nvPr/>
          </p:nvGrpSpPr>
          <p:grpSpPr>
            <a:xfrm>
              <a:off x="5814216" y="4220088"/>
              <a:ext cx="1573898" cy="212850"/>
              <a:chOff x="5133975" y="1354050"/>
              <a:chExt cx="3147797" cy="425700"/>
            </a:xfrm>
          </p:grpSpPr>
          <p:sp>
            <p:nvSpPr>
              <p:cNvPr id="654" name="Google Shape;654;p67"/>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7"/>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7"/>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7"/>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7"/>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7"/>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7"/>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7"/>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67"/>
            <p:cNvGrpSpPr/>
            <p:nvPr/>
          </p:nvGrpSpPr>
          <p:grpSpPr>
            <a:xfrm>
              <a:off x="7216208" y="4220088"/>
              <a:ext cx="1573898" cy="212850"/>
              <a:chOff x="5133975" y="1354050"/>
              <a:chExt cx="3147797" cy="425700"/>
            </a:xfrm>
          </p:grpSpPr>
          <p:sp>
            <p:nvSpPr>
              <p:cNvPr id="663" name="Google Shape;663;p67"/>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7"/>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7"/>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7"/>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7"/>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7"/>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7"/>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7"/>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67"/>
            <p:cNvGrpSpPr/>
            <p:nvPr/>
          </p:nvGrpSpPr>
          <p:grpSpPr>
            <a:xfrm>
              <a:off x="4814438" y="4220088"/>
              <a:ext cx="1573898" cy="212850"/>
              <a:chOff x="5133975" y="1354050"/>
              <a:chExt cx="3147797" cy="425700"/>
            </a:xfrm>
          </p:grpSpPr>
          <p:sp>
            <p:nvSpPr>
              <p:cNvPr id="672" name="Google Shape;672;p67"/>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Neural Net</a:t>
            </a:r>
            <a:endParaRPr/>
          </a:p>
        </p:txBody>
      </p:sp>
      <p:graphicFrame>
        <p:nvGraphicFramePr>
          <p:cNvPr id="874" name="Google Shape;874;p85"/>
          <p:cNvGraphicFramePr/>
          <p:nvPr/>
        </p:nvGraphicFramePr>
        <p:xfrm>
          <a:off x="831825" y="1170070"/>
          <a:ext cx="3000000" cy="3000000"/>
        </p:xfrm>
        <a:graphic>
          <a:graphicData uri="http://schemas.openxmlformats.org/drawingml/2006/table">
            <a:tbl>
              <a:tblPr>
                <a:noFill/>
                <a:tableStyleId>{86830726-8A2B-4242-A9CF-AE41218FF60D}</a:tableStyleId>
              </a:tblPr>
              <a:tblGrid>
                <a:gridCol w="1574650"/>
                <a:gridCol w="2495325"/>
              </a:tblGrid>
              <a:tr h="396200">
                <a:tc>
                  <a:txBody>
                    <a:bodyPr/>
                    <a:lstStyle/>
                    <a:p>
                      <a:pPr indent="0" lvl="0" marL="0" rtl="0" algn="ctr">
                        <a:spcBef>
                          <a:spcPts val="0"/>
                        </a:spcBef>
                        <a:spcAft>
                          <a:spcPts val="0"/>
                        </a:spcAft>
                        <a:buNone/>
                      </a:pPr>
                      <a:r>
                        <a:rPr b="1" lang="en"/>
                        <a:t>Hyperparameter</a:t>
                      </a:r>
                      <a:endParaRPr b="1"/>
                    </a:p>
                  </a:txBody>
                  <a:tcPr marT="91425" marB="91425" marR="91425" marL="91425" anchor="ctr"/>
                </a:tc>
                <a:tc>
                  <a:txBody>
                    <a:bodyPr/>
                    <a:lstStyle/>
                    <a:p>
                      <a:pPr indent="0" lvl="0" marL="0" rtl="0" algn="ctr">
                        <a:spcBef>
                          <a:spcPts val="0"/>
                        </a:spcBef>
                        <a:spcAft>
                          <a:spcPts val="0"/>
                        </a:spcAft>
                        <a:buNone/>
                      </a:pPr>
                      <a:r>
                        <a:rPr b="1" lang="en"/>
                        <a:t>Values</a:t>
                      </a:r>
                      <a:endParaRPr b="1"/>
                    </a:p>
                  </a:txBody>
                  <a:tcPr marT="91425" marB="91425" marR="91425" marL="91425"/>
                </a:tc>
              </a:tr>
              <a:tr h="381000">
                <a:tc>
                  <a:txBody>
                    <a:bodyPr/>
                    <a:lstStyle/>
                    <a:p>
                      <a:pPr indent="0" lvl="0" marL="0" rtl="0" algn="ctr">
                        <a:spcBef>
                          <a:spcPts val="0"/>
                        </a:spcBef>
                        <a:spcAft>
                          <a:spcPts val="0"/>
                        </a:spcAft>
                        <a:buNone/>
                      </a:pPr>
                      <a:r>
                        <a:rPr lang="en"/>
                        <a:t>Optimizer</a:t>
                      </a:r>
                      <a:endParaRPr/>
                    </a:p>
                  </a:txBody>
                  <a:tcPr marT="91425" marB="91425" marR="91425" marL="91425" anchor="ctr"/>
                </a:tc>
                <a:tc>
                  <a:txBody>
                    <a:bodyPr/>
                    <a:lstStyle/>
                    <a:p>
                      <a:pPr indent="0" lvl="0" marL="0" rtl="0" algn="ctr">
                        <a:spcBef>
                          <a:spcPts val="0"/>
                        </a:spcBef>
                        <a:spcAft>
                          <a:spcPts val="0"/>
                        </a:spcAft>
                        <a:buNone/>
                      </a:pPr>
                      <a:r>
                        <a:rPr b="1" lang="en">
                          <a:solidFill>
                            <a:schemeClr val="accent6"/>
                          </a:solidFill>
                        </a:rPr>
                        <a:t>Adam</a:t>
                      </a:r>
                      <a:r>
                        <a:rPr lang="en">
                          <a:solidFill>
                            <a:srgbClr val="9E9E9E"/>
                          </a:solidFill>
                        </a:rPr>
                        <a:t>,</a:t>
                      </a:r>
                      <a:r>
                        <a:rPr lang="en"/>
                        <a:t> </a:t>
                      </a:r>
                      <a:r>
                        <a:rPr lang="en">
                          <a:solidFill>
                            <a:srgbClr val="999999"/>
                          </a:solidFill>
                        </a:rPr>
                        <a:t>SGD</a:t>
                      </a:r>
                      <a:endParaRPr>
                        <a:solidFill>
                          <a:srgbClr val="999999"/>
                        </a:solidFill>
                      </a:endParaRPr>
                    </a:p>
                  </a:txBody>
                  <a:tcPr marT="91425" marB="91425" marR="91425" marL="91425"/>
                </a:tc>
              </a:tr>
              <a:tr h="381000">
                <a:tc>
                  <a:txBody>
                    <a:bodyPr/>
                    <a:lstStyle/>
                    <a:p>
                      <a:pPr indent="0" lvl="0" marL="0" rtl="0" algn="ctr">
                        <a:spcBef>
                          <a:spcPts val="0"/>
                        </a:spcBef>
                        <a:spcAft>
                          <a:spcPts val="0"/>
                        </a:spcAft>
                        <a:buNone/>
                      </a:pPr>
                      <a:r>
                        <a:rPr lang="en"/>
                        <a:t>Learning Rate</a:t>
                      </a:r>
                      <a:endParaRPr/>
                    </a:p>
                  </a:txBody>
                  <a:tcPr marT="91425" marB="91425" marR="91425" marL="91425" anchor="ctr"/>
                </a:tc>
                <a:tc>
                  <a:txBody>
                    <a:bodyPr/>
                    <a:lstStyle/>
                    <a:p>
                      <a:pPr indent="0" lvl="0" marL="0" rtl="0" algn="ctr">
                        <a:spcBef>
                          <a:spcPts val="0"/>
                        </a:spcBef>
                        <a:spcAft>
                          <a:spcPts val="0"/>
                        </a:spcAft>
                        <a:buNone/>
                      </a:pPr>
                      <a:r>
                        <a:rPr b="1" lang="en">
                          <a:solidFill>
                            <a:schemeClr val="accent6"/>
                          </a:solidFill>
                        </a:rPr>
                        <a:t>0.001</a:t>
                      </a:r>
                      <a:r>
                        <a:rPr lang="en">
                          <a:solidFill>
                            <a:srgbClr val="9E9E9E"/>
                          </a:solidFill>
                        </a:rPr>
                        <a:t>,</a:t>
                      </a:r>
                      <a:r>
                        <a:rPr lang="en"/>
                        <a:t> </a:t>
                      </a:r>
                      <a:r>
                        <a:rPr lang="en">
                          <a:solidFill>
                            <a:srgbClr val="9E9E9E"/>
                          </a:solidFill>
                        </a:rPr>
                        <a:t>0.01</a:t>
                      </a:r>
                      <a:r>
                        <a:rPr lang="en">
                          <a:solidFill>
                            <a:srgbClr val="9E9E9E"/>
                          </a:solidFill>
                        </a:rPr>
                        <a:t>,</a:t>
                      </a:r>
                      <a:r>
                        <a:rPr lang="en"/>
                        <a:t> </a:t>
                      </a:r>
                      <a:r>
                        <a:rPr lang="en">
                          <a:solidFill>
                            <a:srgbClr val="9E9E9E"/>
                          </a:solidFill>
                        </a:rPr>
                        <a:t>0.1</a:t>
                      </a:r>
                      <a:endParaRPr>
                        <a:solidFill>
                          <a:srgbClr val="9E9E9E"/>
                        </a:solidFill>
                      </a:endParaRPr>
                    </a:p>
                  </a:txBody>
                  <a:tcPr marT="91425" marB="91425" marR="91425" marL="91425"/>
                </a:tc>
              </a:tr>
              <a:tr h="381000">
                <a:tc>
                  <a:txBody>
                    <a:bodyPr/>
                    <a:lstStyle/>
                    <a:p>
                      <a:pPr indent="0" lvl="0" marL="0" rtl="0" algn="ctr">
                        <a:spcBef>
                          <a:spcPts val="0"/>
                        </a:spcBef>
                        <a:spcAft>
                          <a:spcPts val="0"/>
                        </a:spcAft>
                        <a:buNone/>
                      </a:pPr>
                      <a:r>
                        <a:rPr lang="en"/>
                        <a:t>Loss Function</a:t>
                      </a:r>
                      <a:endParaRPr/>
                    </a:p>
                  </a:txBody>
                  <a:tcPr marT="91425" marB="91425" marR="91425" marL="91425" anchor="ctr"/>
                </a:tc>
                <a:tc>
                  <a:txBody>
                    <a:bodyPr/>
                    <a:lstStyle/>
                    <a:p>
                      <a:pPr indent="0" lvl="0" marL="0" rtl="0" algn="l">
                        <a:spcBef>
                          <a:spcPts val="0"/>
                        </a:spcBef>
                        <a:spcAft>
                          <a:spcPts val="0"/>
                        </a:spcAft>
                        <a:buNone/>
                      </a:pPr>
                      <a:r>
                        <a:rPr b="1" lang="en">
                          <a:solidFill>
                            <a:schemeClr val="accent6"/>
                          </a:solidFill>
                        </a:rPr>
                        <a:t>Categorical Crossentropy</a:t>
                      </a:r>
                      <a:endParaRPr b="1">
                        <a:solidFill>
                          <a:schemeClr val="accent6"/>
                        </a:solidFill>
                      </a:endParaRPr>
                    </a:p>
                  </a:txBody>
                  <a:tcPr marT="91425" marB="91425" marR="91425" marL="91425"/>
                </a:tc>
              </a:tr>
              <a:tr h="381000">
                <a:tc>
                  <a:txBody>
                    <a:bodyPr/>
                    <a:lstStyle/>
                    <a:p>
                      <a:pPr indent="0" lvl="0" marL="0" rtl="0" algn="ctr">
                        <a:spcBef>
                          <a:spcPts val="0"/>
                        </a:spcBef>
                        <a:spcAft>
                          <a:spcPts val="0"/>
                        </a:spcAft>
                        <a:buNone/>
                      </a:pPr>
                      <a:r>
                        <a:rPr lang="en"/>
                        <a:t>Input Layer Size</a:t>
                      </a:r>
                      <a:endParaRPr/>
                    </a:p>
                  </a:txBody>
                  <a:tcPr marT="91425" marB="91425" marR="91425" marL="91425" anchor="ctr"/>
                </a:tc>
                <a:tc>
                  <a:txBody>
                    <a:bodyPr/>
                    <a:lstStyle/>
                    <a:p>
                      <a:pPr indent="0" lvl="0" marL="0" rtl="0" algn="ctr">
                        <a:spcBef>
                          <a:spcPts val="0"/>
                        </a:spcBef>
                        <a:spcAft>
                          <a:spcPts val="0"/>
                        </a:spcAft>
                        <a:buNone/>
                      </a:pPr>
                      <a:r>
                        <a:rPr b="1" lang="en">
                          <a:solidFill>
                            <a:schemeClr val="accent6"/>
                          </a:solidFill>
                        </a:rPr>
                        <a:t>16</a:t>
                      </a:r>
                      <a:endParaRPr b="1">
                        <a:solidFill>
                          <a:schemeClr val="accent6"/>
                        </a:solidFill>
                      </a:endParaRPr>
                    </a:p>
                  </a:txBody>
                  <a:tcPr marT="91425" marB="91425" marR="91425" marL="91425"/>
                </a:tc>
              </a:tr>
              <a:tr h="381000">
                <a:tc>
                  <a:txBody>
                    <a:bodyPr/>
                    <a:lstStyle/>
                    <a:p>
                      <a:pPr indent="0" lvl="0" marL="0" rtl="0" algn="ctr">
                        <a:spcBef>
                          <a:spcPts val="0"/>
                        </a:spcBef>
                        <a:spcAft>
                          <a:spcPts val="0"/>
                        </a:spcAft>
                        <a:buNone/>
                      </a:pPr>
                      <a:r>
                        <a:rPr lang="en"/>
                        <a:t>Number of Hidden Layers</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1, </a:t>
                      </a:r>
                      <a:r>
                        <a:rPr b="1" lang="en">
                          <a:solidFill>
                            <a:schemeClr val="accent6"/>
                          </a:solidFill>
                        </a:rPr>
                        <a:t>2</a:t>
                      </a:r>
                      <a:r>
                        <a:rPr lang="en">
                          <a:solidFill>
                            <a:srgbClr val="9E9E9E"/>
                          </a:solidFill>
                        </a:rPr>
                        <a:t>, 3</a:t>
                      </a:r>
                      <a:endParaRPr>
                        <a:solidFill>
                          <a:srgbClr val="9E9E9E"/>
                        </a:solidFill>
                      </a:endParaRPr>
                    </a:p>
                  </a:txBody>
                  <a:tcPr marT="91425" marB="91425" marR="91425" marL="91425"/>
                </a:tc>
              </a:tr>
              <a:tr h="381000">
                <a:tc>
                  <a:txBody>
                    <a:bodyPr/>
                    <a:lstStyle/>
                    <a:p>
                      <a:pPr indent="0" lvl="0" marL="0" rtl="0" algn="ctr">
                        <a:spcBef>
                          <a:spcPts val="0"/>
                        </a:spcBef>
                        <a:spcAft>
                          <a:spcPts val="0"/>
                        </a:spcAft>
                        <a:buNone/>
                      </a:pPr>
                      <a:r>
                        <a:rPr lang="en"/>
                        <a:t>Hidden Layer Sizes</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4, </a:t>
                      </a:r>
                      <a:r>
                        <a:rPr b="1" lang="en">
                          <a:solidFill>
                            <a:schemeClr val="accent6"/>
                          </a:solidFill>
                        </a:rPr>
                        <a:t>8</a:t>
                      </a:r>
                      <a:r>
                        <a:rPr lang="en">
                          <a:solidFill>
                            <a:srgbClr val="9E9E9E"/>
                          </a:solidFill>
                        </a:rPr>
                        <a:t>, 32, 64, 128</a:t>
                      </a:r>
                      <a:endParaRPr>
                        <a:solidFill>
                          <a:srgbClr val="9E9E9E"/>
                        </a:solidFill>
                      </a:endParaRPr>
                    </a:p>
                    <a:p>
                      <a:pPr indent="0" lvl="0" marL="0" rtl="0" algn="ctr">
                        <a:spcBef>
                          <a:spcPts val="0"/>
                        </a:spcBef>
                        <a:spcAft>
                          <a:spcPts val="0"/>
                        </a:spcAft>
                        <a:buNone/>
                      </a:pPr>
                      <a:r>
                        <a:rPr lang="en">
                          <a:solidFill>
                            <a:srgbClr val="9E9E9E"/>
                          </a:solidFill>
                        </a:rPr>
                        <a:t>4, 8, </a:t>
                      </a:r>
                      <a:r>
                        <a:rPr b="1" lang="en">
                          <a:solidFill>
                            <a:schemeClr val="accent6"/>
                          </a:solidFill>
                        </a:rPr>
                        <a:t>32</a:t>
                      </a:r>
                      <a:r>
                        <a:rPr lang="en">
                          <a:solidFill>
                            <a:srgbClr val="9E9E9E"/>
                          </a:solidFill>
                        </a:rPr>
                        <a:t>, 64, 128</a:t>
                      </a:r>
                      <a:endParaRPr>
                        <a:solidFill>
                          <a:srgbClr val="9E9E9E"/>
                        </a:solidFill>
                      </a:endParaRPr>
                    </a:p>
                  </a:txBody>
                  <a:tcPr marT="91425" marB="91425" marR="91425" marL="91425"/>
                </a:tc>
              </a:tr>
              <a:tr h="381000">
                <a:tc>
                  <a:txBody>
                    <a:bodyPr/>
                    <a:lstStyle/>
                    <a:p>
                      <a:pPr indent="0" lvl="0" marL="0" rtl="0" algn="ctr">
                        <a:spcBef>
                          <a:spcPts val="0"/>
                        </a:spcBef>
                        <a:spcAft>
                          <a:spcPts val="0"/>
                        </a:spcAft>
                        <a:buNone/>
                      </a:pPr>
                      <a:r>
                        <a:rPr lang="en"/>
                        <a:t>Dropout Layer</a:t>
                      </a:r>
                      <a:endParaRPr/>
                    </a:p>
                  </a:txBody>
                  <a:tcPr marT="91425" marB="91425" marR="91425" marL="91425" anchor="ctr"/>
                </a:tc>
                <a:tc>
                  <a:txBody>
                    <a:bodyPr/>
                    <a:lstStyle/>
                    <a:p>
                      <a:pPr indent="0" lvl="0" marL="0" rtl="0" algn="ctr">
                        <a:spcBef>
                          <a:spcPts val="0"/>
                        </a:spcBef>
                        <a:spcAft>
                          <a:spcPts val="0"/>
                        </a:spcAft>
                        <a:buNone/>
                      </a:pPr>
                      <a:r>
                        <a:rPr lang="en">
                          <a:solidFill>
                            <a:srgbClr val="9E9E9E"/>
                          </a:solidFill>
                        </a:rPr>
                        <a:t>Included, </a:t>
                      </a:r>
                      <a:r>
                        <a:rPr b="1" lang="en">
                          <a:solidFill>
                            <a:schemeClr val="accent6"/>
                          </a:solidFill>
                        </a:rPr>
                        <a:t>Not Included</a:t>
                      </a:r>
                      <a:endParaRPr b="1">
                        <a:solidFill>
                          <a:schemeClr val="accent6"/>
                        </a:solidFill>
                      </a:endParaRPr>
                    </a:p>
                  </a:txBody>
                  <a:tcPr marT="91425" marB="91425" marR="91425" marL="91425"/>
                </a:tc>
              </a:tr>
            </a:tbl>
          </a:graphicData>
        </a:graphic>
      </p:graphicFrame>
      <p:sp>
        <p:nvSpPr>
          <p:cNvPr id="875" name="Google Shape;875;p85"/>
          <p:cNvSpPr txBox="1"/>
          <p:nvPr/>
        </p:nvSpPr>
        <p:spPr>
          <a:xfrm>
            <a:off x="6063650" y="329475"/>
            <a:ext cx="2724300" cy="84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6"/>
                </a:solidFill>
                <a:latin typeface="Poppins Black"/>
                <a:ea typeface="Poppins Black"/>
                <a:cs typeface="Poppins Black"/>
                <a:sym typeface="Poppins Black"/>
              </a:rPr>
              <a:t>0.9</a:t>
            </a:r>
            <a:r>
              <a:rPr lang="en" sz="4500">
                <a:solidFill>
                  <a:schemeClr val="accent6"/>
                </a:solidFill>
                <a:latin typeface="Poppins Black"/>
                <a:ea typeface="Poppins Black"/>
                <a:cs typeface="Poppins Black"/>
                <a:sym typeface="Poppins Black"/>
              </a:rPr>
              <a:t>81</a:t>
            </a:r>
            <a:endParaRPr sz="4500">
              <a:solidFill>
                <a:schemeClr val="accent6"/>
              </a:solidFill>
              <a:latin typeface="Poppins Black"/>
              <a:ea typeface="Poppins Black"/>
              <a:cs typeface="Poppins Black"/>
              <a:sym typeface="Poppins Black"/>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Macro-averaged f1 score</a:t>
            </a:r>
            <a:endParaRPr sz="1200">
              <a:solidFill>
                <a:schemeClr val="dk1"/>
              </a:solidFill>
              <a:latin typeface="Poppins"/>
              <a:ea typeface="Poppins"/>
              <a:cs typeface="Poppins"/>
              <a:sym typeface="Poppins"/>
            </a:endParaRPr>
          </a:p>
        </p:txBody>
      </p:sp>
      <p:sp>
        <p:nvSpPr>
          <p:cNvPr id="876" name="Google Shape;876;p85"/>
          <p:cNvSpPr txBox="1"/>
          <p:nvPr/>
        </p:nvSpPr>
        <p:spPr>
          <a:xfrm>
            <a:off x="5303275" y="1159925"/>
            <a:ext cx="33858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Char char="●"/>
            </a:pPr>
            <a:r>
              <a:rPr lang="en">
                <a:latin typeface="Poppins"/>
                <a:ea typeface="Poppins"/>
                <a:cs typeface="Poppins"/>
                <a:sym typeface="Poppins"/>
              </a:rPr>
              <a:t>Similar process was used to logistic regression hyperparameter experimentation &amp; tuning in regards to training and test sets</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After one iteration </a:t>
            </a:r>
            <a:r>
              <a:rPr lang="en">
                <a:latin typeface="Poppins"/>
                <a:ea typeface="Poppins"/>
                <a:cs typeface="Poppins"/>
                <a:sym typeface="Poppins"/>
              </a:rPr>
              <a:t>with </a:t>
            </a:r>
            <a:r>
              <a:rPr lang="en">
                <a:latin typeface="Poppins"/>
                <a:ea typeface="Poppins"/>
                <a:cs typeface="Poppins"/>
                <a:sym typeface="Poppins"/>
              </a:rPr>
              <a:t>each combination, top performing scores were re-run with multiple iterations to rank performance by average score</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Number of epochs was decided by TensorFlow’s EarlyStopping callback</a:t>
            </a:r>
            <a:endParaRPr>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pic>
        <p:nvPicPr>
          <p:cNvPr id="881" name="Google Shape;881;p86"/>
          <p:cNvPicPr preferRelativeResize="0"/>
          <p:nvPr/>
        </p:nvPicPr>
        <p:blipFill>
          <a:blip r:embed="rId3">
            <a:alphaModFix/>
          </a:blip>
          <a:stretch>
            <a:fillRect/>
          </a:stretch>
        </p:blipFill>
        <p:spPr>
          <a:xfrm>
            <a:off x="73500" y="1690825"/>
            <a:ext cx="3308400" cy="2513625"/>
          </a:xfrm>
          <a:prstGeom prst="rect">
            <a:avLst/>
          </a:prstGeom>
          <a:noFill/>
          <a:ln>
            <a:noFill/>
          </a:ln>
        </p:spPr>
      </p:pic>
      <p:pic>
        <p:nvPicPr>
          <p:cNvPr id="882" name="Google Shape;882;p86"/>
          <p:cNvPicPr preferRelativeResize="0"/>
          <p:nvPr/>
        </p:nvPicPr>
        <p:blipFill>
          <a:blip r:embed="rId4">
            <a:alphaModFix/>
          </a:blip>
          <a:stretch>
            <a:fillRect/>
          </a:stretch>
        </p:blipFill>
        <p:spPr>
          <a:xfrm>
            <a:off x="3292375" y="1639000"/>
            <a:ext cx="2631675" cy="2631675"/>
          </a:xfrm>
          <a:prstGeom prst="rect">
            <a:avLst/>
          </a:prstGeom>
          <a:noFill/>
          <a:ln>
            <a:noFill/>
          </a:ln>
        </p:spPr>
      </p:pic>
      <p:sp>
        <p:nvSpPr>
          <p:cNvPr id="883" name="Google Shape;883;p8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Neural Net</a:t>
            </a:r>
            <a:endParaRPr/>
          </a:p>
        </p:txBody>
      </p:sp>
      <p:sp>
        <p:nvSpPr>
          <p:cNvPr id="884" name="Google Shape;884;p86"/>
          <p:cNvSpPr txBox="1"/>
          <p:nvPr/>
        </p:nvSpPr>
        <p:spPr>
          <a:xfrm>
            <a:off x="6063650" y="329475"/>
            <a:ext cx="2724300" cy="84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6"/>
                </a:solidFill>
                <a:latin typeface="Poppins Black"/>
                <a:ea typeface="Poppins Black"/>
                <a:cs typeface="Poppins Black"/>
                <a:sym typeface="Poppins Black"/>
              </a:rPr>
              <a:t>0.981</a:t>
            </a:r>
            <a:endParaRPr sz="4500">
              <a:solidFill>
                <a:schemeClr val="accent6"/>
              </a:solidFill>
              <a:latin typeface="Poppins Black"/>
              <a:ea typeface="Poppins Black"/>
              <a:cs typeface="Poppins Black"/>
              <a:sym typeface="Poppins Black"/>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Macro-averaged f1 score</a:t>
            </a:r>
            <a:endParaRPr sz="1200">
              <a:solidFill>
                <a:schemeClr val="dk1"/>
              </a:solidFill>
              <a:latin typeface="Poppins"/>
              <a:ea typeface="Poppins"/>
              <a:cs typeface="Poppins"/>
              <a:sym typeface="Poppins"/>
            </a:endParaRPr>
          </a:p>
        </p:txBody>
      </p:sp>
      <p:pic>
        <p:nvPicPr>
          <p:cNvPr id="885" name="Google Shape;885;p86"/>
          <p:cNvPicPr preferRelativeResize="0"/>
          <p:nvPr/>
        </p:nvPicPr>
        <p:blipFill>
          <a:blip r:embed="rId5">
            <a:alphaModFix/>
          </a:blip>
          <a:stretch>
            <a:fillRect/>
          </a:stretch>
        </p:blipFill>
        <p:spPr>
          <a:xfrm>
            <a:off x="5658075" y="1828688"/>
            <a:ext cx="3308400" cy="22055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87"/>
          <p:cNvSpPr/>
          <p:nvPr/>
        </p:nvSpPr>
        <p:spPr>
          <a:xfrm>
            <a:off x="6873529" y="1231225"/>
            <a:ext cx="2257500" cy="2584800"/>
          </a:xfrm>
          <a:prstGeom prst="rect">
            <a:avLst/>
          </a:prstGeom>
          <a:solidFill>
            <a:schemeClr val="lt2"/>
          </a:solidFill>
          <a:ln>
            <a:noFill/>
          </a:ln>
          <a:effectLst>
            <a:outerShdw blurRad="271463" rotWithShape="0" algn="bl" dir="13080000" dist="85725">
              <a:srgbClr val="000000">
                <a:alpha val="1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7"/>
          <p:cNvSpPr/>
          <p:nvPr/>
        </p:nvSpPr>
        <p:spPr>
          <a:xfrm>
            <a:off x="4588317" y="1231225"/>
            <a:ext cx="2257500" cy="2584800"/>
          </a:xfrm>
          <a:prstGeom prst="rect">
            <a:avLst/>
          </a:prstGeom>
          <a:solidFill>
            <a:schemeClr val="lt2"/>
          </a:solidFill>
          <a:ln>
            <a:noFill/>
          </a:ln>
          <a:effectLst>
            <a:outerShdw blurRad="271463" rotWithShape="0" algn="bl" dir="13080000" dist="85725">
              <a:srgbClr val="000000">
                <a:alpha val="1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7"/>
          <p:cNvSpPr/>
          <p:nvPr/>
        </p:nvSpPr>
        <p:spPr>
          <a:xfrm>
            <a:off x="2296192" y="1231225"/>
            <a:ext cx="2257500" cy="2584800"/>
          </a:xfrm>
          <a:prstGeom prst="rect">
            <a:avLst/>
          </a:prstGeom>
          <a:solidFill>
            <a:schemeClr val="lt2"/>
          </a:solidFill>
          <a:ln>
            <a:noFill/>
          </a:ln>
          <a:effectLst>
            <a:outerShdw blurRad="271463" rotWithShape="0" algn="bl" dir="13080000" dist="85725">
              <a:srgbClr val="000000">
                <a:alpha val="1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7"/>
          <p:cNvSpPr/>
          <p:nvPr/>
        </p:nvSpPr>
        <p:spPr>
          <a:xfrm>
            <a:off x="4072" y="1231225"/>
            <a:ext cx="2257500" cy="2584800"/>
          </a:xfrm>
          <a:prstGeom prst="rect">
            <a:avLst/>
          </a:prstGeom>
          <a:solidFill>
            <a:schemeClr val="lt2"/>
          </a:solidFill>
          <a:ln>
            <a:noFill/>
          </a:ln>
          <a:effectLst>
            <a:outerShdw blurRad="271463" rotWithShape="0" algn="bl" dir="13080000" dist="85725">
              <a:srgbClr val="000000">
                <a:alpha val="1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4" name="Google Shape;894;p87"/>
          <p:cNvPicPr preferRelativeResize="0"/>
          <p:nvPr/>
        </p:nvPicPr>
        <p:blipFill>
          <a:blip r:embed="rId3">
            <a:alphaModFix/>
          </a:blip>
          <a:stretch>
            <a:fillRect/>
          </a:stretch>
        </p:blipFill>
        <p:spPr>
          <a:xfrm>
            <a:off x="4564520" y="1431054"/>
            <a:ext cx="2361491" cy="2281383"/>
          </a:xfrm>
          <a:prstGeom prst="rect">
            <a:avLst/>
          </a:prstGeom>
          <a:noFill/>
          <a:ln>
            <a:noFill/>
          </a:ln>
        </p:spPr>
      </p:pic>
      <p:pic>
        <p:nvPicPr>
          <p:cNvPr id="895" name="Google Shape;895;p87"/>
          <p:cNvPicPr preferRelativeResize="0"/>
          <p:nvPr/>
        </p:nvPicPr>
        <p:blipFill>
          <a:blip r:embed="rId4">
            <a:alphaModFix/>
          </a:blip>
          <a:stretch>
            <a:fillRect/>
          </a:stretch>
        </p:blipFill>
        <p:spPr>
          <a:xfrm>
            <a:off x="2261465" y="1431050"/>
            <a:ext cx="2361491" cy="2281388"/>
          </a:xfrm>
          <a:prstGeom prst="rect">
            <a:avLst/>
          </a:prstGeom>
          <a:noFill/>
          <a:ln>
            <a:noFill/>
          </a:ln>
        </p:spPr>
      </p:pic>
      <p:pic>
        <p:nvPicPr>
          <p:cNvPr id="896" name="Google Shape;896;p87"/>
          <p:cNvPicPr preferRelativeResize="0"/>
          <p:nvPr/>
        </p:nvPicPr>
        <p:blipFill>
          <a:blip r:embed="rId5">
            <a:alphaModFix/>
          </a:blip>
          <a:stretch>
            <a:fillRect/>
          </a:stretch>
        </p:blipFill>
        <p:spPr>
          <a:xfrm>
            <a:off x="6837982" y="1431067"/>
            <a:ext cx="2361491" cy="2281372"/>
          </a:xfrm>
          <a:prstGeom prst="rect">
            <a:avLst/>
          </a:prstGeom>
          <a:noFill/>
          <a:ln>
            <a:noFill/>
          </a:ln>
        </p:spPr>
      </p:pic>
      <p:pic>
        <p:nvPicPr>
          <p:cNvPr id="897" name="Google Shape;897;p87"/>
          <p:cNvPicPr preferRelativeResize="0"/>
          <p:nvPr/>
        </p:nvPicPr>
        <p:blipFill>
          <a:blip r:embed="rId6">
            <a:alphaModFix/>
          </a:blip>
          <a:stretch>
            <a:fillRect/>
          </a:stretch>
        </p:blipFill>
        <p:spPr>
          <a:xfrm>
            <a:off x="-27641" y="1431056"/>
            <a:ext cx="2361491" cy="2281393"/>
          </a:xfrm>
          <a:prstGeom prst="rect">
            <a:avLst/>
          </a:prstGeom>
          <a:noFill/>
          <a:ln>
            <a:noFill/>
          </a:ln>
        </p:spPr>
      </p:pic>
      <p:sp>
        <p:nvSpPr>
          <p:cNvPr id="898" name="Google Shape;898;p87"/>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Neural Net</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9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9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88"/>
          <p:cNvSpPr txBox="1"/>
          <p:nvPr>
            <p:ph type="title"/>
          </p:nvPr>
        </p:nvSpPr>
        <p:spPr>
          <a:xfrm>
            <a:off x="457201" y="211322"/>
            <a:ext cx="74643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Conclusion</a:t>
            </a:r>
            <a:endParaRPr/>
          </a:p>
        </p:txBody>
      </p:sp>
      <p:sp>
        <p:nvSpPr>
          <p:cNvPr id="904" name="Google Shape;904;p88"/>
          <p:cNvSpPr txBox="1"/>
          <p:nvPr>
            <p:ph idx="1" type="body"/>
          </p:nvPr>
        </p:nvSpPr>
        <p:spPr>
          <a:xfrm>
            <a:off x="457201" y="1378333"/>
            <a:ext cx="3717900" cy="27834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t/>
            </a:r>
            <a:endParaRPr/>
          </a:p>
          <a:p>
            <a:pPr indent="-317500" lvl="0" marL="457200" rtl="0" algn="l">
              <a:spcBef>
                <a:spcPts val="440"/>
              </a:spcBef>
              <a:spcAft>
                <a:spcPts val="0"/>
              </a:spcAft>
              <a:buClr>
                <a:schemeClr val="dk1"/>
              </a:buClr>
              <a:buSzPts val="1400"/>
              <a:buChar char="●"/>
            </a:pPr>
            <a:r>
              <a:rPr b="1" lang="en"/>
              <a:t>Looking Forward:</a:t>
            </a:r>
            <a:endParaRPr/>
          </a:p>
          <a:p>
            <a:pPr indent="-317500" lvl="1" marL="914400" rtl="0" algn="l">
              <a:spcBef>
                <a:spcPts val="0"/>
              </a:spcBef>
              <a:spcAft>
                <a:spcPts val="0"/>
              </a:spcAft>
              <a:buClr>
                <a:schemeClr val="dk1"/>
              </a:buClr>
              <a:buSzPts val="1400"/>
              <a:buChar char="○"/>
            </a:pPr>
            <a:r>
              <a:rPr lang="en"/>
              <a:t>Conduct further studies to determine best performing location and number of sensors</a:t>
            </a:r>
            <a:endParaRPr b="1"/>
          </a:p>
          <a:p>
            <a:pPr indent="-317500" lvl="0" marL="457200" rtl="0" algn="l">
              <a:spcBef>
                <a:spcPts val="0"/>
              </a:spcBef>
              <a:spcAft>
                <a:spcPts val="0"/>
              </a:spcAft>
              <a:buClr>
                <a:schemeClr val="dk1"/>
              </a:buClr>
              <a:buSzPts val="1400"/>
              <a:buChar char="●"/>
            </a:pPr>
            <a:r>
              <a:rPr b="1" lang="en"/>
              <a:t>Summary:</a:t>
            </a:r>
            <a:endParaRPr b="1"/>
          </a:p>
          <a:p>
            <a:pPr indent="-317500" lvl="1" marL="914400" rtl="0" algn="l">
              <a:spcBef>
                <a:spcPts val="0"/>
              </a:spcBef>
              <a:spcAft>
                <a:spcPts val="0"/>
              </a:spcAft>
              <a:buSzPts val="1400"/>
              <a:buChar char="○"/>
            </a:pPr>
            <a:r>
              <a:rPr lang="en"/>
              <a:t>The models used reliably predict room occupancy given the features in the dataset</a:t>
            </a:r>
            <a:endParaRPr b="1"/>
          </a:p>
        </p:txBody>
      </p:sp>
      <p:graphicFrame>
        <p:nvGraphicFramePr>
          <p:cNvPr id="905" name="Google Shape;905;p88"/>
          <p:cNvGraphicFramePr/>
          <p:nvPr/>
        </p:nvGraphicFramePr>
        <p:xfrm>
          <a:off x="4417325" y="899363"/>
          <a:ext cx="3000000" cy="3000000"/>
        </p:xfrm>
        <a:graphic>
          <a:graphicData uri="http://schemas.openxmlformats.org/drawingml/2006/table">
            <a:tbl>
              <a:tblPr>
                <a:noFill/>
                <a:tableStyleId>{86830726-8A2B-4242-A9CF-AE41218FF60D}</a:tableStyleId>
              </a:tblPr>
              <a:tblGrid>
                <a:gridCol w="1799050"/>
                <a:gridCol w="2407725"/>
              </a:tblGrid>
              <a:tr h="525975">
                <a:tc>
                  <a:txBody>
                    <a:bodyPr/>
                    <a:lstStyle/>
                    <a:p>
                      <a:pPr indent="0" lvl="0" marL="0" rtl="0" algn="ctr">
                        <a:spcBef>
                          <a:spcPts val="0"/>
                        </a:spcBef>
                        <a:spcAft>
                          <a:spcPts val="0"/>
                        </a:spcAft>
                        <a:buNone/>
                      </a:pPr>
                      <a:r>
                        <a:t/>
                      </a:r>
                      <a:endParaRPr b="1" sz="1600">
                        <a:solidFill>
                          <a:srgbClr val="FFFFFF"/>
                        </a:solidFill>
                        <a:latin typeface="DM Sans"/>
                        <a:ea typeface="DM Sans"/>
                        <a:cs typeface="DM Sans"/>
                        <a:sym typeface="DM Sans"/>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solidFill>
                            <a:srgbClr val="FFFFFF"/>
                          </a:solidFill>
                          <a:latin typeface="Poppins Black"/>
                          <a:ea typeface="Poppins Black"/>
                          <a:cs typeface="Poppins Black"/>
                          <a:sym typeface="Poppins Black"/>
                        </a:rPr>
                        <a:t>Macro F1 Score</a:t>
                      </a:r>
                      <a:endParaRPr sz="1800">
                        <a:solidFill>
                          <a:srgbClr val="FFFFFF"/>
                        </a:solidFill>
                        <a:latin typeface="Poppins Black"/>
                        <a:ea typeface="Poppins Black"/>
                        <a:cs typeface="Poppins Black"/>
                        <a:sym typeface="Poppins Black"/>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r h="504725">
                <a:tc>
                  <a:txBody>
                    <a:bodyPr/>
                    <a:lstStyle/>
                    <a:p>
                      <a:pPr indent="0" lvl="0" marL="0" rtl="0" algn="ctr">
                        <a:spcBef>
                          <a:spcPts val="0"/>
                        </a:spcBef>
                        <a:spcAft>
                          <a:spcPts val="0"/>
                        </a:spcAft>
                        <a:buNone/>
                      </a:pPr>
                      <a:r>
                        <a:rPr lang="en" sz="1800">
                          <a:solidFill>
                            <a:schemeClr val="dk1"/>
                          </a:solidFill>
                          <a:latin typeface="Poppins Black"/>
                          <a:ea typeface="Poppins Black"/>
                          <a:cs typeface="Poppins Black"/>
                          <a:sym typeface="Poppins Black"/>
                        </a:rPr>
                        <a:t>Baseline</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0.224</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2"/>
                    </a:solidFill>
                  </a:tcPr>
                </a:tc>
              </a:tr>
              <a:tr h="504725">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oppins Black"/>
                          <a:ea typeface="Poppins Black"/>
                          <a:cs typeface="Poppins Black"/>
                          <a:sym typeface="Poppins Black"/>
                        </a:rPr>
                        <a:t>Decision Tree</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0.965</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686750">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oppins Black"/>
                          <a:ea typeface="Poppins Black"/>
                          <a:cs typeface="Poppins Black"/>
                          <a:sym typeface="Poppins Black"/>
                        </a:rPr>
                        <a:t>Boosted Decision Tree</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0.935</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2"/>
                    </a:solidFill>
                  </a:tcPr>
                </a:tc>
              </a:tr>
              <a:tr h="686750">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oppins Black"/>
                          <a:ea typeface="Poppins Black"/>
                          <a:cs typeface="Poppins Black"/>
                          <a:sym typeface="Poppins Black"/>
                        </a:rPr>
                        <a:t>Logistic Regression</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0.966</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r h="686750">
                <a:tc>
                  <a:txBody>
                    <a:bodyPr/>
                    <a:lstStyle/>
                    <a:p>
                      <a:pPr indent="0" lvl="0" marL="0" rtl="0" algn="ctr">
                        <a:spcBef>
                          <a:spcPts val="0"/>
                        </a:spcBef>
                        <a:spcAft>
                          <a:spcPts val="0"/>
                        </a:spcAft>
                        <a:buNone/>
                      </a:pPr>
                      <a:r>
                        <a:rPr lang="en" sz="1800">
                          <a:solidFill>
                            <a:schemeClr val="dk1"/>
                          </a:solidFill>
                          <a:latin typeface="Poppins Black"/>
                          <a:ea typeface="Poppins Black"/>
                          <a:cs typeface="Poppins Black"/>
                          <a:sym typeface="Poppins Black"/>
                        </a:rPr>
                        <a:t>Deep Neural Net</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0.981</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89"/>
          <p:cNvSpPr txBox="1"/>
          <p:nvPr>
            <p:ph type="title"/>
          </p:nvPr>
        </p:nvSpPr>
        <p:spPr>
          <a:xfrm>
            <a:off x="311700" y="172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br>
              <a:rPr lang="en"/>
            </a:br>
            <a:r>
              <a:rPr lang="en"/>
              <a:t>Q/A?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90"/>
          <p:cNvSpPr txBox="1"/>
          <p:nvPr>
            <p:ph type="ctrTitle"/>
          </p:nvPr>
        </p:nvSpPr>
        <p:spPr>
          <a:xfrm>
            <a:off x="713100" y="1341900"/>
            <a:ext cx="5326800" cy="203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Link to GitHub Repository</a:t>
            </a:r>
            <a:endParaRPr/>
          </a:p>
        </p:txBody>
      </p:sp>
      <p:sp>
        <p:nvSpPr>
          <p:cNvPr id="916" name="Google Shape;916;p90"/>
          <p:cNvSpPr txBox="1"/>
          <p:nvPr>
            <p:ph idx="1" type="subTitle"/>
          </p:nvPr>
        </p:nvSpPr>
        <p:spPr>
          <a:xfrm>
            <a:off x="713100" y="3443225"/>
            <a:ext cx="70059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https://github.com/dakotaramos/207_final_project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a:t>
            </a:r>
            <a:endParaRPr/>
          </a:p>
        </p:txBody>
      </p:sp>
      <p:sp>
        <p:nvSpPr>
          <p:cNvPr id="922" name="Google Shape;922;p91"/>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Andre</a:t>
            </a:r>
            <a:endParaRPr/>
          </a:p>
          <a:p>
            <a:pPr indent="-292100" lvl="1" marL="914400" rtl="0" algn="l">
              <a:spcBef>
                <a:spcPts val="0"/>
              </a:spcBef>
              <a:spcAft>
                <a:spcPts val="0"/>
              </a:spcAft>
              <a:buSzPts val="1000"/>
              <a:buChar char="○"/>
            </a:pPr>
            <a:r>
              <a:rPr lang="en" sz="1000"/>
              <a:t>Contributed to the “Initial EDA and Feature Engineering” section of the notebook</a:t>
            </a:r>
            <a:endParaRPr sz="1000"/>
          </a:p>
          <a:p>
            <a:pPr indent="-292100" lvl="1" marL="914400" rtl="0" algn="l">
              <a:spcBef>
                <a:spcPts val="0"/>
              </a:spcBef>
              <a:spcAft>
                <a:spcPts val="0"/>
              </a:spcAft>
              <a:buSzPts val="1000"/>
              <a:buChar char="○"/>
            </a:pPr>
            <a:r>
              <a:rPr lang="en" sz="1000"/>
              <a:t>Wrote </a:t>
            </a:r>
            <a:r>
              <a:rPr lang="en" sz="1000"/>
              <a:t>various</a:t>
            </a:r>
            <a:r>
              <a:rPr lang="en" sz="1000"/>
              <a:t> utility functions in the “Model Pipeline” section of the notebook</a:t>
            </a:r>
            <a:endParaRPr sz="1000"/>
          </a:p>
          <a:p>
            <a:pPr indent="-292100" lvl="1" marL="914400" rtl="0" algn="l">
              <a:spcBef>
                <a:spcPts val="0"/>
              </a:spcBef>
              <a:spcAft>
                <a:spcPts val="0"/>
              </a:spcAft>
              <a:buSzPts val="1000"/>
              <a:buChar char="○"/>
            </a:pPr>
            <a:r>
              <a:rPr lang="en" sz="1000"/>
              <a:t>Implemented the entirety of the “Logistic Regression” section of the notebook</a:t>
            </a:r>
            <a:endParaRPr sz="1000"/>
          </a:p>
          <a:p>
            <a:pPr indent="-292100" lvl="1" marL="914400" rtl="0" algn="l">
              <a:spcBef>
                <a:spcPts val="0"/>
              </a:spcBef>
              <a:spcAft>
                <a:spcPts val="0"/>
              </a:spcAft>
              <a:buSzPts val="1000"/>
              <a:buChar char="○"/>
            </a:pPr>
            <a:r>
              <a:rPr lang="en" sz="1000"/>
              <a:t>Significant contributions to first half of slides and the “Logistic Regression” section</a:t>
            </a:r>
            <a:endParaRPr sz="1000"/>
          </a:p>
          <a:p>
            <a:pPr indent="-304800" lvl="0" marL="457200" rtl="0" algn="l">
              <a:spcBef>
                <a:spcPts val="0"/>
              </a:spcBef>
              <a:spcAft>
                <a:spcPts val="0"/>
              </a:spcAft>
              <a:buSzPts val="1200"/>
              <a:buChar char="●"/>
            </a:pPr>
            <a:r>
              <a:rPr lang="en"/>
              <a:t>Jordan</a:t>
            </a:r>
            <a:endParaRPr/>
          </a:p>
          <a:p>
            <a:pPr indent="-304800" lvl="1" marL="914400" rtl="0" algn="l">
              <a:spcBef>
                <a:spcPts val="0"/>
              </a:spcBef>
              <a:spcAft>
                <a:spcPts val="0"/>
              </a:spcAft>
              <a:buSzPts val="1200"/>
              <a:buChar char="○"/>
            </a:pPr>
            <a:r>
              <a:rPr lang="en" sz="1000"/>
              <a:t>Contributed to the “Initial EDA and Feature Engineering” section of the notebook</a:t>
            </a:r>
            <a:endParaRPr sz="1000"/>
          </a:p>
          <a:p>
            <a:pPr indent="-292100" lvl="1" marL="914400" rtl="0" algn="l">
              <a:spcBef>
                <a:spcPts val="0"/>
              </a:spcBef>
              <a:spcAft>
                <a:spcPts val="0"/>
              </a:spcAft>
              <a:buSzPts val="1000"/>
              <a:buChar char="○"/>
            </a:pPr>
            <a:r>
              <a:rPr lang="en" sz="1000"/>
              <a:t>Experimented with each of the preliminary models</a:t>
            </a:r>
            <a:endParaRPr sz="1000"/>
          </a:p>
          <a:p>
            <a:pPr indent="-292100" lvl="1" marL="914400" rtl="0" algn="l">
              <a:spcBef>
                <a:spcPts val="0"/>
              </a:spcBef>
              <a:spcAft>
                <a:spcPts val="0"/>
              </a:spcAft>
              <a:buSzPts val="1000"/>
              <a:buChar char="○"/>
            </a:pPr>
            <a:r>
              <a:rPr lang="en" sz="1000"/>
              <a:t>Implemented the entirety of the “Neural Net” section of the notebook</a:t>
            </a:r>
            <a:endParaRPr sz="1000"/>
          </a:p>
          <a:p>
            <a:pPr indent="-292100" lvl="1" marL="914400" rtl="0" algn="l">
              <a:spcBef>
                <a:spcPts val="0"/>
              </a:spcBef>
              <a:spcAft>
                <a:spcPts val="0"/>
              </a:spcAft>
              <a:buSzPts val="1000"/>
              <a:buChar char="○"/>
            </a:pPr>
            <a:r>
              <a:rPr lang="en" sz="1000"/>
              <a:t>Contributions to final presentation slides</a:t>
            </a:r>
            <a:endParaRPr sz="1000"/>
          </a:p>
          <a:p>
            <a:pPr indent="-304800" lvl="0" marL="457200" rtl="0" algn="l">
              <a:spcBef>
                <a:spcPts val="0"/>
              </a:spcBef>
              <a:spcAft>
                <a:spcPts val="0"/>
              </a:spcAft>
              <a:buSzPts val="1200"/>
              <a:buChar char="●"/>
            </a:pPr>
            <a:r>
              <a:rPr lang="en"/>
              <a:t>Dakota </a:t>
            </a:r>
            <a:endParaRPr/>
          </a:p>
          <a:p>
            <a:pPr indent="-304800" lvl="1" marL="914400" rtl="0" algn="l">
              <a:spcBef>
                <a:spcPts val="0"/>
              </a:spcBef>
              <a:spcAft>
                <a:spcPts val="0"/>
              </a:spcAft>
              <a:buSzPts val="1200"/>
              <a:buChar char="○"/>
            </a:pPr>
            <a:r>
              <a:rPr lang="en" sz="1000"/>
              <a:t>Performed preliminary research on model types, sklearn and tensorflow frameworks, evaluation metrics, optimizers, feature engineering, and upsampling / downsampling techniques</a:t>
            </a:r>
            <a:endParaRPr sz="1000"/>
          </a:p>
          <a:p>
            <a:pPr indent="-292100" lvl="1" marL="914400" rtl="0" algn="l">
              <a:spcBef>
                <a:spcPts val="0"/>
              </a:spcBef>
              <a:spcAft>
                <a:spcPts val="0"/>
              </a:spcAft>
              <a:buSzPts val="1000"/>
              <a:buChar char="○"/>
            </a:pPr>
            <a:r>
              <a:rPr lang="en" sz="1000"/>
              <a:t>Contributed to the “Initial EDA and Feature Engineering” section of the notebook</a:t>
            </a:r>
            <a:endParaRPr sz="1000"/>
          </a:p>
          <a:p>
            <a:pPr indent="-292100" lvl="1" marL="914400" rtl="0" algn="l">
              <a:spcBef>
                <a:spcPts val="0"/>
              </a:spcBef>
              <a:spcAft>
                <a:spcPts val="0"/>
              </a:spcAft>
              <a:buSzPts val="1000"/>
              <a:buChar char="○"/>
            </a:pPr>
            <a:r>
              <a:rPr lang="en" sz="1000"/>
              <a:t>Wrote helper functions to build decision trees and gradient boosted decision trees</a:t>
            </a:r>
            <a:endParaRPr sz="1000"/>
          </a:p>
          <a:p>
            <a:pPr indent="-292100" lvl="1" marL="914400" rtl="0" algn="l">
              <a:spcBef>
                <a:spcPts val="0"/>
              </a:spcBef>
              <a:spcAft>
                <a:spcPts val="0"/>
              </a:spcAft>
              <a:buSzPts val="1000"/>
              <a:buChar char="○"/>
            </a:pPr>
            <a:r>
              <a:rPr lang="en" sz="1000"/>
              <a:t>Implemented the entirety of the “Baseline Model”, “Decision Trees”, and “Gradient Boosted Decision Trees” sections of the notebook</a:t>
            </a:r>
            <a:endParaRPr sz="1000"/>
          </a:p>
          <a:p>
            <a:pPr indent="-292100" lvl="1" marL="914400" rtl="0" algn="l">
              <a:spcBef>
                <a:spcPts val="0"/>
              </a:spcBef>
              <a:spcAft>
                <a:spcPts val="0"/>
              </a:spcAft>
              <a:buSzPts val="1000"/>
              <a:buChar char="○"/>
            </a:pPr>
            <a:r>
              <a:rPr lang="en" sz="1000"/>
              <a:t>Contributions to final presentation slides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We all agree that we each contributed equally to this project in terms of time, effort, and contributions to deliverables</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pic>
        <p:nvPicPr>
          <p:cNvPr id="927" name="Google Shape;927;p92"/>
          <p:cNvPicPr preferRelativeResize="0"/>
          <p:nvPr/>
        </p:nvPicPr>
        <p:blipFill>
          <a:blip r:embed="rId3">
            <a:alphaModFix/>
          </a:blip>
          <a:stretch>
            <a:fillRect/>
          </a:stretch>
        </p:blipFill>
        <p:spPr>
          <a:xfrm>
            <a:off x="713113" y="145200"/>
            <a:ext cx="3639825" cy="4853100"/>
          </a:xfrm>
          <a:prstGeom prst="rect">
            <a:avLst/>
          </a:prstGeom>
          <a:noFill/>
          <a:ln>
            <a:noFill/>
          </a:ln>
        </p:spPr>
      </p:pic>
      <p:sp>
        <p:nvSpPr>
          <p:cNvPr id="928" name="Google Shape;928;p92"/>
          <p:cNvSpPr txBox="1"/>
          <p:nvPr>
            <p:ph type="title"/>
          </p:nvPr>
        </p:nvSpPr>
        <p:spPr>
          <a:xfrm>
            <a:off x="815663" y="1796900"/>
            <a:ext cx="3434700" cy="172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929" name="Google Shape;929;p92"/>
          <p:cNvSpPr txBox="1"/>
          <p:nvPr/>
        </p:nvSpPr>
        <p:spPr>
          <a:xfrm>
            <a:off x="5243850" y="4199900"/>
            <a:ext cx="31872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Please keep this slide for attribution</a:t>
            </a:r>
            <a:endParaRPr sz="1200">
              <a:solidFill>
                <a:schemeClr val="dk1"/>
              </a:solidFill>
              <a:latin typeface="Poppins"/>
              <a:ea typeface="Poppins"/>
              <a:cs typeface="Poppins"/>
              <a:sym typeface="Poppins"/>
            </a:endParaRPr>
          </a:p>
        </p:txBody>
      </p:sp>
      <p:grpSp>
        <p:nvGrpSpPr>
          <p:cNvPr id="930" name="Google Shape;930;p92"/>
          <p:cNvGrpSpPr/>
          <p:nvPr/>
        </p:nvGrpSpPr>
        <p:grpSpPr>
          <a:xfrm>
            <a:off x="1746076" y="3819200"/>
            <a:ext cx="1573898" cy="212850"/>
            <a:chOff x="5133975" y="1354050"/>
            <a:chExt cx="3147797" cy="425700"/>
          </a:xfrm>
        </p:grpSpPr>
        <p:sp>
          <p:nvSpPr>
            <p:cNvPr id="931" name="Google Shape;931;p92"/>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92"/>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92"/>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92"/>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92"/>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92"/>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92"/>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92"/>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92"/>
          <p:cNvGrpSpPr/>
          <p:nvPr/>
        </p:nvGrpSpPr>
        <p:grpSpPr>
          <a:xfrm>
            <a:off x="1746076" y="1285550"/>
            <a:ext cx="1573898" cy="212850"/>
            <a:chOff x="5133975" y="1354050"/>
            <a:chExt cx="3147797" cy="425700"/>
          </a:xfrm>
        </p:grpSpPr>
        <p:sp>
          <p:nvSpPr>
            <p:cNvPr id="940" name="Google Shape;940;p92"/>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92"/>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92"/>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92"/>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92"/>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92"/>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92"/>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92"/>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92"/>
          <p:cNvGrpSpPr/>
          <p:nvPr/>
        </p:nvGrpSpPr>
        <p:grpSpPr>
          <a:xfrm>
            <a:off x="7382363" y="203138"/>
            <a:ext cx="1573898" cy="212850"/>
            <a:chOff x="5133975" y="1354050"/>
            <a:chExt cx="3147797" cy="425700"/>
          </a:xfrm>
        </p:grpSpPr>
        <p:sp>
          <p:nvSpPr>
            <p:cNvPr id="949" name="Google Shape;949;p92"/>
            <p:cNvSpPr/>
            <p:nvPr/>
          </p:nvSpPr>
          <p:spPr>
            <a:xfrm>
              <a:off x="5133975"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2"/>
            <p:cNvSpPr/>
            <p:nvPr/>
          </p:nvSpPr>
          <p:spPr>
            <a:xfrm>
              <a:off x="5533303"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92"/>
            <p:cNvSpPr/>
            <p:nvPr/>
          </p:nvSpPr>
          <p:spPr>
            <a:xfrm>
              <a:off x="5932631"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2"/>
            <p:cNvSpPr/>
            <p:nvPr/>
          </p:nvSpPr>
          <p:spPr>
            <a:xfrm>
              <a:off x="6331959"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92"/>
            <p:cNvSpPr/>
            <p:nvPr/>
          </p:nvSpPr>
          <p:spPr>
            <a:xfrm>
              <a:off x="6731288"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2"/>
            <p:cNvSpPr/>
            <p:nvPr/>
          </p:nvSpPr>
          <p:spPr>
            <a:xfrm>
              <a:off x="7130616"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2"/>
            <p:cNvSpPr/>
            <p:nvPr/>
          </p:nvSpPr>
          <p:spPr>
            <a:xfrm>
              <a:off x="7529944"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92"/>
            <p:cNvSpPr/>
            <p:nvPr/>
          </p:nvSpPr>
          <p:spPr>
            <a:xfrm>
              <a:off x="7929272" y="1354050"/>
              <a:ext cx="352500" cy="425700"/>
            </a:xfrm>
            <a:prstGeom prst="parallelogram">
              <a:avLst>
                <a:gd fmla="val 4863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68"/>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Work</a:t>
            </a:r>
            <a:endParaRPr/>
          </a:p>
        </p:txBody>
      </p:sp>
      <p:sp>
        <p:nvSpPr>
          <p:cNvPr id="685" name="Google Shape;685;p68"/>
          <p:cNvSpPr txBox="1"/>
          <p:nvPr>
            <p:ph idx="4294967295" type="subTitle"/>
          </p:nvPr>
        </p:nvSpPr>
        <p:spPr>
          <a:xfrm>
            <a:off x="755850" y="1246176"/>
            <a:ext cx="36393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ver </a:t>
            </a:r>
            <a:r>
              <a:rPr lang="en" sz="4500">
                <a:solidFill>
                  <a:schemeClr val="accent6"/>
                </a:solidFill>
                <a:latin typeface="Poppins Black"/>
                <a:ea typeface="Poppins Black"/>
                <a:cs typeface="Poppins Black"/>
                <a:sym typeface="Poppins Black"/>
              </a:rPr>
              <a:t>220,000</a:t>
            </a:r>
            <a:r>
              <a:rPr lang="en"/>
              <a:t> web hits for room occupancy datasets in UC Irvine’s ML repository</a:t>
            </a:r>
            <a:endParaRPr/>
          </a:p>
        </p:txBody>
      </p:sp>
      <p:sp>
        <p:nvSpPr>
          <p:cNvPr id="686" name="Google Shape;686;p68"/>
          <p:cNvSpPr txBox="1"/>
          <p:nvPr/>
        </p:nvSpPr>
        <p:spPr>
          <a:xfrm>
            <a:off x="5894725" y="1849325"/>
            <a:ext cx="28461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accent6"/>
                </a:solidFill>
                <a:latin typeface="Poppins Black"/>
                <a:ea typeface="Poppins Black"/>
                <a:cs typeface="Poppins Black"/>
                <a:sym typeface="Poppins Black"/>
              </a:rPr>
              <a:t>2</a:t>
            </a:r>
            <a:r>
              <a:rPr lang="en">
                <a:latin typeface="Poppins"/>
                <a:ea typeface="Poppins"/>
                <a:cs typeface="Poppins"/>
                <a:sym typeface="Poppins"/>
              </a:rPr>
              <a:t> main sources of data:</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Environment sensors</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RF sensors (e.g. WiFi)</a:t>
            </a:r>
            <a:endParaRPr>
              <a:latin typeface="Poppins"/>
              <a:ea typeface="Poppins"/>
              <a:cs typeface="Poppins"/>
              <a:sym typeface="Poppins"/>
            </a:endParaRPr>
          </a:p>
        </p:txBody>
      </p:sp>
      <p:sp>
        <p:nvSpPr>
          <p:cNvPr id="687" name="Google Shape;687;p68"/>
          <p:cNvSpPr txBox="1"/>
          <p:nvPr/>
        </p:nvSpPr>
        <p:spPr>
          <a:xfrm>
            <a:off x="794300" y="3329775"/>
            <a:ext cx="493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Applications include:</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Internet of Things performance improvement</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Energy efficiency improvements</a:t>
            </a:r>
            <a:endParaRPr>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9"/>
          <p:cNvSpPr txBox="1"/>
          <p:nvPr>
            <p:ph idx="4294967295"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grpSp>
        <p:nvGrpSpPr>
          <p:cNvPr id="693" name="Google Shape;693;p69"/>
          <p:cNvGrpSpPr/>
          <p:nvPr/>
        </p:nvGrpSpPr>
        <p:grpSpPr>
          <a:xfrm>
            <a:off x="185400" y="1232900"/>
            <a:ext cx="8773192" cy="3308613"/>
            <a:chOff x="604125" y="1216250"/>
            <a:chExt cx="8773192" cy="3308613"/>
          </a:xfrm>
        </p:grpSpPr>
        <p:grpSp>
          <p:nvGrpSpPr>
            <p:cNvPr id="694" name="Google Shape;694;p69"/>
            <p:cNvGrpSpPr/>
            <p:nvPr/>
          </p:nvGrpSpPr>
          <p:grpSpPr>
            <a:xfrm>
              <a:off x="604125" y="1216250"/>
              <a:ext cx="8773192" cy="3308613"/>
              <a:chOff x="3519016" y="1496187"/>
              <a:chExt cx="1859318" cy="701185"/>
            </a:xfrm>
          </p:grpSpPr>
          <p:grpSp>
            <p:nvGrpSpPr>
              <p:cNvPr id="695" name="Google Shape;695;p69"/>
              <p:cNvGrpSpPr/>
              <p:nvPr/>
            </p:nvGrpSpPr>
            <p:grpSpPr>
              <a:xfrm>
                <a:off x="3718332" y="1865872"/>
                <a:ext cx="1660002" cy="1"/>
                <a:chOff x="3718332" y="1865872"/>
                <a:chExt cx="1660002" cy="1"/>
              </a:xfrm>
            </p:grpSpPr>
            <p:cxnSp>
              <p:nvCxnSpPr>
                <p:cNvPr id="696" name="Google Shape;696;p69"/>
                <p:cNvCxnSpPr>
                  <a:endCxn id="697" idx="2"/>
                </p:cNvCxnSpPr>
                <p:nvPr/>
              </p:nvCxnSpPr>
              <p:spPr>
                <a:xfrm>
                  <a:off x="4442564" y="1865873"/>
                  <a:ext cx="173400" cy="0"/>
                </a:xfrm>
                <a:prstGeom prst="straightConnector1">
                  <a:avLst/>
                </a:prstGeom>
                <a:noFill/>
                <a:ln cap="flat" cmpd="sng" w="9525">
                  <a:solidFill>
                    <a:srgbClr val="A5B7C6"/>
                  </a:solidFill>
                  <a:prstDash val="solid"/>
                  <a:round/>
                  <a:headEnd len="med" w="med" type="none"/>
                  <a:tailEnd len="med" w="med" type="none"/>
                </a:ln>
              </p:spPr>
            </p:cxnSp>
            <p:cxnSp>
              <p:nvCxnSpPr>
                <p:cNvPr id="698" name="Google Shape;698;p69"/>
                <p:cNvCxnSpPr>
                  <a:stCxn id="699" idx="6"/>
                  <a:endCxn id="700" idx="2"/>
                </p:cNvCxnSpPr>
                <p:nvPr/>
              </p:nvCxnSpPr>
              <p:spPr>
                <a:xfrm>
                  <a:off x="3718332" y="1865872"/>
                  <a:ext cx="173100" cy="0"/>
                </a:xfrm>
                <a:prstGeom prst="straightConnector1">
                  <a:avLst/>
                </a:prstGeom>
                <a:noFill/>
                <a:ln cap="flat" cmpd="sng" w="9525">
                  <a:solidFill>
                    <a:srgbClr val="A5B7C6"/>
                  </a:solidFill>
                  <a:prstDash val="solid"/>
                  <a:round/>
                  <a:headEnd len="med" w="med" type="none"/>
                  <a:tailEnd len="med" w="med" type="none"/>
                </a:ln>
              </p:spPr>
            </p:cxnSp>
            <p:cxnSp>
              <p:nvCxnSpPr>
                <p:cNvPr id="701" name="Google Shape;701;p69"/>
                <p:cNvCxnSpPr>
                  <a:stCxn id="702" idx="6"/>
                </p:cNvCxnSpPr>
                <p:nvPr/>
              </p:nvCxnSpPr>
              <p:spPr>
                <a:xfrm>
                  <a:off x="5167134" y="1865872"/>
                  <a:ext cx="211200" cy="0"/>
                </a:xfrm>
                <a:prstGeom prst="straightConnector1">
                  <a:avLst/>
                </a:prstGeom>
                <a:noFill/>
                <a:ln cap="flat" cmpd="sng" w="9525">
                  <a:solidFill>
                    <a:srgbClr val="A5B7C6"/>
                  </a:solidFill>
                  <a:prstDash val="solid"/>
                  <a:round/>
                  <a:headEnd len="med" w="med" type="none"/>
                  <a:tailEnd len="med" w="med" type="triangle"/>
                </a:ln>
              </p:spPr>
            </p:cxnSp>
          </p:grpSp>
          <p:grpSp>
            <p:nvGrpSpPr>
              <p:cNvPr id="703" name="Google Shape;703;p69"/>
              <p:cNvGrpSpPr/>
              <p:nvPr/>
            </p:nvGrpSpPr>
            <p:grpSpPr>
              <a:xfrm>
                <a:off x="3519016" y="1496187"/>
                <a:ext cx="583500" cy="272913"/>
                <a:chOff x="3519016" y="1496187"/>
                <a:chExt cx="583500" cy="272913"/>
              </a:xfrm>
            </p:grpSpPr>
            <p:cxnSp>
              <p:nvCxnSpPr>
                <p:cNvPr id="704" name="Google Shape;704;p69"/>
                <p:cNvCxnSpPr/>
                <p:nvPr/>
              </p:nvCxnSpPr>
              <p:spPr>
                <a:xfrm rot="10800000">
                  <a:off x="3626625" y="1596000"/>
                  <a:ext cx="0" cy="173100"/>
                </a:xfrm>
                <a:prstGeom prst="straightConnector1">
                  <a:avLst/>
                </a:prstGeom>
                <a:noFill/>
                <a:ln cap="flat" cmpd="sng" w="9525">
                  <a:solidFill>
                    <a:srgbClr val="A5B7C6"/>
                  </a:solidFill>
                  <a:prstDash val="solid"/>
                  <a:round/>
                  <a:headEnd len="med" w="med" type="none"/>
                  <a:tailEnd len="med" w="med" type="none"/>
                </a:ln>
              </p:spPr>
            </p:cxnSp>
            <p:sp>
              <p:nvSpPr>
                <p:cNvPr id="705" name="Google Shape;705;p69"/>
                <p:cNvSpPr/>
                <p:nvPr/>
              </p:nvSpPr>
              <p:spPr>
                <a:xfrm>
                  <a:off x="3519016" y="1496187"/>
                  <a:ext cx="583500" cy="99900"/>
                </a:xfrm>
                <a:prstGeom prst="rect">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EDA and Feature Engineering</a:t>
                  </a:r>
                  <a:endParaRPr>
                    <a:latin typeface="Poppins"/>
                    <a:ea typeface="Poppins"/>
                    <a:cs typeface="Poppins"/>
                    <a:sym typeface="Poppins"/>
                  </a:endParaRPr>
                </a:p>
              </p:txBody>
            </p:sp>
          </p:grpSp>
          <p:sp>
            <p:nvSpPr>
              <p:cNvPr id="699" name="Google Shape;699;p69"/>
              <p:cNvSpPr/>
              <p:nvPr/>
            </p:nvSpPr>
            <p:spPr>
              <a:xfrm>
                <a:off x="3530532" y="1771972"/>
                <a:ext cx="187800" cy="187800"/>
              </a:xfrm>
              <a:prstGeom prst="ellipse">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9"/>
              <p:cNvSpPr/>
              <p:nvPr/>
            </p:nvSpPr>
            <p:spPr>
              <a:xfrm>
                <a:off x="3891569" y="1771974"/>
                <a:ext cx="187800" cy="187800"/>
              </a:xfrm>
              <a:prstGeom prst="ellipse">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69"/>
              <p:cNvGrpSpPr/>
              <p:nvPr/>
            </p:nvGrpSpPr>
            <p:grpSpPr>
              <a:xfrm>
                <a:off x="3891571" y="1959774"/>
                <a:ext cx="333000" cy="237597"/>
                <a:chOff x="3891571" y="1959774"/>
                <a:chExt cx="333000" cy="237597"/>
              </a:xfrm>
            </p:grpSpPr>
            <p:cxnSp>
              <p:nvCxnSpPr>
                <p:cNvPr id="707" name="Google Shape;707;p69"/>
                <p:cNvCxnSpPr>
                  <a:endCxn id="700" idx="4"/>
                </p:cNvCxnSpPr>
                <p:nvPr/>
              </p:nvCxnSpPr>
              <p:spPr>
                <a:xfrm rot="10800000">
                  <a:off x="3985469" y="1959774"/>
                  <a:ext cx="3000" cy="137700"/>
                </a:xfrm>
                <a:prstGeom prst="straightConnector1">
                  <a:avLst/>
                </a:prstGeom>
                <a:noFill/>
                <a:ln cap="flat" cmpd="sng" w="9525">
                  <a:solidFill>
                    <a:srgbClr val="A5B7C6"/>
                  </a:solidFill>
                  <a:prstDash val="solid"/>
                  <a:round/>
                  <a:headEnd len="med" w="med" type="none"/>
                  <a:tailEnd len="med" w="med" type="none"/>
                </a:ln>
              </p:spPr>
            </p:cxnSp>
            <p:sp>
              <p:nvSpPr>
                <p:cNvPr id="708" name="Google Shape;708;p69"/>
                <p:cNvSpPr/>
                <p:nvPr/>
              </p:nvSpPr>
              <p:spPr>
                <a:xfrm>
                  <a:off x="3891571" y="2097472"/>
                  <a:ext cx="333000" cy="99900"/>
                </a:xfrm>
                <a:prstGeom prst="rect">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Baseline Model</a:t>
                  </a:r>
                  <a:endParaRPr>
                    <a:latin typeface="Poppins"/>
                    <a:ea typeface="Poppins"/>
                    <a:cs typeface="Poppins"/>
                    <a:sym typeface="Poppins"/>
                  </a:endParaRPr>
                </a:p>
              </p:txBody>
            </p:sp>
          </p:grpSp>
          <p:grpSp>
            <p:nvGrpSpPr>
              <p:cNvPr id="709" name="Google Shape;709;p69"/>
              <p:cNvGrpSpPr/>
              <p:nvPr/>
            </p:nvGrpSpPr>
            <p:grpSpPr>
              <a:xfrm>
                <a:off x="4219779" y="1496187"/>
                <a:ext cx="517500" cy="272913"/>
                <a:chOff x="4219779" y="1496187"/>
                <a:chExt cx="517500" cy="272913"/>
              </a:xfrm>
            </p:grpSpPr>
            <p:cxnSp>
              <p:nvCxnSpPr>
                <p:cNvPr id="710" name="Google Shape;710;p69"/>
                <p:cNvCxnSpPr/>
                <p:nvPr/>
              </p:nvCxnSpPr>
              <p:spPr>
                <a:xfrm rot="10800000">
                  <a:off x="4350000" y="1596000"/>
                  <a:ext cx="0" cy="173100"/>
                </a:xfrm>
                <a:prstGeom prst="straightConnector1">
                  <a:avLst/>
                </a:prstGeom>
                <a:noFill/>
                <a:ln cap="flat" cmpd="sng" w="9525">
                  <a:solidFill>
                    <a:srgbClr val="A5B7C6"/>
                  </a:solidFill>
                  <a:prstDash val="solid"/>
                  <a:round/>
                  <a:headEnd len="med" w="med" type="none"/>
                  <a:tailEnd len="med" w="med" type="none"/>
                </a:ln>
              </p:spPr>
            </p:cxnSp>
            <p:sp>
              <p:nvSpPr>
                <p:cNvPr id="711" name="Google Shape;711;p69"/>
                <p:cNvSpPr/>
                <p:nvPr/>
              </p:nvSpPr>
              <p:spPr>
                <a:xfrm>
                  <a:off x="4219779" y="1496187"/>
                  <a:ext cx="517500" cy="99900"/>
                </a:xfrm>
                <a:prstGeom prst="rect">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Machine Learning Models</a:t>
                  </a:r>
                  <a:endParaRPr>
                    <a:latin typeface="Poppins"/>
                    <a:ea typeface="Poppins"/>
                    <a:cs typeface="Poppins"/>
                    <a:sym typeface="Poppins"/>
                  </a:endParaRPr>
                </a:p>
              </p:txBody>
            </p:sp>
          </p:grpSp>
          <p:sp>
            <p:nvSpPr>
              <p:cNvPr id="712" name="Google Shape;712;p69"/>
              <p:cNvSpPr/>
              <p:nvPr/>
            </p:nvSpPr>
            <p:spPr>
              <a:xfrm>
                <a:off x="4252606" y="1771972"/>
                <a:ext cx="187800" cy="187800"/>
              </a:xfrm>
              <a:prstGeom prst="ellipse">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9"/>
              <p:cNvSpPr/>
              <p:nvPr/>
            </p:nvSpPr>
            <p:spPr>
              <a:xfrm>
                <a:off x="4615964" y="1771973"/>
                <a:ext cx="187800" cy="187800"/>
              </a:xfrm>
              <a:prstGeom prst="ellipse">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69"/>
              <p:cNvGrpSpPr/>
              <p:nvPr/>
            </p:nvGrpSpPr>
            <p:grpSpPr>
              <a:xfrm>
                <a:off x="4605749" y="1959773"/>
                <a:ext cx="496800" cy="237599"/>
                <a:chOff x="4605749" y="1959773"/>
                <a:chExt cx="496800" cy="237599"/>
              </a:xfrm>
            </p:grpSpPr>
            <p:cxnSp>
              <p:nvCxnSpPr>
                <p:cNvPr id="714" name="Google Shape;714;p69"/>
                <p:cNvCxnSpPr>
                  <a:endCxn id="697" idx="4"/>
                </p:cNvCxnSpPr>
                <p:nvPr/>
              </p:nvCxnSpPr>
              <p:spPr>
                <a:xfrm rot="10800000">
                  <a:off x="4709864" y="1959773"/>
                  <a:ext cx="1800" cy="135900"/>
                </a:xfrm>
                <a:prstGeom prst="straightConnector1">
                  <a:avLst/>
                </a:prstGeom>
                <a:noFill/>
                <a:ln cap="flat" cmpd="sng" w="9525">
                  <a:solidFill>
                    <a:srgbClr val="A5B7C6"/>
                  </a:solidFill>
                  <a:prstDash val="solid"/>
                  <a:round/>
                  <a:headEnd len="med" w="med" type="none"/>
                  <a:tailEnd len="med" w="med" type="none"/>
                </a:ln>
              </p:spPr>
            </p:cxnSp>
            <p:sp>
              <p:nvSpPr>
                <p:cNvPr id="715" name="Google Shape;715;p69"/>
                <p:cNvSpPr/>
                <p:nvPr/>
              </p:nvSpPr>
              <p:spPr>
                <a:xfrm>
                  <a:off x="4605749" y="2097472"/>
                  <a:ext cx="496800" cy="99900"/>
                </a:xfrm>
                <a:prstGeom prst="rect">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Hyperparameter Tuning</a:t>
                  </a:r>
                  <a:endParaRPr>
                    <a:latin typeface="Poppins"/>
                    <a:ea typeface="Poppins"/>
                    <a:cs typeface="Poppins"/>
                    <a:sym typeface="Poppins"/>
                  </a:endParaRPr>
                </a:p>
              </p:txBody>
            </p:sp>
          </p:grpSp>
        </p:grpSp>
        <p:cxnSp>
          <p:nvCxnSpPr>
            <p:cNvPr id="716" name="Google Shape;716;p69"/>
            <p:cNvCxnSpPr>
              <a:stCxn id="700" idx="6"/>
              <a:endCxn id="712" idx="2"/>
            </p:cNvCxnSpPr>
            <p:nvPr/>
          </p:nvCxnSpPr>
          <p:spPr>
            <a:xfrm>
              <a:off x="3248151" y="2960659"/>
              <a:ext cx="817500" cy="0"/>
            </a:xfrm>
            <a:prstGeom prst="straightConnector1">
              <a:avLst/>
            </a:prstGeom>
            <a:noFill/>
            <a:ln cap="flat" cmpd="sng" w="9525">
              <a:solidFill>
                <a:srgbClr val="A5B7C6"/>
              </a:solidFill>
              <a:prstDash val="solid"/>
              <a:round/>
              <a:headEnd len="med" w="med" type="none"/>
              <a:tailEnd len="med" w="med" type="none"/>
            </a:ln>
          </p:spPr>
        </p:cxnSp>
        <p:cxnSp>
          <p:nvCxnSpPr>
            <p:cNvPr id="717" name="Google Shape;717;p69"/>
            <p:cNvCxnSpPr>
              <a:stCxn id="697" idx="6"/>
              <a:endCxn id="702" idx="2"/>
            </p:cNvCxnSpPr>
            <p:nvPr/>
          </p:nvCxnSpPr>
          <p:spPr>
            <a:xfrm>
              <a:off x="6666208" y="2960651"/>
              <a:ext cx="828300" cy="0"/>
            </a:xfrm>
            <a:prstGeom prst="straightConnector1">
              <a:avLst/>
            </a:prstGeom>
            <a:noFill/>
            <a:ln cap="flat" cmpd="sng" w="9525">
              <a:solidFill>
                <a:srgbClr val="A5B7C6"/>
              </a:solidFill>
              <a:prstDash val="solid"/>
              <a:round/>
              <a:headEnd len="med" w="med" type="none"/>
              <a:tailEnd len="med" w="med" type="none"/>
            </a:ln>
          </p:spPr>
        </p:cxnSp>
        <p:sp>
          <p:nvSpPr>
            <p:cNvPr id="702" name="Google Shape;702;p69"/>
            <p:cNvSpPr/>
            <p:nvPr/>
          </p:nvSpPr>
          <p:spPr>
            <a:xfrm>
              <a:off x="7494570" y="2517547"/>
              <a:ext cx="886200" cy="886200"/>
            </a:xfrm>
            <a:prstGeom prst="ellipse">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8" name="Google Shape;718;p69"/>
            <p:cNvCxnSpPr/>
            <p:nvPr/>
          </p:nvCxnSpPr>
          <p:spPr>
            <a:xfrm rot="10800000">
              <a:off x="7954123" y="1687118"/>
              <a:ext cx="0" cy="816900"/>
            </a:xfrm>
            <a:prstGeom prst="straightConnector1">
              <a:avLst/>
            </a:prstGeom>
            <a:noFill/>
            <a:ln cap="flat" cmpd="sng" w="9525">
              <a:solidFill>
                <a:srgbClr val="A5B7C6"/>
              </a:solidFill>
              <a:prstDash val="solid"/>
              <a:round/>
              <a:headEnd len="med" w="med" type="none"/>
              <a:tailEnd len="med" w="med" type="none"/>
            </a:ln>
          </p:spPr>
        </p:cxnSp>
        <p:sp>
          <p:nvSpPr>
            <p:cNvPr id="719" name="Google Shape;719;p69"/>
            <p:cNvSpPr/>
            <p:nvPr/>
          </p:nvSpPr>
          <p:spPr>
            <a:xfrm>
              <a:off x="7089200" y="1216250"/>
              <a:ext cx="2288100" cy="471300"/>
            </a:xfrm>
            <a:prstGeom prst="rect">
              <a:avLst/>
            </a:pr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Final Models Evaluation</a:t>
              </a:r>
              <a:endParaRPr>
                <a:latin typeface="Poppins"/>
                <a:ea typeface="Poppins"/>
                <a:cs typeface="Poppins"/>
                <a:sym typeface="Poppins"/>
              </a:endParaRPr>
            </a:p>
          </p:txBody>
        </p:sp>
      </p:grpSp>
      <p:grpSp>
        <p:nvGrpSpPr>
          <p:cNvPr id="720" name="Google Shape;720;p69"/>
          <p:cNvGrpSpPr/>
          <p:nvPr/>
        </p:nvGrpSpPr>
        <p:grpSpPr>
          <a:xfrm>
            <a:off x="443420" y="2746714"/>
            <a:ext cx="453040" cy="449220"/>
            <a:chOff x="-47529700" y="2342000"/>
            <a:chExt cx="302450" cy="299900"/>
          </a:xfrm>
        </p:grpSpPr>
        <p:sp>
          <p:nvSpPr>
            <p:cNvPr id="721" name="Google Shape;721;p69"/>
            <p:cNvSpPr/>
            <p:nvPr/>
          </p:nvSpPr>
          <p:spPr>
            <a:xfrm>
              <a:off x="-47529700" y="2342000"/>
              <a:ext cx="302450" cy="299900"/>
            </a:xfrm>
            <a:custGeom>
              <a:rect b="b" l="l" r="r" t="t"/>
              <a:pathLst>
                <a:path extrusionOk="0" h="11996" w="12098">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9"/>
            <p:cNvSpPr/>
            <p:nvPr/>
          </p:nvSpPr>
          <p:spPr>
            <a:xfrm>
              <a:off x="-47404475" y="2395550"/>
              <a:ext cx="124475" cy="123675"/>
            </a:xfrm>
            <a:custGeom>
              <a:rect b="b" l="l" r="r" t="t"/>
              <a:pathLst>
                <a:path extrusionOk="0" h="4947" w="4979">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69"/>
          <p:cNvSpPr/>
          <p:nvPr/>
        </p:nvSpPr>
        <p:spPr>
          <a:xfrm>
            <a:off x="2163851" y="2746224"/>
            <a:ext cx="453025" cy="450214"/>
          </a:xfrm>
          <a:custGeom>
            <a:rect b="b" l="l" r="r" t="t"/>
            <a:pathLst>
              <a:path extrusionOk="0" h="12650" w="12729">
                <a:moveTo>
                  <a:pt x="9326" y="1000"/>
                </a:moveTo>
                <a:lnTo>
                  <a:pt x="11657" y="3332"/>
                </a:lnTo>
                <a:lnTo>
                  <a:pt x="3403" y="11617"/>
                </a:lnTo>
                <a:lnTo>
                  <a:pt x="1072" y="9286"/>
                </a:lnTo>
                <a:lnTo>
                  <a:pt x="2521" y="7837"/>
                </a:lnTo>
                <a:lnTo>
                  <a:pt x="3403" y="8688"/>
                </a:lnTo>
                <a:cubicBezTo>
                  <a:pt x="3482" y="8766"/>
                  <a:pt x="3584" y="8806"/>
                  <a:pt x="3686" y="8806"/>
                </a:cubicBezTo>
                <a:cubicBezTo>
                  <a:pt x="3789" y="8806"/>
                  <a:pt x="3891" y="8766"/>
                  <a:pt x="3970" y="8688"/>
                </a:cubicBezTo>
                <a:cubicBezTo>
                  <a:pt x="4128" y="8530"/>
                  <a:pt x="4128" y="8278"/>
                  <a:pt x="3970" y="8089"/>
                </a:cubicBezTo>
                <a:lnTo>
                  <a:pt x="3119" y="7238"/>
                </a:lnTo>
                <a:lnTo>
                  <a:pt x="4191" y="6167"/>
                </a:lnTo>
                <a:lnTo>
                  <a:pt x="5041" y="7049"/>
                </a:lnTo>
                <a:cubicBezTo>
                  <a:pt x="5120" y="7128"/>
                  <a:pt x="5230" y="7167"/>
                  <a:pt x="5340" y="7167"/>
                </a:cubicBezTo>
                <a:cubicBezTo>
                  <a:pt x="5451" y="7167"/>
                  <a:pt x="5561" y="7128"/>
                  <a:pt x="5640" y="7049"/>
                </a:cubicBezTo>
                <a:cubicBezTo>
                  <a:pt x="5797" y="6892"/>
                  <a:pt x="5797" y="6608"/>
                  <a:pt x="5640" y="6451"/>
                </a:cubicBezTo>
                <a:lnTo>
                  <a:pt x="4758" y="5600"/>
                </a:lnTo>
                <a:lnTo>
                  <a:pt x="5829" y="4529"/>
                </a:lnTo>
                <a:lnTo>
                  <a:pt x="6711" y="5380"/>
                </a:lnTo>
                <a:cubicBezTo>
                  <a:pt x="6790" y="5458"/>
                  <a:pt x="6892" y="5498"/>
                  <a:pt x="6994" y="5498"/>
                </a:cubicBezTo>
                <a:cubicBezTo>
                  <a:pt x="7097" y="5498"/>
                  <a:pt x="7199" y="5458"/>
                  <a:pt x="7278" y="5380"/>
                </a:cubicBezTo>
                <a:cubicBezTo>
                  <a:pt x="7436" y="5222"/>
                  <a:pt x="7436" y="4970"/>
                  <a:pt x="7278" y="4812"/>
                </a:cubicBezTo>
                <a:lnTo>
                  <a:pt x="6427" y="3930"/>
                </a:lnTo>
                <a:lnTo>
                  <a:pt x="7499" y="2859"/>
                </a:lnTo>
                <a:lnTo>
                  <a:pt x="8349" y="3741"/>
                </a:lnTo>
                <a:cubicBezTo>
                  <a:pt x="8428" y="3820"/>
                  <a:pt x="8538" y="3859"/>
                  <a:pt x="8648" y="3859"/>
                </a:cubicBezTo>
                <a:cubicBezTo>
                  <a:pt x="8759" y="3859"/>
                  <a:pt x="8869" y="3820"/>
                  <a:pt x="8948" y="3741"/>
                </a:cubicBezTo>
                <a:cubicBezTo>
                  <a:pt x="9105" y="3584"/>
                  <a:pt x="9105" y="3300"/>
                  <a:pt x="8948" y="3143"/>
                </a:cubicBezTo>
                <a:lnTo>
                  <a:pt x="8066" y="2292"/>
                </a:lnTo>
                <a:lnTo>
                  <a:pt x="9326" y="1000"/>
                </a:lnTo>
                <a:close/>
                <a:moveTo>
                  <a:pt x="9357" y="0"/>
                </a:moveTo>
                <a:cubicBezTo>
                  <a:pt x="9255" y="0"/>
                  <a:pt x="9153" y="39"/>
                  <a:pt x="9074" y="118"/>
                </a:cubicBezTo>
                <a:lnTo>
                  <a:pt x="7247" y="1914"/>
                </a:lnTo>
                <a:lnTo>
                  <a:pt x="7120" y="2040"/>
                </a:lnTo>
                <a:lnTo>
                  <a:pt x="5608" y="3584"/>
                </a:lnTo>
                <a:lnTo>
                  <a:pt x="5482" y="3678"/>
                </a:lnTo>
                <a:lnTo>
                  <a:pt x="3938" y="5222"/>
                </a:lnTo>
                <a:lnTo>
                  <a:pt x="3812" y="5348"/>
                </a:lnTo>
                <a:lnTo>
                  <a:pt x="2300" y="6892"/>
                </a:lnTo>
                <a:lnTo>
                  <a:pt x="2174" y="7018"/>
                </a:lnTo>
                <a:lnTo>
                  <a:pt x="158" y="9003"/>
                </a:lnTo>
                <a:cubicBezTo>
                  <a:pt x="0" y="9160"/>
                  <a:pt x="0" y="9444"/>
                  <a:pt x="158" y="9601"/>
                </a:cubicBezTo>
                <a:lnTo>
                  <a:pt x="3088" y="12531"/>
                </a:lnTo>
                <a:cubicBezTo>
                  <a:pt x="3167" y="12610"/>
                  <a:pt x="3269" y="12649"/>
                  <a:pt x="3371" y="12649"/>
                </a:cubicBezTo>
                <a:cubicBezTo>
                  <a:pt x="3474" y="12649"/>
                  <a:pt x="3576" y="12610"/>
                  <a:pt x="3655" y="12531"/>
                </a:cubicBezTo>
                <a:lnTo>
                  <a:pt x="12539" y="3647"/>
                </a:lnTo>
                <a:cubicBezTo>
                  <a:pt x="12728" y="3458"/>
                  <a:pt x="12728" y="3174"/>
                  <a:pt x="12571" y="3017"/>
                </a:cubicBezTo>
                <a:lnTo>
                  <a:pt x="9641" y="118"/>
                </a:lnTo>
                <a:cubicBezTo>
                  <a:pt x="9562" y="39"/>
                  <a:pt x="9460" y="0"/>
                  <a:pt x="935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69"/>
          <p:cNvGrpSpPr/>
          <p:nvPr/>
        </p:nvGrpSpPr>
        <p:grpSpPr>
          <a:xfrm>
            <a:off x="3917573" y="2746228"/>
            <a:ext cx="385072" cy="450187"/>
            <a:chOff x="-48237000" y="2342650"/>
            <a:chExt cx="256800" cy="300225"/>
          </a:xfrm>
        </p:grpSpPr>
        <p:sp>
          <p:nvSpPr>
            <p:cNvPr id="725" name="Google Shape;725;p69"/>
            <p:cNvSpPr/>
            <p:nvPr/>
          </p:nvSpPr>
          <p:spPr>
            <a:xfrm>
              <a:off x="-48237000" y="2342650"/>
              <a:ext cx="256800" cy="300225"/>
            </a:xfrm>
            <a:custGeom>
              <a:rect b="b" l="l" r="r" t="t"/>
              <a:pathLst>
                <a:path extrusionOk="0" h="12009" w="10272">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9"/>
            <p:cNvSpPr/>
            <p:nvPr/>
          </p:nvSpPr>
          <p:spPr>
            <a:xfrm>
              <a:off x="-48195250" y="2377425"/>
              <a:ext cx="144150" cy="140225"/>
            </a:xfrm>
            <a:custGeom>
              <a:rect b="b" l="l" r="r" t="t"/>
              <a:pathLst>
                <a:path extrusionOk="0" h="5609" w="5766">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9"/>
            <p:cNvSpPr/>
            <p:nvPr/>
          </p:nvSpPr>
          <p:spPr>
            <a:xfrm>
              <a:off x="-48150350" y="2422325"/>
              <a:ext cx="52775" cy="52800"/>
            </a:xfrm>
            <a:custGeom>
              <a:rect b="b" l="l" r="r" t="t"/>
              <a:pathLst>
                <a:path extrusionOk="0" h="2112" w="2111">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69"/>
          <p:cNvGrpSpPr/>
          <p:nvPr/>
        </p:nvGrpSpPr>
        <p:grpSpPr>
          <a:xfrm>
            <a:off x="5570059" y="2701239"/>
            <a:ext cx="453019" cy="540157"/>
            <a:chOff x="2209567" y="1972337"/>
            <a:chExt cx="307444" cy="366556"/>
          </a:xfrm>
        </p:grpSpPr>
        <p:sp>
          <p:nvSpPr>
            <p:cNvPr id="729" name="Google Shape;729;p69"/>
            <p:cNvSpPr/>
            <p:nvPr/>
          </p:nvSpPr>
          <p:spPr>
            <a:xfrm>
              <a:off x="2345143" y="1972337"/>
              <a:ext cx="20709" cy="62097"/>
            </a:xfrm>
            <a:custGeom>
              <a:rect b="b" l="l" r="r" t="t"/>
              <a:pathLst>
                <a:path extrusionOk="0" h="2081" w="694">
                  <a:moveTo>
                    <a:pt x="347" y="1"/>
                  </a:moveTo>
                  <a:cubicBezTo>
                    <a:pt x="158" y="1"/>
                    <a:pt x="1" y="158"/>
                    <a:pt x="1" y="348"/>
                  </a:cubicBezTo>
                  <a:lnTo>
                    <a:pt x="1" y="1765"/>
                  </a:lnTo>
                  <a:cubicBezTo>
                    <a:pt x="1" y="1923"/>
                    <a:pt x="158" y="2080"/>
                    <a:pt x="347" y="2080"/>
                  </a:cubicBezTo>
                  <a:cubicBezTo>
                    <a:pt x="536" y="2080"/>
                    <a:pt x="694" y="1923"/>
                    <a:pt x="694" y="1734"/>
                  </a:cubicBezTo>
                  <a:lnTo>
                    <a:pt x="694" y="348"/>
                  </a:lnTo>
                  <a:cubicBezTo>
                    <a:pt x="694" y="158"/>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9"/>
            <p:cNvSpPr/>
            <p:nvPr/>
          </p:nvSpPr>
          <p:spPr>
            <a:xfrm>
              <a:off x="2265235" y="1998803"/>
              <a:ext cx="55502" cy="39389"/>
            </a:xfrm>
            <a:custGeom>
              <a:rect b="b" l="l" r="r" t="t"/>
              <a:pathLst>
                <a:path extrusionOk="0" h="1320" w="1860">
                  <a:moveTo>
                    <a:pt x="465" y="1"/>
                  </a:moveTo>
                  <a:cubicBezTo>
                    <a:pt x="344" y="1"/>
                    <a:pt x="222" y="78"/>
                    <a:pt x="158" y="185"/>
                  </a:cubicBezTo>
                  <a:cubicBezTo>
                    <a:pt x="1" y="311"/>
                    <a:pt x="64" y="563"/>
                    <a:pt x="253" y="658"/>
                  </a:cubicBezTo>
                  <a:lnTo>
                    <a:pt x="1229" y="1288"/>
                  </a:lnTo>
                  <a:cubicBezTo>
                    <a:pt x="1261" y="1319"/>
                    <a:pt x="1355" y="1319"/>
                    <a:pt x="1418" y="1319"/>
                  </a:cubicBezTo>
                  <a:cubicBezTo>
                    <a:pt x="1544" y="1319"/>
                    <a:pt x="1671" y="1288"/>
                    <a:pt x="1734" y="1162"/>
                  </a:cubicBezTo>
                  <a:cubicBezTo>
                    <a:pt x="1860" y="1004"/>
                    <a:pt x="1765" y="752"/>
                    <a:pt x="1607" y="689"/>
                  </a:cubicBezTo>
                  <a:lnTo>
                    <a:pt x="631" y="59"/>
                  </a:lnTo>
                  <a:cubicBezTo>
                    <a:pt x="580" y="18"/>
                    <a:pt x="523" y="1"/>
                    <a:pt x="4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9"/>
            <p:cNvSpPr/>
            <p:nvPr/>
          </p:nvSpPr>
          <p:spPr>
            <a:xfrm>
              <a:off x="2393093" y="2000594"/>
              <a:ext cx="51743" cy="38523"/>
            </a:xfrm>
            <a:custGeom>
              <a:rect b="b" l="l" r="r" t="t"/>
              <a:pathLst>
                <a:path extrusionOk="0" h="1291" w="1734">
                  <a:moveTo>
                    <a:pt x="1354" y="0"/>
                  </a:moveTo>
                  <a:cubicBezTo>
                    <a:pt x="1301" y="0"/>
                    <a:pt x="1247" y="11"/>
                    <a:pt x="1198" y="31"/>
                  </a:cubicBezTo>
                  <a:lnTo>
                    <a:pt x="221" y="661"/>
                  </a:lnTo>
                  <a:cubicBezTo>
                    <a:pt x="63" y="787"/>
                    <a:pt x="0" y="976"/>
                    <a:pt x="95" y="1133"/>
                  </a:cubicBezTo>
                  <a:cubicBezTo>
                    <a:pt x="126" y="1228"/>
                    <a:pt x="252" y="1291"/>
                    <a:pt x="347" y="1291"/>
                  </a:cubicBezTo>
                  <a:cubicBezTo>
                    <a:pt x="441" y="1291"/>
                    <a:pt x="473" y="1291"/>
                    <a:pt x="568" y="1259"/>
                  </a:cubicBezTo>
                  <a:lnTo>
                    <a:pt x="1544" y="629"/>
                  </a:lnTo>
                  <a:cubicBezTo>
                    <a:pt x="1702" y="503"/>
                    <a:pt x="1733" y="314"/>
                    <a:pt x="1670" y="157"/>
                  </a:cubicBezTo>
                  <a:cubicBezTo>
                    <a:pt x="1584" y="49"/>
                    <a:pt x="1469" y="0"/>
                    <a:pt x="13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69"/>
            <p:cNvGrpSpPr/>
            <p:nvPr/>
          </p:nvGrpSpPr>
          <p:grpSpPr>
            <a:xfrm>
              <a:off x="2209567" y="2078266"/>
              <a:ext cx="307444" cy="260626"/>
              <a:chOff x="1636184" y="2959225"/>
              <a:chExt cx="232666" cy="197250"/>
            </a:xfrm>
          </p:grpSpPr>
          <p:sp>
            <p:nvSpPr>
              <p:cNvPr id="733" name="Google Shape;733;p69"/>
              <p:cNvSpPr/>
              <p:nvPr/>
            </p:nvSpPr>
            <p:spPr>
              <a:xfrm>
                <a:off x="1649300" y="2959225"/>
                <a:ext cx="219550" cy="197250"/>
              </a:xfrm>
              <a:custGeom>
                <a:rect b="b" l="l" r="r" t="t"/>
                <a:pathLst>
                  <a:path extrusionOk="0" h="7890" w="8782">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9"/>
              <p:cNvSpPr/>
              <p:nvPr/>
            </p:nvSpPr>
            <p:spPr>
              <a:xfrm flipH="1">
                <a:off x="1636184" y="2959225"/>
                <a:ext cx="219550" cy="197250"/>
              </a:xfrm>
              <a:custGeom>
                <a:rect b="b" l="l" r="r" t="t"/>
                <a:pathLst>
                  <a:path extrusionOk="0" h="7890" w="8782">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9"/>
              <p:cNvSpPr/>
              <p:nvPr/>
            </p:nvSpPr>
            <p:spPr>
              <a:xfrm>
                <a:off x="1734750" y="3136775"/>
                <a:ext cx="36900" cy="19650"/>
              </a:xfrm>
              <a:custGeom>
                <a:rect b="b" l="l" r="r" t="t"/>
                <a:pathLst>
                  <a:path extrusionOk="0" h="786" w="1476">
                    <a:moveTo>
                      <a:pt x="0" y="786"/>
                    </a:moveTo>
                    <a:lnTo>
                      <a:pt x="1476" y="786"/>
                    </a:lnTo>
                    <a:lnTo>
                      <a:pt x="762" y="0"/>
                    </a:lnTo>
                    <a:close/>
                  </a:path>
                </a:pathLst>
              </a:custGeom>
              <a:solidFill>
                <a:srgbClr val="5F7D95"/>
              </a:solidFill>
              <a:ln>
                <a:noFill/>
              </a:ln>
            </p:spPr>
          </p:sp>
          <p:sp>
            <p:nvSpPr>
              <p:cNvPr id="736" name="Google Shape;736;p69"/>
              <p:cNvSpPr/>
              <p:nvPr/>
            </p:nvSpPr>
            <p:spPr>
              <a:xfrm>
                <a:off x="1684150" y="2963550"/>
                <a:ext cx="139900" cy="11300"/>
              </a:xfrm>
              <a:custGeom>
                <a:rect b="b" l="l" r="r" t="t"/>
                <a:pathLst>
                  <a:path extrusionOk="0" h="452" w="5596">
                    <a:moveTo>
                      <a:pt x="0" y="452"/>
                    </a:moveTo>
                    <a:lnTo>
                      <a:pt x="5596" y="452"/>
                    </a:lnTo>
                    <a:lnTo>
                      <a:pt x="5500" y="0"/>
                    </a:lnTo>
                    <a:lnTo>
                      <a:pt x="238" y="47"/>
                    </a:lnTo>
                    <a:close/>
                  </a:path>
                </a:pathLst>
              </a:custGeom>
              <a:solidFill>
                <a:srgbClr val="5F7D95"/>
              </a:solidFill>
              <a:ln>
                <a:noFill/>
              </a:ln>
            </p:spPr>
          </p:sp>
        </p:grpSp>
      </p:grpSp>
      <p:grpSp>
        <p:nvGrpSpPr>
          <p:cNvPr id="737" name="Google Shape;737;p69"/>
          <p:cNvGrpSpPr/>
          <p:nvPr/>
        </p:nvGrpSpPr>
        <p:grpSpPr>
          <a:xfrm>
            <a:off x="7290463" y="2744804"/>
            <a:ext cx="453035" cy="453035"/>
            <a:chOff x="-46772025" y="2701925"/>
            <a:chExt cx="300900" cy="300900"/>
          </a:xfrm>
        </p:grpSpPr>
        <p:sp>
          <p:nvSpPr>
            <p:cNvPr id="738" name="Google Shape;738;p69"/>
            <p:cNvSpPr/>
            <p:nvPr/>
          </p:nvSpPr>
          <p:spPr>
            <a:xfrm>
              <a:off x="-46647575" y="2826375"/>
              <a:ext cx="53575" cy="53575"/>
            </a:xfrm>
            <a:custGeom>
              <a:rect b="b" l="l" r="r" t="t"/>
              <a:pathLst>
                <a:path extrusionOk="0" h="2143" w="2143">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a:off x="-46772025" y="2701925"/>
              <a:ext cx="300900" cy="300900"/>
            </a:xfrm>
            <a:custGeom>
              <a:rect b="b" l="l" r="r" t="t"/>
              <a:pathLst>
                <a:path extrusionOk="0" h="12036" w="12036">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0"/>
          <p:cNvSpPr txBox="1"/>
          <p:nvPr>
            <p:ph type="title"/>
          </p:nvPr>
        </p:nvSpPr>
        <p:spPr>
          <a:xfrm>
            <a:off x="457200" y="231553"/>
            <a:ext cx="7766100" cy="86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Bottom Line Up Front</a:t>
            </a:r>
            <a:endParaRPr/>
          </a:p>
        </p:txBody>
      </p:sp>
      <p:graphicFrame>
        <p:nvGraphicFramePr>
          <p:cNvPr id="745" name="Google Shape;745;p70"/>
          <p:cNvGraphicFramePr/>
          <p:nvPr/>
        </p:nvGraphicFramePr>
        <p:xfrm>
          <a:off x="2468613" y="1139991"/>
          <a:ext cx="3000000" cy="3000000"/>
        </p:xfrm>
        <a:graphic>
          <a:graphicData uri="http://schemas.openxmlformats.org/drawingml/2006/table">
            <a:tbl>
              <a:tblPr>
                <a:noFill/>
                <a:tableStyleId>{86830726-8A2B-4242-A9CF-AE41218FF60D}</a:tableStyleId>
              </a:tblPr>
              <a:tblGrid>
                <a:gridCol w="1799050"/>
                <a:gridCol w="2407725"/>
              </a:tblGrid>
              <a:tr h="525975">
                <a:tc>
                  <a:txBody>
                    <a:bodyPr/>
                    <a:lstStyle/>
                    <a:p>
                      <a:pPr indent="0" lvl="0" marL="0" rtl="0" algn="ctr">
                        <a:spcBef>
                          <a:spcPts val="0"/>
                        </a:spcBef>
                        <a:spcAft>
                          <a:spcPts val="0"/>
                        </a:spcAft>
                        <a:buNone/>
                      </a:pPr>
                      <a:r>
                        <a:t/>
                      </a:r>
                      <a:endParaRPr b="1" sz="1600">
                        <a:solidFill>
                          <a:srgbClr val="FFFFFF"/>
                        </a:solidFill>
                        <a:latin typeface="DM Sans"/>
                        <a:ea typeface="DM Sans"/>
                        <a:cs typeface="DM Sans"/>
                        <a:sym typeface="DM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oppins Black"/>
                          <a:ea typeface="Poppins Black"/>
                          <a:cs typeface="Poppins Black"/>
                          <a:sym typeface="Poppins Black"/>
                        </a:rPr>
                        <a:t>Macro F1</a:t>
                      </a:r>
                      <a:r>
                        <a:rPr lang="en" sz="1800">
                          <a:solidFill>
                            <a:schemeClr val="dk1"/>
                          </a:solidFill>
                          <a:latin typeface="Poppins Black"/>
                          <a:ea typeface="Poppins Black"/>
                          <a:cs typeface="Poppins Black"/>
                          <a:sym typeface="Poppins Black"/>
                        </a:rPr>
                        <a:t> </a:t>
                      </a:r>
                      <a:r>
                        <a:rPr lang="en" sz="1800">
                          <a:solidFill>
                            <a:schemeClr val="dk1"/>
                          </a:solidFill>
                          <a:latin typeface="Poppins Black"/>
                          <a:ea typeface="Poppins Black"/>
                          <a:cs typeface="Poppins Black"/>
                          <a:sym typeface="Poppins Black"/>
                        </a:rPr>
                        <a:t>Score</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4725">
                <a:tc>
                  <a:txBody>
                    <a:bodyPr/>
                    <a:lstStyle/>
                    <a:p>
                      <a:pPr indent="0" lvl="0" marL="0" rtl="0" algn="ctr">
                        <a:spcBef>
                          <a:spcPts val="0"/>
                        </a:spcBef>
                        <a:spcAft>
                          <a:spcPts val="0"/>
                        </a:spcAft>
                        <a:buNone/>
                      </a:pPr>
                      <a:r>
                        <a:rPr lang="en" sz="1800">
                          <a:solidFill>
                            <a:schemeClr val="dk1"/>
                          </a:solidFill>
                          <a:latin typeface="Poppins Black"/>
                          <a:ea typeface="Poppins Black"/>
                          <a:cs typeface="Poppins Black"/>
                          <a:sym typeface="Poppins Black"/>
                        </a:rPr>
                        <a:t>Baseline</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0.224</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lt2"/>
                    </a:solidFill>
                  </a:tcPr>
                </a:tc>
              </a:tr>
              <a:tr h="504725">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oppins Black"/>
                          <a:ea typeface="Poppins Black"/>
                          <a:cs typeface="Poppins Black"/>
                          <a:sym typeface="Poppins Black"/>
                        </a:rPr>
                        <a:t>Decision Tree</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0.965</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r>
              <a:tr h="686750">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oppins Black"/>
                          <a:ea typeface="Poppins Black"/>
                          <a:cs typeface="Poppins Black"/>
                          <a:sym typeface="Poppins Black"/>
                        </a:rPr>
                        <a:t>Boosted Decision Tree</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0.935</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accent1"/>
                    </a:solidFill>
                  </a:tcPr>
                </a:tc>
              </a:tr>
              <a:tr h="686750">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Poppins Black"/>
                          <a:ea typeface="Poppins Black"/>
                          <a:cs typeface="Poppins Black"/>
                          <a:sym typeface="Poppins Black"/>
                        </a:rPr>
                        <a:t>Logistic Regression</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0.966</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r>
              <a:tr h="686750">
                <a:tc>
                  <a:txBody>
                    <a:bodyPr/>
                    <a:lstStyle/>
                    <a:p>
                      <a:pPr indent="0" lvl="0" marL="0" rtl="0" algn="ctr">
                        <a:spcBef>
                          <a:spcPts val="0"/>
                        </a:spcBef>
                        <a:spcAft>
                          <a:spcPts val="0"/>
                        </a:spcAft>
                        <a:buNone/>
                      </a:pPr>
                      <a:r>
                        <a:rPr lang="en" sz="1800">
                          <a:solidFill>
                            <a:schemeClr val="dk1"/>
                          </a:solidFill>
                          <a:latin typeface="Poppins Black"/>
                          <a:ea typeface="Poppins Black"/>
                          <a:cs typeface="Poppins Black"/>
                          <a:sym typeface="Poppins Black"/>
                        </a:rPr>
                        <a:t>Deep Neural Net</a:t>
                      </a:r>
                      <a:endParaRPr sz="1800">
                        <a:solidFill>
                          <a:schemeClr val="dk1"/>
                        </a:solidFill>
                        <a:latin typeface="Poppins Black"/>
                        <a:ea typeface="Poppins Black"/>
                        <a:cs typeface="Poppins Black"/>
                        <a:sym typeface="Poppins Black"/>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Poppins Medium"/>
                          <a:ea typeface="Poppins Medium"/>
                          <a:cs typeface="Poppins Medium"/>
                          <a:sym typeface="Poppins Medium"/>
                        </a:rPr>
                        <a:t>0.981</a:t>
                      </a:r>
                      <a:endParaRPr>
                        <a:solidFill>
                          <a:schemeClr val="dk1"/>
                        </a:solidFill>
                        <a:latin typeface="Poppins Medium"/>
                        <a:ea typeface="Poppins Medium"/>
                        <a:cs typeface="Poppins Medium"/>
                        <a:sym typeface="Poppins Medium"/>
                      </a:endParaRPr>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1"/>
                    </a:solidFill>
                  </a:tcPr>
                </a:tc>
              </a:tr>
            </a:tbl>
          </a:graphicData>
        </a:graphic>
      </p:graphicFrame>
      <p:grpSp>
        <p:nvGrpSpPr>
          <p:cNvPr id="746" name="Google Shape;746;p70"/>
          <p:cNvGrpSpPr/>
          <p:nvPr/>
        </p:nvGrpSpPr>
        <p:grpSpPr>
          <a:xfrm>
            <a:off x="6625963" y="107875"/>
            <a:ext cx="2418521" cy="639698"/>
            <a:chOff x="7243750" y="81477"/>
            <a:chExt cx="2076875" cy="639698"/>
          </a:xfrm>
        </p:grpSpPr>
        <p:sp>
          <p:nvSpPr>
            <p:cNvPr id="747" name="Google Shape;747;p70"/>
            <p:cNvSpPr/>
            <p:nvPr/>
          </p:nvSpPr>
          <p:spPr>
            <a:xfrm>
              <a:off x="7243750" y="190225"/>
              <a:ext cx="182700" cy="182700"/>
            </a:xfrm>
            <a:prstGeom prst="rect">
              <a:avLst/>
            </a:prstGeom>
            <a:solidFill>
              <a:schemeClr val="accent5"/>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0"/>
            <p:cNvSpPr/>
            <p:nvPr/>
          </p:nvSpPr>
          <p:spPr>
            <a:xfrm>
              <a:off x="7243750" y="445025"/>
              <a:ext cx="182700" cy="182700"/>
            </a:xfrm>
            <a:prstGeom prst="rect">
              <a:avLst/>
            </a:prstGeom>
            <a:solidFill>
              <a:schemeClr val="accen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0"/>
            <p:cNvSpPr txBox="1"/>
            <p:nvPr/>
          </p:nvSpPr>
          <p:spPr>
            <a:xfrm>
              <a:off x="7426125" y="81477"/>
              <a:ext cx="178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oppins"/>
                  <a:ea typeface="Poppins"/>
                  <a:cs typeface="Poppins"/>
                  <a:sym typeface="Poppins"/>
                </a:rPr>
                <a:t>Baseline ML Model</a:t>
              </a:r>
              <a:endParaRPr sz="1300">
                <a:latin typeface="Poppins"/>
                <a:ea typeface="Poppins"/>
                <a:cs typeface="Poppins"/>
                <a:sym typeface="Poppins"/>
              </a:endParaRPr>
            </a:p>
          </p:txBody>
        </p:sp>
        <p:sp>
          <p:nvSpPr>
            <p:cNvPr id="750" name="Google Shape;750;p70"/>
            <p:cNvSpPr txBox="1"/>
            <p:nvPr/>
          </p:nvSpPr>
          <p:spPr>
            <a:xfrm>
              <a:off x="7426125" y="336275"/>
              <a:ext cx="189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oppins"/>
                  <a:ea typeface="Poppins"/>
                  <a:cs typeface="Poppins"/>
                  <a:sym typeface="Poppins"/>
                </a:rPr>
                <a:t>Improvement ML Model</a:t>
              </a:r>
              <a:endParaRPr sz="1300">
                <a:latin typeface="Poppins"/>
                <a:ea typeface="Poppins"/>
                <a:cs typeface="Poppins"/>
                <a:sym typeface="Poppi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1"/>
          <p:cNvSpPr txBox="1"/>
          <p:nvPr>
            <p:ph type="title"/>
          </p:nvPr>
        </p:nvSpPr>
        <p:spPr>
          <a:xfrm>
            <a:off x="457200" y="211325"/>
            <a:ext cx="78465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Room Occupancy Estimation Data Set</a:t>
            </a:r>
            <a:endParaRPr/>
          </a:p>
        </p:txBody>
      </p:sp>
      <p:sp>
        <p:nvSpPr>
          <p:cNvPr id="756" name="Google Shape;756;p71"/>
          <p:cNvSpPr txBox="1"/>
          <p:nvPr>
            <p:ph idx="1" type="body"/>
          </p:nvPr>
        </p:nvSpPr>
        <p:spPr>
          <a:xfrm>
            <a:off x="457200" y="1205301"/>
            <a:ext cx="3717900" cy="34137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lang="en"/>
              <a:t>Source: </a:t>
            </a:r>
            <a:r>
              <a:rPr lang="en" u="sng">
                <a:hlinkClick r:id="rId3"/>
              </a:rPr>
              <a:t>UC Irvine’s ML Repository</a:t>
            </a:r>
            <a:endParaRPr/>
          </a:p>
          <a:p>
            <a:pPr indent="0" lvl="0" marL="0" rtl="0" algn="l">
              <a:spcBef>
                <a:spcPts val="440"/>
              </a:spcBef>
              <a:spcAft>
                <a:spcPts val="0"/>
              </a:spcAft>
              <a:buNone/>
            </a:pPr>
            <a:r>
              <a:t/>
            </a:r>
            <a:endParaRPr/>
          </a:p>
          <a:p>
            <a:pPr indent="0" lvl="0" marL="0" rtl="0" algn="l">
              <a:lnSpc>
                <a:spcPct val="100000"/>
              </a:lnSpc>
              <a:spcBef>
                <a:spcPts val="0"/>
              </a:spcBef>
              <a:spcAft>
                <a:spcPts val="0"/>
              </a:spcAft>
              <a:buNone/>
            </a:pPr>
            <a:r>
              <a:rPr lang="en"/>
              <a:t>Size of Dataset: 10,129 data points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Dataset features are measurements from various sensors including:</a:t>
            </a:r>
            <a:endParaRPr/>
          </a:p>
          <a:p>
            <a:pPr indent="-317500" lvl="0" marL="457200" rtl="0" algn="l">
              <a:lnSpc>
                <a:spcPct val="100000"/>
              </a:lnSpc>
              <a:spcBef>
                <a:spcPts val="0"/>
              </a:spcBef>
              <a:spcAft>
                <a:spcPts val="0"/>
              </a:spcAft>
              <a:buClr>
                <a:schemeClr val="dk1"/>
              </a:buClr>
              <a:buSzPts val="1400"/>
              <a:buChar char="●"/>
            </a:pPr>
            <a:r>
              <a:rPr lang="en"/>
              <a:t>4 Temperature (℃)</a:t>
            </a:r>
            <a:endParaRPr/>
          </a:p>
          <a:p>
            <a:pPr indent="-317500" lvl="0" marL="457200" rtl="0" algn="l">
              <a:lnSpc>
                <a:spcPct val="100000"/>
              </a:lnSpc>
              <a:spcBef>
                <a:spcPts val="0"/>
              </a:spcBef>
              <a:spcAft>
                <a:spcPts val="0"/>
              </a:spcAft>
              <a:buClr>
                <a:schemeClr val="dk1"/>
              </a:buClr>
              <a:buSzPts val="1400"/>
              <a:buChar char="●"/>
            </a:pPr>
            <a:r>
              <a:rPr lang="en"/>
              <a:t>4 Light  (Lux)</a:t>
            </a:r>
            <a:endParaRPr/>
          </a:p>
          <a:p>
            <a:pPr indent="-317500" lvl="0" marL="457200" rtl="0" algn="l">
              <a:lnSpc>
                <a:spcPct val="100000"/>
              </a:lnSpc>
              <a:spcBef>
                <a:spcPts val="0"/>
              </a:spcBef>
              <a:spcAft>
                <a:spcPts val="0"/>
              </a:spcAft>
              <a:buClr>
                <a:schemeClr val="dk1"/>
              </a:buClr>
              <a:buSzPts val="1400"/>
              <a:buChar char="●"/>
            </a:pPr>
            <a:r>
              <a:rPr lang="en"/>
              <a:t>4 Sound (Volts)</a:t>
            </a:r>
            <a:endParaRPr/>
          </a:p>
          <a:p>
            <a:pPr indent="-317500" lvl="0" marL="457200" rtl="0" algn="l">
              <a:lnSpc>
                <a:spcPct val="100000"/>
              </a:lnSpc>
              <a:spcBef>
                <a:spcPts val="0"/>
              </a:spcBef>
              <a:spcAft>
                <a:spcPts val="0"/>
              </a:spcAft>
              <a:buClr>
                <a:schemeClr val="dk1"/>
              </a:buClr>
              <a:buSzPts val="1400"/>
              <a:buChar char="●"/>
            </a:pPr>
            <a:r>
              <a:rPr lang="en"/>
              <a:t>1 CO</a:t>
            </a:r>
            <a:r>
              <a:rPr baseline="-25000" lang="en"/>
              <a:t>2</a:t>
            </a:r>
            <a:r>
              <a:rPr lang="en"/>
              <a:t> (PPM)</a:t>
            </a:r>
            <a:endParaRPr/>
          </a:p>
          <a:p>
            <a:pPr indent="-317500" lvl="0" marL="457200" rtl="0" algn="l">
              <a:lnSpc>
                <a:spcPct val="100000"/>
              </a:lnSpc>
              <a:spcBef>
                <a:spcPts val="0"/>
              </a:spcBef>
              <a:spcAft>
                <a:spcPts val="0"/>
              </a:spcAft>
              <a:buClr>
                <a:schemeClr val="dk1"/>
              </a:buClr>
              <a:buSzPts val="1400"/>
              <a:buChar char="●"/>
            </a:pPr>
            <a:r>
              <a:rPr lang="en"/>
              <a:t>1 </a:t>
            </a:r>
            <a:r>
              <a:rPr lang="en"/>
              <a:t>CO</a:t>
            </a:r>
            <a:r>
              <a:rPr baseline="-25000" lang="en"/>
              <a:t>2</a:t>
            </a:r>
            <a:r>
              <a:rPr lang="en"/>
              <a:t> Slope (dPPM/dt)</a:t>
            </a:r>
            <a:endParaRPr/>
          </a:p>
          <a:p>
            <a:pPr indent="-317500" lvl="0" marL="457200" rtl="0" algn="l">
              <a:lnSpc>
                <a:spcPct val="100000"/>
              </a:lnSpc>
              <a:spcBef>
                <a:spcPts val="0"/>
              </a:spcBef>
              <a:spcAft>
                <a:spcPts val="0"/>
              </a:spcAft>
              <a:buClr>
                <a:schemeClr val="dk1"/>
              </a:buClr>
              <a:buSzPts val="1400"/>
              <a:buChar char="●"/>
            </a:pPr>
            <a:r>
              <a:rPr lang="en"/>
              <a:t>2 PIR motion (Binary)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Target:  room occupancy ranging from 0-3 people</a:t>
            </a:r>
            <a:endParaRPr/>
          </a:p>
          <a:p>
            <a:pPr indent="0" lvl="0" marL="0" rtl="0" algn="l">
              <a:lnSpc>
                <a:spcPct val="100000"/>
              </a:lnSpc>
              <a:spcBef>
                <a:spcPts val="0"/>
              </a:spcBef>
              <a:spcAft>
                <a:spcPts val="0"/>
              </a:spcAft>
              <a:buNone/>
            </a:pPr>
            <a:r>
              <a:t/>
            </a:r>
            <a:endParaRPr/>
          </a:p>
        </p:txBody>
      </p:sp>
      <p:pic>
        <p:nvPicPr>
          <p:cNvPr id="757" name="Google Shape;757;p71"/>
          <p:cNvPicPr preferRelativeResize="0"/>
          <p:nvPr/>
        </p:nvPicPr>
        <p:blipFill>
          <a:blip r:embed="rId4">
            <a:alphaModFix/>
          </a:blip>
          <a:stretch>
            <a:fillRect/>
          </a:stretch>
        </p:blipFill>
        <p:spPr>
          <a:xfrm>
            <a:off x="4389025" y="985925"/>
            <a:ext cx="4352202" cy="377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2"/>
          <p:cNvSpPr txBox="1"/>
          <p:nvPr>
            <p:ph type="title"/>
          </p:nvPr>
        </p:nvSpPr>
        <p:spPr>
          <a:xfrm>
            <a:off x="457200" y="211325"/>
            <a:ext cx="78465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Feature Correlation</a:t>
            </a:r>
            <a:endParaRPr/>
          </a:p>
        </p:txBody>
      </p:sp>
      <p:pic>
        <p:nvPicPr>
          <p:cNvPr id="763" name="Google Shape;763;p72"/>
          <p:cNvPicPr preferRelativeResize="0"/>
          <p:nvPr/>
        </p:nvPicPr>
        <p:blipFill rotWithShape="1">
          <a:blip r:embed="rId3">
            <a:alphaModFix/>
          </a:blip>
          <a:srcRect b="0" l="0" r="14412" t="10490"/>
          <a:stretch/>
        </p:blipFill>
        <p:spPr>
          <a:xfrm>
            <a:off x="1537038" y="948800"/>
            <a:ext cx="5686824" cy="3964801"/>
          </a:xfrm>
          <a:prstGeom prst="rect">
            <a:avLst/>
          </a:prstGeom>
          <a:noFill/>
          <a:ln>
            <a:noFill/>
          </a:ln>
        </p:spPr>
      </p:pic>
      <p:sp>
        <p:nvSpPr>
          <p:cNvPr id="764" name="Google Shape;764;p72"/>
          <p:cNvSpPr/>
          <p:nvPr/>
        </p:nvSpPr>
        <p:spPr>
          <a:xfrm>
            <a:off x="2371125" y="3985300"/>
            <a:ext cx="4131300" cy="38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73"/>
          <p:cNvSpPr txBox="1"/>
          <p:nvPr>
            <p:ph type="title"/>
          </p:nvPr>
        </p:nvSpPr>
        <p:spPr>
          <a:xfrm>
            <a:off x="457200" y="135125"/>
            <a:ext cx="78465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Feature</a:t>
            </a:r>
            <a:r>
              <a:rPr lang="en"/>
              <a:t> Distributions</a:t>
            </a:r>
            <a:endParaRPr/>
          </a:p>
        </p:txBody>
      </p:sp>
      <p:pic>
        <p:nvPicPr>
          <p:cNvPr id="770" name="Google Shape;770;p73"/>
          <p:cNvPicPr preferRelativeResize="0"/>
          <p:nvPr/>
        </p:nvPicPr>
        <p:blipFill rotWithShape="1">
          <a:blip r:embed="rId3">
            <a:alphaModFix/>
          </a:blip>
          <a:srcRect b="6302" l="9999" r="9035" t="10874"/>
          <a:stretch/>
        </p:blipFill>
        <p:spPr>
          <a:xfrm>
            <a:off x="391600" y="825175"/>
            <a:ext cx="8360798" cy="427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4"/>
          <p:cNvSpPr txBox="1"/>
          <p:nvPr>
            <p:ph type="title"/>
          </p:nvPr>
        </p:nvSpPr>
        <p:spPr>
          <a:xfrm>
            <a:off x="457200" y="231553"/>
            <a:ext cx="7766100" cy="86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Class Imbalance</a:t>
            </a:r>
            <a:endParaRPr/>
          </a:p>
        </p:txBody>
      </p:sp>
      <p:pic>
        <p:nvPicPr>
          <p:cNvPr id="776" name="Google Shape;776;p74"/>
          <p:cNvPicPr preferRelativeResize="0"/>
          <p:nvPr/>
        </p:nvPicPr>
        <p:blipFill rotWithShape="1">
          <a:blip r:embed="rId3">
            <a:alphaModFix/>
          </a:blip>
          <a:srcRect b="337" l="0" r="0" t="347"/>
          <a:stretch/>
        </p:blipFill>
        <p:spPr>
          <a:xfrm>
            <a:off x="5244587" y="1432425"/>
            <a:ext cx="3645813" cy="2715500"/>
          </a:xfrm>
          <a:prstGeom prst="rect">
            <a:avLst/>
          </a:prstGeom>
          <a:noFill/>
          <a:ln>
            <a:noFill/>
          </a:ln>
        </p:spPr>
      </p:pic>
      <p:sp>
        <p:nvSpPr>
          <p:cNvPr id="777" name="Google Shape;777;p74"/>
          <p:cNvSpPr/>
          <p:nvPr/>
        </p:nvSpPr>
        <p:spPr>
          <a:xfrm>
            <a:off x="4774775" y="2393750"/>
            <a:ext cx="349800" cy="9663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8" name="Google Shape;778;p74"/>
          <p:cNvPicPr preferRelativeResize="0"/>
          <p:nvPr/>
        </p:nvPicPr>
        <p:blipFill>
          <a:blip r:embed="rId4">
            <a:alphaModFix/>
          </a:blip>
          <a:stretch>
            <a:fillRect/>
          </a:stretch>
        </p:blipFill>
        <p:spPr>
          <a:xfrm>
            <a:off x="96200" y="1094350"/>
            <a:ext cx="5028374" cy="377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me-sensitive Newsletter for Emergencies by Slidesgo">
  <a:themeElements>
    <a:clrScheme name="Simple Light">
      <a:dk1>
        <a:srgbClr val="1E1F1C"/>
      </a:dk1>
      <a:lt1>
        <a:srgbClr val="FFFFFF"/>
      </a:lt1>
      <a:dk2>
        <a:srgbClr val="FFFFFF"/>
      </a:dk2>
      <a:lt2>
        <a:srgbClr val="FFFFFF"/>
      </a:lt2>
      <a:accent1>
        <a:srgbClr val="FF7D62"/>
      </a:accent1>
      <a:accent2>
        <a:srgbClr val="E03636"/>
      </a:accent2>
      <a:accent3>
        <a:srgbClr val="AB2020"/>
      </a:accent3>
      <a:accent4>
        <a:srgbClr val="FDF6E9"/>
      </a:accent4>
      <a:accent5>
        <a:srgbClr val="BACCDC"/>
      </a:accent5>
      <a:accent6>
        <a:srgbClr val="595E93"/>
      </a:accent6>
      <a:hlink>
        <a:srgbClr val="1E1F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me-sensitive Newsletter for Emergencies by Slidesgo">
  <a:themeElements>
    <a:clrScheme name="Simple Light">
      <a:dk1>
        <a:srgbClr val="1E1F1C"/>
      </a:dk1>
      <a:lt1>
        <a:srgbClr val="FFFFFF"/>
      </a:lt1>
      <a:dk2>
        <a:srgbClr val="FFFFFF"/>
      </a:dk2>
      <a:lt2>
        <a:srgbClr val="FFFFFF"/>
      </a:lt2>
      <a:accent1>
        <a:srgbClr val="FF7D62"/>
      </a:accent1>
      <a:accent2>
        <a:srgbClr val="E03636"/>
      </a:accent2>
      <a:accent3>
        <a:srgbClr val="AB2020"/>
      </a:accent3>
      <a:accent4>
        <a:srgbClr val="FDF6E9"/>
      </a:accent4>
      <a:accent5>
        <a:srgbClr val="BACCDC"/>
      </a:accent5>
      <a:accent6>
        <a:srgbClr val="595E93"/>
      </a:accent6>
      <a:hlink>
        <a:srgbClr val="1E1F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