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5FF097A-FD25-475D-BD53-14D62D0E2A0A}">
  <a:tblStyle styleId="{35FF097A-FD25-475D-BD53-14D62D0E2A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9167b714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9167b714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9167b7148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9167b7148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9167b714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9167b714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9167b7148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9167b7148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9167b7148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9167b7148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9167b714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49167b714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1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Julius Bär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Team Jawab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Core Principles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Tractability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Explainability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Logical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Two-step approach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Filter clients - Remove some rejected clients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LLM - Inference on remaining clients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Flags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Pre-filtering process based on clear violations: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Missing important information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Inconsistent information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Likely to be based on real guidelines for JB staff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Eg. </a:t>
            </a:r>
            <a:r>
              <a:rPr b="1" lang="en"/>
              <a:t>Address </a:t>
            </a:r>
            <a:r>
              <a:rPr lang="en"/>
              <a:t>mismatch between </a:t>
            </a:r>
            <a:r>
              <a:rPr b="1" lang="en"/>
              <a:t>client_profile</a:t>
            </a:r>
            <a:r>
              <a:rPr lang="en"/>
              <a:t> and </a:t>
            </a:r>
            <a:r>
              <a:rPr b="1" lang="en"/>
              <a:t>account_form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LLM inference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Inference executed after filtering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Uses Phi for reasoning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Check family background - Marital Status consistency and work history -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Training results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85" name="Google Shape;85;p18"/>
          <p:cNvGraphicFramePr/>
          <p:nvPr/>
        </p:nvGraphicFramePr>
        <p:xfrm>
          <a:off x="952500" y="115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{35FF097A-FD25-475D-BD53-14D62D0E2A0A}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Confusion Matrix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Predicted Reject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Predicted Accept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Reject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Accept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758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6" name="Google Shape;86;p18"/>
          <p:cNvSpPr txBox="1"/>
          <p:nvPr/>
        </p:nvSpPr>
        <p:spPr>
          <a:xfrm>
            <a:off x="1033125" y="2782075"/>
            <a:ext cx="7158300" cy="16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-Accuracy 92.37%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-Precision 84.81%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-Recall 99.88%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Interpretability Tracking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12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Output Dataframe with all the inconsistencies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Easy to check ALL the </a:t>
            </a:r>
            <a:r>
              <a:rPr lang="en">
                <a:solidFill>
                  <a:srgbClr val="000000"/>
                </a:solidFill>
              </a:rPr>
              <a:t>modification</a:t>
            </a:r>
            <a:r>
              <a:rPr lang="en">
                <a:solidFill>
                  <a:srgbClr val="000000"/>
                </a:solidFill>
              </a:rPr>
              <a:t> required per client !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Statistical Analysis of all the conflicting document for process optimization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25" y="2463600"/>
            <a:ext cx="4231024" cy="209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9" y="2463600"/>
            <a:ext cx="4396750" cy="216534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398500" y="4745000"/>
            <a:ext cx="85206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Training (left) Validation (Right)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