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Image Editing</c:v>
                </c:pt>
                <c:pt idx="1">
                  <c:v>Application</c:v>
                </c:pt>
                <c:pt idx="2">
                  <c:v>Interneeships</c:v>
                </c:pt>
                <c:pt idx="3">
                  <c:v>Scholarships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Pitch Deck: Customer-Management</a:t>
            </a:r>
            <a:endParaRPr lang="en-US" sz="4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rmAutofit fontScale="25000"/>
          </a:bodyPr>
          <a:p>
            <a:r>
              <a:rPr lang="en-US" sz="17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Introduction</a:t>
            </a:r>
            <a:endParaRPr lang="en-US" sz="17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/>
          </a:p>
          <a:p>
            <a:r>
              <a:rPr lang="en-US" sz="9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 Slide: "Customer-Management: Streamlining Online Service Management"</a:t>
            </a:r>
            <a:endParaRPr lang="en-US" sz="9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9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Elevator Pitch: "Empowering businesses and individuals with a unified platform for managing diverse online services."</a:t>
            </a:r>
            <a:endParaRPr lang="en-US" sz="9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13" dur="1000" fill="hold"/>
                                              <p:tgtEl>
                                                <p:spTgt spid="3">
                                                  <p:txEl>
                                                    <p:pRg st="0" end="0"/>
                                                  </p:txEl>
                                                </p:spTgt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18" dur="1000" fill="hold"/>
                                              <p:tgtEl>
                                                <p:spTgt spid="3">
                                                  <p:txEl>
                                                    <p:pRg st="2" end="2"/>
                                                  </p:txEl>
                                                </p:spTgt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23" dur="1000" fill="hold"/>
                                              <p:tgtEl>
                                                <p:spTgt spid="3">
                                                  <p:txEl>
                                                    <p:pRg st="3" end="3"/>
                                                  </p:txEl>
                                                </p:spTgt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9. Team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Founders: Experienced team with backgrounds in software development, business management, and customer service.</a:t>
            </a:r>
            <a:endParaRPr lang="en-US"/>
          </a:p>
          <a:p>
            <a:r>
              <a:rPr lang="en-US"/>
              <a:t>Advisors: Industry experts providing strategic guidance in technology and service management.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 Conclusion and Call to Action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Investment Opportunity: Seeking funding to accelerate platform development, expand market reach, and enhance service offerings.</a:t>
            </a:r>
            <a:endParaRPr lang="en-US"/>
          </a:p>
          <a:p>
            <a:r>
              <a:rPr lang="en-US"/>
              <a:t>Partnership Opportunities: Inviting collaborations with strategic partners to leverage synergies and drive mutual growth.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12. 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This structured pitch deck will help effectively communicate the value proposition and potential of "Customer-Management" to potential investors, partners, and stakeholders.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2. 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r>
              <a:rPr lang="en-US"/>
              <a:t>Problem: Businesses and individuals face challenges in efficiently managing online service requests such as cleaning, image preparation, job applications, and student internships.</a:t>
            </a:r>
            <a:endParaRPr lang="en-US"/>
          </a:p>
          <a:p>
            <a:r>
              <a:rPr lang="en-US"/>
              <a:t>Impact: Fragmented systems lead to delays, errors, and inefficiencies, affecting productivity and customer satisfaction.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This is how the progress of my project is.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Each has 25%</a:t>
            </a:r>
            <a:endParaRPr lang="en-US"/>
          </a:p>
          <a:p>
            <a:endParaRPr lang="en-US"/>
          </a:p>
        </p:txBody>
      </p:sp>
      <p:graphicFrame>
        <p:nvGraphicFramePr>
          <p:cNvPr id="4" name="Chart 3"/>
          <p:cNvGraphicFramePr/>
          <p:nvPr/>
        </p:nvGraphicFramePr>
        <p:xfrm>
          <a:off x="2675890" y="1418590"/>
          <a:ext cx="7781290" cy="4484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Solution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/>
              <a:t>Overview:</a:t>
            </a:r>
            <a:endParaRPr lang="en-US"/>
          </a:p>
          <a:p>
            <a:endParaRPr lang="en-US"/>
          </a:p>
          <a:p>
            <a:r>
              <a:rPr lang="en-US"/>
              <a:t>Customer-Management offers a centralized platform to streamline and optimize the management of various online services.</a:t>
            </a:r>
            <a:endParaRPr lang="en-US"/>
          </a:p>
          <a:p>
            <a:r>
              <a:rPr lang="en-US"/>
              <a:t>Core Functionalities:</a:t>
            </a:r>
            <a:endParaRPr lang="en-US"/>
          </a:p>
          <a:p>
            <a:r>
              <a:rPr lang="en-US"/>
              <a:t>Service Request Management: Automate and streamline the process of handling service requests from initiation to completion.</a:t>
            </a:r>
            <a:endParaRPr lang="en-US"/>
          </a:p>
          <a:p>
            <a:r>
              <a:rPr lang="en-US"/>
              <a:t>Custom Workflows: Tailor workflows for different service categories, ensuring efficient task assignment and tracking.</a:t>
            </a:r>
            <a:endParaRPr lang="en-US"/>
          </a:p>
          <a:p>
            <a:r>
              <a:rPr lang="en-US"/>
              <a:t>Communication Tools: Integrated messaging and collaboration features for seamless interaction between service providers and customers.</a:t>
            </a:r>
            <a:endParaRPr lang="en-US"/>
          </a:p>
          <a:p>
            <a:r>
              <a:rPr lang="en-US"/>
              <a:t>Task Management: Track progress, deadlines, and milestones to ensure timely service delivery.</a:t>
            </a:r>
            <a:endParaRPr lang="en-US"/>
          </a:p>
          <a:p>
            <a:r>
              <a:rPr lang="en-US"/>
              <a:t>Analytics and Reporting: Insights into service performance and user behavior to enhance operational efficiency.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4. Market Opportunity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Target Market: Small to medium-sized businesses, freelancers, educational institutions, and individuals needing reliable online service management solutions.</a:t>
            </a:r>
            <a:endParaRPr lang="en-US"/>
          </a:p>
          <a:p>
            <a:r>
              <a:rPr lang="en-US"/>
              <a:t>Market Size: Addressable segments in cleaning services, digital content creation, HR/recruitment, and education/training, with growing demand for streamlined service management solutions.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5. Unique Selling Proposition (USP)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USP: Comprehensive management across multiple service categories from a single, intuitive platform.</a:t>
            </a:r>
            <a:endParaRPr lang="en-US"/>
          </a:p>
          <a:p>
            <a:r>
              <a:rPr lang="en-US"/>
              <a:t>Competitive Advantage: Integration of advanced automation, customizable workflows, and robust collaboration tools for enhanced productivity and customer satisfaction.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6. Business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Revenue Streams: Subscription-based model for businesses; transaction fees for individual users.</a:t>
            </a:r>
            <a:endParaRPr lang="en-US"/>
          </a:p>
          <a:p>
            <a:r>
              <a:rPr lang="en-US"/>
              <a:t>Pricing Strategy: Tiered pricing based on service volume and additional features, with scalable options for different user needs.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7. Go-to-Market Strategy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r>
              <a:rPr lang="en-US"/>
              <a:t>Marketing Channels: Digital marketing campaigns, partnerships with service providers, and targeted industry events.</a:t>
            </a:r>
            <a:endParaRPr lang="en-US"/>
          </a:p>
          <a:p>
            <a:r>
              <a:rPr lang="en-US"/>
              <a:t>Customer Acquisition: Utilize a freemium model to attract initial users, followed by targeted campaigns and referral programs to drive user acquisition and retention.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8. Financial Projections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Revenue Forecast: Projected revenue growth based on market penetration and adoption rates.</a:t>
            </a:r>
            <a:endParaRPr lang="en-US"/>
          </a:p>
          <a:p>
            <a:r>
              <a:rPr lang="en-US"/>
              <a:t>Expense Breakdown: Initial development costs, operational expenses, and projected profitability timeline.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719743078057_1_1"/>
</p:tagLst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3466</Words>
  <Application>WPS Presentation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Art_mountaineering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Deck: Customer-Management</dc:title>
  <dc:creator>JdFils-Salim</dc:creator>
  <cp:lastModifiedBy>JdFils-Salim</cp:lastModifiedBy>
  <cp:revision>8</cp:revision>
  <dcterms:created xsi:type="dcterms:W3CDTF">2024-06-30T09:58:19Z</dcterms:created>
  <dcterms:modified xsi:type="dcterms:W3CDTF">2024-06-30T10:29:13Z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C27270532CEA45038D683B4950D36AD9_11</vt:lpwstr>
  </property>
  <property fmtid="{D5CDD505-2E9C-101B-9397-08002B2CF9AE}" pid="3" name="KSOProductBuildVer">
    <vt:lpwstr>1033-12.2.0.17119</vt:lpwstr>
  </property>
</Properties>
</file>