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ad7c3b8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aad7c3b8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ad7c3b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ad7c3b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a49d3f5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aa49d3f5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aa49d3f5c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aa49d3f5c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aad7c3b8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aad7c3b8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aa49d3f5c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aa49d3f5c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ad7c3b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aad7c3b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aad7c3b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aad7c3b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aad7c3b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aad7c3b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470150"/>
            <a:ext cx="5017500" cy="26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 Slab"/>
                <a:ea typeface="Roboto Slab"/>
                <a:cs typeface="Roboto Slab"/>
                <a:sym typeface="Roboto Slab"/>
              </a:rPr>
              <a:t>TaikaGAN: Two-Domain Image-to-image Translation for Anime-styled Illustrations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10550" y="40803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Bautista, Domingo, Tan</a:t>
            </a:r>
            <a:endParaRPr sz="2100"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972550"/>
            <a:ext cx="28626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Messaging app Snapchat has a filter that enables users to see a gender-swapped version of themselves.</a:t>
            </a:r>
            <a:endParaRPr sz="18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475" y="1489825"/>
            <a:ext cx="3927024" cy="28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972550"/>
            <a:ext cx="28626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What if it can be done to anime characters?</a:t>
            </a:r>
            <a:endParaRPr sz="3000"/>
          </a:p>
        </p:txBody>
      </p:sp>
      <p:pic>
        <p:nvPicPr>
          <p:cNvPr descr="nyotaika 女体化 example from Ore, Twin tails ni Narimasu, where the main character is a male-to-female gender-bender" id="151" name="Google Shape;151;p15" title="What the hell else did he think would happen?!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550" y="686825"/>
            <a:ext cx="3720950" cy="18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553" y="2513275"/>
            <a:ext cx="3720922" cy="18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197075" y="3638400"/>
            <a:ext cx="4127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プリズム☆ま～じカル PRISM Generations！</a:t>
            </a:r>
            <a:endParaRPr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25" y="695025"/>
            <a:ext cx="23812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375" y="695025"/>
            <a:ext cx="23812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6319150" y="746100"/>
            <a:ext cx="21534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Ideally, this is what happens.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However, obtaining paired data is impractical.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97500" y="1567550"/>
            <a:ext cx="70389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images are </a:t>
            </a:r>
            <a:r>
              <a:rPr lang="en" u="sng"/>
              <a:t>obtained</a:t>
            </a:r>
            <a:r>
              <a:rPr lang="en"/>
              <a:t> from visual novel site Getchu</a:t>
            </a:r>
            <a:r>
              <a:rPr baseline="30000" lang="en"/>
              <a:t>1</a:t>
            </a:r>
            <a:endParaRPr baseline="30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are then manually </a:t>
            </a:r>
            <a:r>
              <a:rPr lang="en" u="sng"/>
              <a:t>sorted</a:t>
            </a:r>
            <a:r>
              <a:rPr lang="en"/>
              <a:t> according to gender, with some quality control enforced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images are </a:t>
            </a:r>
            <a:r>
              <a:rPr lang="en" u="sng"/>
              <a:t>cropped</a:t>
            </a:r>
            <a:r>
              <a:rPr lang="en"/>
              <a:t> via a face detector for anime/manga</a:t>
            </a:r>
            <a:r>
              <a:rPr baseline="30000" lang="en"/>
              <a:t>2</a:t>
            </a:r>
            <a:r>
              <a:rPr lang="en"/>
              <a:t>, and then </a:t>
            </a:r>
            <a:r>
              <a:rPr lang="en" u="sng"/>
              <a:t>scaled</a:t>
            </a:r>
            <a:r>
              <a:rPr lang="en"/>
              <a:t> to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Badly cropped images are removed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1297500" y="2934200"/>
            <a:ext cx="2839800" cy="1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Image count: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Male		x,xxx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Female	x,xxx</a:t>
            </a:r>
            <a:endParaRPr sz="3000"/>
          </a:p>
        </p:txBody>
      </p:sp>
      <p:sp>
        <p:nvSpPr>
          <p:cNvPr id="171" name="Google Shape;171;p17"/>
          <p:cNvSpPr txBox="1"/>
          <p:nvPr/>
        </p:nvSpPr>
        <p:spPr>
          <a:xfrm>
            <a:off x="4770225" y="4103425"/>
            <a:ext cx="36114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100">
                <a:solidFill>
                  <a:srgbClr val="FFFFFF"/>
                </a:solidFill>
              </a:rPr>
              <a:t>1</a:t>
            </a:r>
            <a:r>
              <a:rPr lang="en" sz="1100">
                <a:solidFill>
                  <a:srgbClr val="FFFFFF"/>
                </a:solidFill>
              </a:rPr>
              <a:t>http://www.getchu.com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100">
                <a:solidFill>
                  <a:srgbClr val="FFFFFF"/>
                </a:solidFill>
              </a:rPr>
              <a:t>2</a:t>
            </a:r>
            <a:r>
              <a:rPr lang="en" sz="1100">
                <a:solidFill>
                  <a:srgbClr val="FFFFFF"/>
                </a:solidFill>
              </a:rPr>
              <a:t>https://github.com/nagadomi/lbpcascade_animeface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297500" y="4533075"/>
            <a:ext cx="34032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of female faces</a:t>
            </a:r>
            <a:endParaRPr/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18"/>
          <p:cNvSpPr txBox="1"/>
          <p:nvPr>
            <p:ph idx="2" type="body"/>
          </p:nvPr>
        </p:nvSpPr>
        <p:spPr>
          <a:xfrm>
            <a:off x="4933200" y="4533025"/>
            <a:ext cx="34032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of male faces</a:t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188" y="1018350"/>
            <a:ext cx="3514725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963" y="1018350"/>
            <a:ext cx="35147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Top-level Architecture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023" y="1567548"/>
            <a:ext cx="7094425" cy="22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87" y="804400"/>
            <a:ext cx="7981824" cy="421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Discriminator</a:t>
            </a:r>
            <a:endParaRPr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049" y="902750"/>
            <a:ext cx="6747899" cy="40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