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ngesInfos/changesInfo1.xml" ContentType="application/vnd.ms-powerpoint.changesinfo+xml"/>
  <Override PartName="/ppt/comments/modernComment_101_73BAFBA5.xml" ContentType="application/vnd.ms-powerpoint.comments+xml"/>
  <Override PartName="/ppt/comments/modernComment_7FFD54F3_C6C1F70A.xml" ContentType="application/vnd.ms-powerpoint.comments+xml"/>
  <Override PartName="/ppt/comments/modernComment_7FFD5563_CFC2978A.xml" ContentType="application/vnd.ms-powerpoint.comments+xml"/>
  <Override PartName="/ppt/media/image10.svg" ContentType="image/svg+xml"/>
  <Override PartName="/ppt/media/image12.svg" ContentType="image/svg+xml"/>
  <Override PartName="/ppt/media/image14.svg" ContentType="image/svg+xml"/>
  <Override PartName="/ppt/media/image15.svg" ContentType="image/svg+xml"/>
  <Override PartName="/ppt/media/image17.svg" ContentType="image/svg+xml"/>
  <Override PartName="/ppt/media/image19.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Override PartName="/ppt/webextensions/taskpanes.xml" ContentType="application/vnd.ms-office.webextensiontaskpanes+xml"/>
  <Override PartName="/ppt/webextensions/webextension1.xml" ContentType="application/vnd.ms-office.webextension+xml"/>
</Types>
</file>

<file path=_rels/.rels><?xml version='1.0' encoding='UTF-8' standalone='yes'?>
<Relationships xmlns="http://schemas.openxmlformats.org/package/2006/relationships"><Relationship Id="rId1" Type="http://schemas.microsoft.com/office/2011/relationships/webextensiontaskpanes" Target="ppt/webextensions/taskpanes.xml"/><Relationship Id="rId2" Type="http://schemas.openxmlformats.org/officeDocument/2006/relationships/officeDocument" Target="ppt/presentation.xml"/><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2" r:id="rId5"/>
    <p:sldMasterId id="2147483877" r:id="rId6"/>
    <p:sldMasterId id="2147483931" r:id="rId7"/>
  </p:sldMasterIdLst>
  <p:notesMasterIdLst>
    <p:notesMasterId r:id="rId48"/>
  </p:notesMasterIdLst>
  <p:sldIdLst>
    <p:sldId id="257" r:id="rId8"/>
    <p:sldId id="2147308899" r:id="rId9"/>
    <p:sldId id="459" r:id="rId10"/>
    <p:sldId id="2147308787" r:id="rId11"/>
    <p:sldId id="2147308889" r:id="rId12"/>
    <p:sldId id="2147308928" r:id="rId13"/>
    <p:sldId id="2147308849" r:id="rId14"/>
    <p:sldId id="2147308888" r:id="rId15"/>
    <p:sldId id="2147308848" r:id="rId16"/>
    <p:sldId id="2147308903" r:id="rId17"/>
    <p:sldId id="2147308929" r:id="rId18"/>
    <p:sldId id="2147308766" r:id="rId19"/>
    <p:sldId id="2147308912" r:id="rId20"/>
    <p:sldId id="2147308902" r:id="rId21"/>
    <p:sldId id="2147308917" r:id="rId22"/>
    <p:sldId id="2147308926" r:id="rId23"/>
    <p:sldId id="2147308918" r:id="rId24"/>
    <p:sldId id="2147308927" r:id="rId25"/>
    <p:sldId id="2147308890" r:id="rId26"/>
    <p:sldId id="2147308919" r:id="rId27"/>
    <p:sldId id="2147308921" r:id="rId28"/>
    <p:sldId id="2147308922" r:id="rId29"/>
    <p:sldId id="2147308920" r:id="rId30"/>
    <p:sldId id="5533" r:id="rId31"/>
    <p:sldId id="2147308855" r:id="rId32"/>
    <p:sldId id="2147308839" r:id="rId33"/>
    <p:sldId id="2147308840" r:id="rId34"/>
    <p:sldId id="2147308862" r:id="rId35"/>
    <p:sldId id="2147308872" r:id="rId36"/>
    <p:sldId id="2147308870" r:id="rId37"/>
    <p:sldId id="2147308813" r:id="rId38"/>
    <p:sldId id="2147308827" r:id="rId39"/>
    <p:sldId id="2147308783" r:id="rId40"/>
    <p:sldId id="2147308900" r:id="rId41"/>
    <p:sldId id="2147308914" r:id="rId42"/>
    <p:sldId id="465" r:id="rId43"/>
    <p:sldId id="2147308881" r:id="rId44"/>
    <p:sldId id="2147308779" r:id="rId45"/>
    <p:sldId id="2147308885" r:id="rId46"/>
    <p:sldId id="29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C103931-DAE7-DEAD-124E-C7FA11E83B8C}" name="Jadon Co -X (jadco - Relanto Inc at Cisco)" initials="JC" userId="S::jadco@cisco.com::98aaa326-f7f8-4989-8e61-a7080c34feb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C384"/>
    <a:srgbClr val="FFFFFF"/>
    <a:srgbClr val="305496"/>
    <a:srgbClr val="F2F2F2"/>
    <a:srgbClr val="D0CECE"/>
    <a:srgbClr val="003075"/>
    <a:srgbClr val="001F60"/>
    <a:srgbClr val="D6DCE4"/>
    <a:srgbClr val="B4C6E7"/>
    <a:srgbClr val="0018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FA66AA-A603-45E3-A1B3-8A5415791BF8}" v="118" dt="2025-07-15T07:09:37.2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26" autoAdjust="0"/>
    <p:restoredTop sz="94660"/>
  </p:normalViewPr>
  <p:slideViewPr>
    <p:cSldViewPr snapToGrid="0">
      <p:cViewPr varScale="1">
        <p:scale>
          <a:sx n="83" d="100"/>
          <a:sy n="83"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notesMaster" Target="notesMasters/notesMaster1.xml"/><Relationship Id="rId49" Type="http://schemas.openxmlformats.org/officeDocument/2006/relationships/presProps" Target="presProps.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53" Type="http://schemas.microsoft.com/office/2016/11/relationships/changesInfo" Target="changesInfos/changesInfo1.xml"/><Relationship Id="rId54" Type="http://schemas.microsoft.com/office/2015/10/relationships/revisionInfo" Target="revisionInfo.xml"/><Relationship Id="rId55"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don Co -X (jadco - Relanto Inc at Cisco)" userId="98aaa326-f7f8-4989-8e61-a7080c34febc" providerId="ADAL" clId="{06FD1064-AD25-43C3-86D4-092B383E1F82}"/>
    <pc:docChg chg="undo redo custSel addSld delSld modSld sldOrd">
      <pc:chgData name="Jadon Co -X (jadco - Relanto Inc at Cisco)" userId="98aaa326-f7f8-4989-8e61-a7080c34febc" providerId="ADAL" clId="{06FD1064-AD25-43C3-86D4-092B383E1F82}" dt="2025-06-24T05:53:51.796" v="12403" actId="20577"/>
      <pc:docMkLst>
        <pc:docMk/>
      </pc:docMkLst>
      <pc:sldChg chg="addSp modSp mod modCm">
        <pc:chgData name="Jadon Co -X (jadco - Relanto Inc at Cisco)" userId="98aaa326-f7f8-4989-8e61-a7080c34febc" providerId="ADAL" clId="{06FD1064-AD25-43C3-86D4-092B383E1F82}" dt="2025-06-21T01:02:09.006" v="3697" actId="1076"/>
        <pc:sldMkLst>
          <pc:docMk/>
          <pc:sldMk cId="1941633957" sldId="257"/>
        </pc:sldMkLst>
        <pc:spChg chg="add mod">
          <ac:chgData name="Jadon Co -X (jadco - Relanto Inc at Cisco)" userId="98aaa326-f7f8-4989-8e61-a7080c34febc" providerId="ADAL" clId="{06FD1064-AD25-43C3-86D4-092B383E1F82}" dt="2025-06-21T01:02:09.006" v="3697" actId="1076"/>
          <ac:spMkLst>
            <pc:docMk/>
            <pc:sldMk cId="1941633957" sldId="257"/>
            <ac:spMk id="3" creationId="{AA329D61-5A2A-48BE-7A5F-55C1CE1CC525}"/>
          </ac:spMkLst>
        </pc:spChg>
        <pc:spChg chg="mod">
          <ac:chgData name="Jadon Co -X (jadco - Relanto Inc at Cisco)" userId="98aaa326-f7f8-4989-8e61-a7080c34febc" providerId="ADAL" clId="{06FD1064-AD25-43C3-86D4-092B383E1F82}" dt="2025-06-21T01:02:09.006" v="3697" actId="1076"/>
          <ac:spMkLst>
            <pc:docMk/>
            <pc:sldMk cId="1941633957" sldId="257"/>
            <ac:spMk id="6" creationId="{00000000-0000-0000-0000-000000000000}"/>
          </ac:spMkLst>
        </pc:spChg>
        <pc:extLst>
          <p:ext xmlns:p="http://schemas.openxmlformats.org/presentationml/2006/main" uri="{D6D511B9-2390-475A-947B-AFAB55BFBCF1}">
            <pc226:cmChg xmlns:pc226="http://schemas.microsoft.com/office/powerpoint/2022/06/main/command" chg="mod">
              <pc226:chgData name="Jadon Co -X (jadco - Relanto Inc at Cisco)" userId="98aaa326-f7f8-4989-8e61-a7080c34febc" providerId="ADAL" clId="{06FD1064-AD25-43C3-86D4-092B383E1F82}" dt="2025-06-21T01:01:41.094" v="3694" actId="20577"/>
              <pc2:cmMkLst xmlns:pc2="http://schemas.microsoft.com/office/powerpoint/2019/9/main/command">
                <pc:docMk/>
                <pc:sldMk cId="1941633957" sldId="257"/>
                <pc2:cmMk id="{4CADF7FD-4FF2-43AE-B69A-CD710F212B76}"/>
              </pc2:cmMkLst>
            </pc226:cmChg>
          </p:ext>
        </pc:extLst>
      </pc:sldChg>
      <pc:sldChg chg="addSp delSp modSp mod">
        <pc:chgData name="Jadon Co -X (jadco - Relanto Inc at Cisco)" userId="98aaa326-f7f8-4989-8e61-a7080c34febc" providerId="ADAL" clId="{06FD1064-AD25-43C3-86D4-092B383E1F82}" dt="2025-06-23T22:00:16.057" v="12401" actId="207"/>
        <pc:sldMkLst>
          <pc:docMk/>
          <pc:sldMk cId="3060708619" sldId="2147308766"/>
        </pc:sldMkLst>
        <pc:spChg chg="mod">
          <ac:chgData name="Jadon Co -X (jadco - Relanto Inc at Cisco)" userId="98aaa326-f7f8-4989-8e61-a7080c34febc" providerId="ADAL" clId="{06FD1064-AD25-43C3-86D4-092B383E1F82}" dt="2025-06-23T11:32:26.724" v="11331" actId="27636"/>
          <ac:spMkLst>
            <pc:docMk/>
            <pc:sldMk cId="3060708619" sldId="2147308766"/>
            <ac:spMk id="2" creationId="{E2937A74-FB76-414D-8121-FFA44A2606A6}"/>
          </ac:spMkLst>
        </pc:spChg>
        <pc:graphicFrameChg chg="add mod modGraphic">
          <ac:chgData name="Jadon Co -X (jadco - Relanto Inc at Cisco)" userId="98aaa326-f7f8-4989-8e61-a7080c34febc" providerId="ADAL" clId="{06FD1064-AD25-43C3-86D4-092B383E1F82}" dt="2025-06-23T20:18:14.123" v="12189" actId="20577"/>
          <ac:graphicFrameMkLst>
            <pc:docMk/>
            <pc:sldMk cId="3060708619" sldId="2147308766"/>
            <ac:graphicFrameMk id="9" creationId="{0316FA82-B76F-4BF9-4ED6-F0C41877B962}"/>
          </ac:graphicFrameMkLst>
        </pc:graphicFrameChg>
        <pc:graphicFrameChg chg="mod modGraphic">
          <ac:chgData name="Jadon Co -X (jadco - Relanto Inc at Cisco)" userId="98aaa326-f7f8-4989-8e61-a7080c34febc" providerId="ADAL" clId="{06FD1064-AD25-43C3-86D4-092B383E1F82}" dt="2025-06-23T20:19:34.712" v="12295" actId="20577"/>
          <ac:graphicFrameMkLst>
            <pc:docMk/>
            <pc:sldMk cId="3060708619" sldId="2147308766"/>
            <ac:graphicFrameMk id="12" creationId="{C2773975-3B11-F411-5F4A-33A5071940FE}"/>
          </ac:graphicFrameMkLst>
        </pc:graphicFrameChg>
        <pc:graphicFrameChg chg="add mod modGraphic">
          <ac:chgData name="Jadon Co -X (jadco - Relanto Inc at Cisco)" userId="98aaa326-f7f8-4989-8e61-a7080c34febc" providerId="ADAL" clId="{06FD1064-AD25-43C3-86D4-092B383E1F82}" dt="2025-06-23T22:00:16.057" v="12401" actId="207"/>
          <ac:graphicFrameMkLst>
            <pc:docMk/>
            <pc:sldMk cId="3060708619" sldId="2147308766"/>
            <ac:graphicFrameMk id="13" creationId="{6B3DA31B-C59D-E3DC-AFE1-188C81C651AE}"/>
          </ac:graphicFrameMkLst>
        </pc:graphicFrameChg>
        <pc:graphicFrameChg chg="add mod modGraphic">
          <ac:chgData name="Jadon Co -X (jadco - Relanto Inc at Cisco)" userId="98aaa326-f7f8-4989-8e61-a7080c34febc" providerId="ADAL" clId="{06FD1064-AD25-43C3-86D4-092B383E1F82}" dt="2025-06-23T20:18:48.316" v="12243" actId="20577"/>
          <ac:graphicFrameMkLst>
            <pc:docMk/>
            <pc:sldMk cId="3060708619" sldId="2147308766"/>
            <ac:graphicFrameMk id="14" creationId="{C25680C4-EC22-361B-75C6-179F38284B4A}"/>
          </ac:graphicFrameMkLst>
        </pc:graphicFrameChg>
        <pc:graphicFrameChg chg="add mod modGraphic">
          <ac:chgData name="Jadon Co -X (jadco - Relanto Inc at Cisco)" userId="98aaa326-f7f8-4989-8e61-a7080c34febc" providerId="ADAL" clId="{06FD1064-AD25-43C3-86D4-092B383E1F82}" dt="2025-06-23T20:18:29.764" v="12213" actId="20577"/>
          <ac:graphicFrameMkLst>
            <pc:docMk/>
            <pc:sldMk cId="3060708619" sldId="2147308766"/>
            <ac:graphicFrameMk id="16" creationId="{4CE0CE86-2588-C0DC-7F09-188C29F74A6B}"/>
          </ac:graphicFrameMkLst>
        </pc:graphicFrameChg>
        <pc:graphicFrameChg chg="add mod modGraphic">
          <ac:chgData name="Jadon Co -X (jadco - Relanto Inc at Cisco)" userId="98aaa326-f7f8-4989-8e61-a7080c34febc" providerId="ADAL" clId="{06FD1064-AD25-43C3-86D4-092B383E1F82}" dt="2025-06-23T20:19:15.248" v="12267" actId="20577"/>
          <ac:graphicFrameMkLst>
            <pc:docMk/>
            <pc:sldMk cId="3060708619" sldId="2147308766"/>
            <ac:graphicFrameMk id="17" creationId="{06B785A3-E0E5-68A2-3DA7-825FA446FCE5}"/>
          </ac:graphicFrameMkLst>
        </pc:graphicFrameChg>
      </pc:sldChg>
      <pc:sldChg chg="addSp delSp modSp mod">
        <pc:chgData name="Jadon Co -X (jadco - Relanto Inc at Cisco)" userId="98aaa326-f7f8-4989-8e61-a7080c34febc" providerId="ADAL" clId="{06FD1064-AD25-43C3-86D4-092B383E1F82}" dt="2025-06-23T21:29:10.788" v="12372" actId="242"/>
        <pc:sldMkLst>
          <pc:docMk/>
          <pc:sldMk cId="2651168823" sldId="2147308848"/>
        </pc:sldMkLst>
        <pc:spChg chg="mod">
          <ac:chgData name="Jadon Co -X (jadco - Relanto Inc at Cisco)" userId="98aaa326-f7f8-4989-8e61-a7080c34febc" providerId="ADAL" clId="{06FD1064-AD25-43C3-86D4-092B383E1F82}" dt="2025-06-22T07:22:32.902" v="5325" actId="1076"/>
          <ac:spMkLst>
            <pc:docMk/>
            <pc:sldMk cId="2651168823" sldId="2147308848"/>
            <ac:spMk id="2" creationId="{4BE9BE68-6B1D-0970-A97A-516761F43B50}"/>
          </ac:spMkLst>
        </pc:spChg>
      </pc:sldChg>
      <pc:sldChg chg="addSp modSp mod">
        <pc:chgData name="Jadon Co -X (jadco - Relanto Inc at Cisco)" userId="98aaa326-f7f8-4989-8e61-a7080c34febc" providerId="ADAL" clId="{06FD1064-AD25-43C3-86D4-092B383E1F82}" dt="2025-06-24T05:53:51.796" v="12403" actId="20577"/>
        <pc:sldMkLst>
          <pc:docMk/>
          <pc:sldMk cId="4008768719" sldId="2147308849"/>
        </pc:sldMkLst>
        <pc:graphicFrameChg chg="mod modGraphic">
          <ac:chgData name="Jadon Co -X (jadco - Relanto Inc at Cisco)" userId="98aaa326-f7f8-4989-8e61-a7080c34febc" providerId="ADAL" clId="{06FD1064-AD25-43C3-86D4-092B383E1F82}" dt="2025-06-23T21:56:31.824" v="12395" actId="13219"/>
          <ac:graphicFrameMkLst>
            <pc:docMk/>
            <pc:sldMk cId="4008768719" sldId="2147308849"/>
            <ac:graphicFrameMk id="3" creationId="{3F0119AE-BC02-AD94-F932-4F4C36DE119D}"/>
          </ac:graphicFrameMkLst>
        </pc:graphicFrameChg>
        <pc:graphicFrameChg chg="mod modGraphic">
          <ac:chgData name="Jadon Co -X (jadco - Relanto Inc at Cisco)" userId="98aaa326-f7f8-4989-8e61-a7080c34febc" providerId="ADAL" clId="{06FD1064-AD25-43C3-86D4-092B383E1F82}" dt="2025-06-23T07:27:16.567" v="8478" actId="20577"/>
          <ac:graphicFrameMkLst>
            <pc:docMk/>
            <pc:sldMk cId="4008768719" sldId="2147308849"/>
            <ac:graphicFrameMk id="5" creationId="{71AFDDE1-A3FD-EBB5-AF0B-DA1E9C955E5C}"/>
          </ac:graphicFrameMkLst>
        </pc:graphicFrameChg>
        <pc:graphicFrameChg chg="mod modGraphic">
          <ac:chgData name="Jadon Co -X (jadco - Relanto Inc at Cisco)" userId="98aaa326-f7f8-4989-8e61-a7080c34febc" providerId="ADAL" clId="{06FD1064-AD25-43C3-86D4-092B383E1F82}" dt="2025-06-23T21:56:25.045" v="12393" actId="13219"/>
          <ac:graphicFrameMkLst>
            <pc:docMk/>
            <pc:sldMk cId="4008768719" sldId="2147308849"/>
            <ac:graphicFrameMk id="7" creationId="{2C8635B9-A500-7A04-B714-2E1D29765B3D}"/>
          </ac:graphicFrameMkLst>
        </pc:graphicFrameChg>
        <pc:graphicFrameChg chg="mod modGraphic">
          <ac:chgData name="Jadon Co -X (jadco - Relanto Inc at Cisco)" userId="98aaa326-f7f8-4989-8e61-a7080c34febc" providerId="ADAL" clId="{06FD1064-AD25-43C3-86D4-092B383E1F82}" dt="2025-06-23T07:27:14.865" v="8477" actId="20577"/>
          <ac:graphicFrameMkLst>
            <pc:docMk/>
            <pc:sldMk cId="4008768719" sldId="2147308849"/>
            <ac:graphicFrameMk id="11" creationId="{76B5DEEB-425C-E552-B333-70C53788B542}"/>
          </ac:graphicFrameMkLst>
        </pc:graphicFrameChg>
      </pc:sldChg>
      <pc:sldChg chg="modSp mod">
        <pc:chgData name="Jadon Co -X (jadco - Relanto Inc at Cisco)" userId="98aaa326-f7f8-4989-8e61-a7080c34febc" providerId="ADAL" clId="{06FD1064-AD25-43C3-86D4-092B383E1F82}" dt="2025-06-17T19:21:54.009" v="2248" actId="20577"/>
        <pc:sldMkLst>
          <pc:docMk/>
          <pc:sldMk cId="1293269390" sldId="2147308888"/>
        </pc:sldMkLst>
        <pc:spChg chg="mod">
          <ac:chgData name="Jadon Co -X (jadco - Relanto Inc at Cisco)" userId="98aaa326-f7f8-4989-8e61-a7080c34febc" providerId="ADAL" clId="{06FD1064-AD25-43C3-86D4-092B383E1F82}" dt="2025-06-17T19:21:54.009" v="2248" actId="20577"/>
          <ac:spMkLst>
            <pc:docMk/>
            <pc:sldMk cId="1293269390" sldId="2147308888"/>
            <ac:spMk id="2" creationId="{517C96F7-C852-C0B4-A378-9F14395676E2}"/>
          </ac:spMkLst>
        </pc:spChg>
      </pc:sldChg>
      <pc:sldChg chg="modSp mod">
        <pc:chgData name="Jadon Co -X (jadco - Relanto Inc at Cisco)" userId="98aaa326-f7f8-4989-8e61-a7080c34febc" providerId="ADAL" clId="{06FD1064-AD25-43C3-86D4-092B383E1F82}" dt="2025-06-17T19:21:25.916" v="2234" actId="20577"/>
        <pc:sldMkLst>
          <pc:docMk/>
          <pc:sldMk cId="1294585335" sldId="2147308889"/>
        </pc:sldMkLst>
        <pc:spChg chg="mod">
          <ac:chgData name="Jadon Co -X (jadco - Relanto Inc at Cisco)" userId="98aaa326-f7f8-4989-8e61-a7080c34febc" providerId="ADAL" clId="{06FD1064-AD25-43C3-86D4-092B383E1F82}" dt="2025-06-17T19:21:25.916" v="2234" actId="20577"/>
          <ac:spMkLst>
            <pc:docMk/>
            <pc:sldMk cId="1294585335" sldId="2147308889"/>
            <ac:spMk id="2" creationId="{517C96F7-C852-C0B4-A378-9F14395676E2}"/>
          </ac:spMkLst>
        </pc:spChg>
      </pc:sldChg>
      <pc:sldChg chg="addSp delSp modSp mod">
        <pc:chgData name="Jadon Co -X (jadco - Relanto Inc at Cisco)" userId="98aaa326-f7f8-4989-8e61-a7080c34febc" providerId="ADAL" clId="{06FD1064-AD25-43C3-86D4-092B383E1F82}" dt="2025-06-20T23:05:31.726" v="2563" actId="1076"/>
        <pc:sldMkLst>
          <pc:docMk/>
          <pc:sldMk cId="3485636490" sldId="2147308899"/>
        </pc:sldMkLst>
        <pc:spChg chg="mod">
          <ac:chgData name="Jadon Co -X (jadco - Relanto Inc at Cisco)" userId="98aaa326-f7f8-4989-8e61-a7080c34febc" providerId="ADAL" clId="{06FD1064-AD25-43C3-86D4-092B383E1F82}" dt="2025-06-20T23:04:55.470" v="2518" actId="20577"/>
          <ac:spMkLst>
            <pc:docMk/>
            <pc:sldMk cId="3485636490" sldId="2147308899"/>
            <ac:spMk id="11" creationId="{00000000-0000-0000-0000-000000000000}"/>
          </ac:spMkLst>
        </pc:spChg>
        <pc:spChg chg="mod">
          <ac:chgData name="Jadon Co -X (jadco - Relanto Inc at Cisco)" userId="98aaa326-f7f8-4989-8e61-a7080c34febc" providerId="ADAL" clId="{06FD1064-AD25-43C3-86D4-092B383E1F82}" dt="2025-06-20T23:05:14.125" v="2560" actId="20577"/>
          <ac:spMkLst>
            <pc:docMk/>
            <pc:sldMk cId="3485636490" sldId="2147308899"/>
            <ac:spMk id="13" creationId="{3CC33E89-AFC2-2EB6-73C3-0EAC4AF44B5D}"/>
          </ac:spMkLst>
        </pc:spChg>
        <pc:spChg chg="add mod">
          <ac:chgData name="Jadon Co -X (jadco - Relanto Inc at Cisco)" userId="98aaa326-f7f8-4989-8e61-a7080c34febc" providerId="ADAL" clId="{06FD1064-AD25-43C3-86D4-092B383E1F82}" dt="2025-06-20T23:05:31.726" v="2563" actId="1076"/>
          <ac:spMkLst>
            <pc:docMk/>
            <pc:sldMk cId="3485636490" sldId="2147308899"/>
            <ac:spMk id="15" creationId="{97BD39F9-B4B0-8973-F56C-47E705B6E4E6}"/>
          </ac:spMkLst>
        </pc:spChg>
        <pc:spChg chg="mod">
          <ac:chgData name="Jadon Co -X (jadco - Relanto Inc at Cisco)" userId="98aaa326-f7f8-4989-8e61-a7080c34febc" providerId="ADAL" clId="{06FD1064-AD25-43C3-86D4-092B383E1F82}" dt="2025-06-20T23:05:04.805" v="2542" actId="20577"/>
          <ac:spMkLst>
            <pc:docMk/>
            <pc:sldMk cId="3485636490" sldId="2147308899"/>
            <ac:spMk id="21" creationId="{E4AB4B51-D8AA-6C03-9190-7EDFC3F710B1}"/>
          </ac:spMkLst>
        </pc:spChg>
      </pc:sldChg>
      <pc:sldChg chg="addSp delSp modSp mod">
        <pc:chgData name="Jadon Co -X (jadco - Relanto Inc at Cisco)" userId="98aaa326-f7f8-4989-8e61-a7080c34febc" providerId="ADAL" clId="{06FD1064-AD25-43C3-86D4-092B383E1F82}" dt="2025-06-23T21:27:01.106" v="12339" actId="255"/>
        <pc:sldMkLst>
          <pc:docMk/>
          <pc:sldMk cId="1142763999" sldId="2147308903"/>
        </pc:sldMkLst>
        <pc:spChg chg="mod">
          <ac:chgData name="Jadon Co -X (jadco - Relanto Inc at Cisco)" userId="98aaa326-f7f8-4989-8e61-a7080c34febc" providerId="ADAL" clId="{06FD1064-AD25-43C3-86D4-092B383E1F82}" dt="2025-06-17T19:22:14.549" v="2268" actId="20577"/>
          <ac:spMkLst>
            <pc:docMk/>
            <pc:sldMk cId="1142763999" sldId="2147308903"/>
            <ac:spMk id="2" creationId="{16DD5DD8-0108-820C-624C-2B5988D1B92F}"/>
          </ac:spMkLst>
        </pc:spChg>
        <pc:graphicFrameChg chg="mod modGraphic">
          <ac:chgData name="Jadon Co -X (jadco - Relanto Inc at Cisco)" userId="98aaa326-f7f8-4989-8e61-a7080c34febc" providerId="ADAL" clId="{06FD1064-AD25-43C3-86D4-092B383E1F82}" dt="2025-06-23T21:26:00.563" v="12331" actId="255"/>
          <ac:graphicFrameMkLst>
            <pc:docMk/>
            <pc:sldMk cId="1142763999" sldId="2147308903"/>
            <ac:graphicFrameMk id="9" creationId="{9A5611AE-22A1-8BA0-8513-6F75CAE5C3B3}"/>
          </ac:graphicFrameMkLst>
        </pc:graphicFrameChg>
        <pc:graphicFrameChg chg="mod modGraphic">
          <ac:chgData name="Jadon Co -X (jadco - Relanto Inc at Cisco)" userId="98aaa326-f7f8-4989-8e61-a7080c34febc" providerId="ADAL" clId="{06FD1064-AD25-43C3-86D4-092B383E1F82}" dt="2025-06-23T21:27:01.106" v="12339" actId="255"/>
          <ac:graphicFrameMkLst>
            <pc:docMk/>
            <pc:sldMk cId="1142763999" sldId="2147308903"/>
            <ac:graphicFrameMk id="14" creationId="{08B6AEA7-C24D-46F8-899A-C6963D91DF5E}"/>
          </ac:graphicFrameMkLst>
        </pc:graphicFrameChg>
      </pc:sldChg>
      <pc:sldChg chg="delSp modSp del mod ord modCm">
        <pc:chgData name="Jadon Co -X (jadco - Relanto Inc at Cisco)" userId="98aaa326-f7f8-4989-8e61-a7080c34febc" providerId="ADAL" clId="{06FD1064-AD25-43C3-86D4-092B383E1F82}" dt="2025-06-21T00:11:28.003" v="2953" actId="47"/>
        <pc:sldMkLst>
          <pc:docMk/>
          <pc:sldMk cId="2800609938" sldId="2147308915"/>
        </pc:sldMkLst>
        <pc:extLst>
          <p:ext xmlns:p="http://schemas.openxmlformats.org/presentationml/2006/main" uri="{D6D511B9-2390-475A-947B-AFAB55BFBCF1}">
            <pc226:cmChg xmlns:pc226="http://schemas.microsoft.com/office/powerpoint/2022/06/main/command" chg="mod">
              <pc226:chgData name="Jadon Co -X (jadco - Relanto Inc at Cisco)" userId="98aaa326-f7f8-4989-8e61-a7080c34febc" providerId="ADAL" clId="{06FD1064-AD25-43C3-86D4-092B383E1F82}" dt="2025-06-20T16:17:35.545" v="2358" actId="20577"/>
              <pc2:cmMkLst xmlns:pc2="http://schemas.microsoft.com/office/powerpoint/2019/9/main/command">
                <pc:docMk/>
                <pc:sldMk cId="2800609938" sldId="2147308915"/>
                <pc2:cmMk id="{0008768A-CC2D-48B7-909C-3C791B81B031}"/>
              </pc2:cmMkLst>
            </pc226:cmChg>
          </p:ext>
        </pc:extLst>
      </pc:sldChg>
      <pc:sldChg chg="modSp mod">
        <pc:chgData name="Jadon Co -X (jadco - Relanto Inc at Cisco)" userId="98aaa326-f7f8-4989-8e61-a7080c34febc" providerId="ADAL" clId="{06FD1064-AD25-43C3-86D4-092B383E1F82}" dt="2025-06-21T00:35:06.193" v="3519" actId="20577"/>
        <pc:sldMkLst>
          <pc:docMk/>
          <pc:sldMk cId="3205200517" sldId="2147308917"/>
        </pc:sldMkLst>
        <pc:spChg chg="mod">
          <ac:chgData name="Jadon Co -X (jadco - Relanto Inc at Cisco)" userId="98aaa326-f7f8-4989-8e61-a7080c34febc" providerId="ADAL" clId="{06FD1064-AD25-43C3-86D4-092B383E1F82}" dt="2025-06-21T00:35:06.193" v="3519" actId="20577"/>
          <ac:spMkLst>
            <pc:docMk/>
            <pc:sldMk cId="3205200517" sldId="2147308917"/>
            <ac:spMk id="7" creationId="{4F764561-44FB-DF5B-91AB-F49AE73CD4A5}"/>
          </ac:spMkLst>
        </pc:spChg>
      </pc:sldChg>
      <pc:sldChg chg="del">
        <pc:chgData name="Jadon Co -X (jadco - Relanto Inc at Cisco)" userId="98aaa326-f7f8-4989-8e61-a7080c34febc" providerId="ADAL" clId="{06FD1064-AD25-43C3-86D4-092B383E1F82}" dt="2025-06-17T15:37:17.348" v="1399" actId="2696"/>
        <pc:sldMkLst>
          <pc:docMk/>
          <pc:sldMk cId="599617613" sldId="2147308925"/>
        </pc:sldMkLst>
      </pc:sldChg>
      <pc:sldChg chg="addSp delSp modSp mod ord">
        <pc:chgData name="Jadon Co -X (jadco - Relanto Inc at Cisco)" userId="98aaa326-f7f8-4989-8e61-a7080c34febc" providerId="ADAL" clId="{06FD1064-AD25-43C3-86D4-092B383E1F82}" dt="2025-06-23T21:56:46.360" v="12397" actId="13219"/>
        <pc:sldMkLst>
          <pc:docMk/>
          <pc:sldMk cId="1684423638" sldId="2147308928"/>
        </pc:sldMkLst>
        <pc:spChg chg="mod">
          <ac:chgData name="Jadon Co -X (jadco - Relanto Inc at Cisco)" userId="98aaa326-f7f8-4989-8e61-a7080c34febc" providerId="ADAL" clId="{06FD1064-AD25-43C3-86D4-092B383E1F82}" dt="2025-06-17T19:25:27.825" v="2301" actId="20577"/>
          <ac:spMkLst>
            <pc:docMk/>
            <pc:sldMk cId="1684423638" sldId="2147308928"/>
            <ac:spMk id="2" creationId="{E2937A74-FB76-414D-8121-FFA44A2606A6}"/>
          </ac:spMkLst>
        </pc:spChg>
      </pc:sldChg>
      <pc:sldChg chg="addSp delSp modSp add mod modShow">
        <pc:chgData name="Jadon Co -X (jadco - Relanto Inc at Cisco)" userId="98aaa326-f7f8-4989-8e61-a7080c34febc" providerId="ADAL" clId="{06FD1064-AD25-43C3-86D4-092B383E1F82}" dt="2025-06-23T21:59:36.282" v="12400" actId="13219"/>
        <pc:sldMkLst>
          <pc:docMk/>
          <pc:sldMk cId="3436713471" sldId="2147308929"/>
        </pc:sldMkLst>
        <pc:spChg chg="mod">
          <ac:chgData name="Jadon Co -X (jadco - Relanto Inc at Cisco)" userId="98aaa326-f7f8-4989-8e61-a7080c34febc" providerId="ADAL" clId="{06FD1064-AD25-43C3-86D4-092B383E1F82}" dt="2025-06-17T19:22:41.214" v="2296" actId="20577"/>
          <ac:spMkLst>
            <pc:docMk/>
            <pc:sldMk cId="3436713471" sldId="2147308929"/>
            <ac:spMk id="2" creationId="{60148DEC-F52E-A155-576D-AC68847A2023}"/>
          </ac:spMkLst>
        </pc:spChg>
        <pc:spChg chg="mod">
          <ac:chgData name="Jadon Co -X (jadco - Relanto Inc at Cisco)" userId="98aaa326-f7f8-4989-8e61-a7080c34febc" providerId="ADAL" clId="{06FD1064-AD25-43C3-86D4-092B383E1F82}" dt="2025-06-23T09:10:22.560" v="10087" actId="1076"/>
          <ac:spMkLst>
            <pc:docMk/>
            <pc:sldMk cId="3436713471" sldId="2147308929"/>
            <ac:spMk id="4" creationId="{471294C2-6C9A-8E5B-D27D-7ABCD0FC4354}"/>
          </ac:spMkLst>
        </pc:spChg>
        <pc:graphicFrameChg chg="add mod modGraphic">
          <ac:chgData name="Jadon Co -X (jadco - Relanto Inc at Cisco)" userId="98aaa326-f7f8-4989-8e61-a7080c34febc" providerId="ADAL" clId="{06FD1064-AD25-43C3-86D4-092B383E1F82}" dt="2025-06-23T21:59:36.282" v="12400" actId="13219"/>
          <ac:graphicFrameMkLst>
            <pc:docMk/>
            <pc:sldMk cId="3436713471" sldId="2147308929"/>
            <ac:graphicFrameMk id="3" creationId="{4EC1E6FA-71D4-E434-AF9B-7F1C5D784C1C}"/>
          </ac:graphicFrameMkLst>
        </pc:graphicFrameChg>
      </pc:sldChg>
    </pc:docChg>
  </pc:docChgLst>
  <pc:docChgLst>
    <pc:chgData name="Jadon Co -X (jadco - Relanto Inc at Cisco)" userId="98aaa326-f7f8-4989-8e61-a7080c34febc" providerId="ADAL" clId="{67FA66AA-A603-45E3-A1B3-8A5415791BF8}"/>
    <pc:docChg chg="undo redo custSel modSld">
      <pc:chgData name="Jadon Co -X (jadco - Relanto Inc at Cisco)" userId="98aaa326-f7f8-4989-8e61-a7080c34febc" providerId="ADAL" clId="{67FA66AA-A603-45E3-A1B3-8A5415791BF8}" dt="2025-07-15T07:10:25.458" v="734" actId="20577"/>
      <pc:docMkLst>
        <pc:docMk/>
      </pc:docMkLst>
      <pc:sldChg chg="addSp modSp mod">
        <pc:chgData name="Jadon Co -X (jadco - Relanto Inc at Cisco)" userId="98aaa326-f7f8-4989-8e61-a7080c34febc" providerId="ADAL" clId="{67FA66AA-A603-45E3-A1B3-8A5415791BF8}" dt="2025-07-15T07:10:25.458" v="734" actId="20577"/>
        <pc:sldMkLst>
          <pc:docMk/>
          <pc:sldMk cId="2651168823" sldId="2147308848"/>
        </pc:sldMkLst>
        <pc:spChg chg="mod">
          <ac:chgData name="Jadon Co -X (jadco - Relanto Inc at Cisco)" userId="98aaa326-f7f8-4989-8e61-a7080c34febc" providerId="ADAL" clId="{67FA66AA-A603-45E3-A1B3-8A5415791BF8}" dt="2025-07-15T06:45:05.058" v="322" actId="962"/>
          <ac:spMkLst>
            <pc:docMk/>
            <pc:sldMk cId="2651168823" sldId="2147308848"/>
            <ac:spMk id="2" creationId="{4BE9BE68-6B1D-0970-A97A-516761F43B50}"/>
          </ac:spMkLst>
        </pc:spChg>
        <pc:spChg chg="add mod ord">
          <ac:chgData name="Jadon Co -X (jadco - Relanto Inc at Cisco)" userId="98aaa326-f7f8-4989-8e61-a7080c34febc" providerId="ADAL" clId="{67FA66AA-A603-45E3-A1B3-8A5415791BF8}" dt="2025-07-15T07:05:58.293" v="693" actId="1036"/>
          <ac:spMkLst>
            <pc:docMk/>
            <pc:sldMk cId="2651168823" sldId="2147308848"/>
            <ac:spMk id="3" creationId="{FF0C142E-02EF-1787-D51D-E77172A99B04}"/>
          </ac:spMkLst>
        </pc:spChg>
        <pc:spChg chg="mod">
          <ac:chgData name="Jadon Co -X (jadco - Relanto Inc at Cisco)" userId="98aaa326-f7f8-4989-8e61-a7080c34febc" providerId="ADAL" clId="{67FA66AA-A603-45E3-A1B3-8A5415791BF8}" dt="2025-07-15T06:45:05.058" v="322" actId="962"/>
          <ac:spMkLst>
            <pc:docMk/>
            <pc:sldMk cId="2651168823" sldId="2147308848"/>
            <ac:spMk id="4" creationId="{589337F3-5FCA-9108-ABA7-BE8FC199B86C}"/>
          </ac:spMkLst>
        </pc:spChg>
        <pc:spChg chg="add mod ord">
          <ac:chgData name="Jadon Co -X (jadco - Relanto Inc at Cisco)" userId="98aaa326-f7f8-4989-8e61-a7080c34febc" providerId="ADAL" clId="{67FA66AA-A603-45E3-A1B3-8A5415791BF8}" dt="2025-07-15T07:05:58.293" v="693" actId="1036"/>
          <ac:spMkLst>
            <pc:docMk/>
            <pc:sldMk cId="2651168823" sldId="2147308848"/>
            <ac:spMk id="5" creationId="{E54B64CC-85DD-2076-9895-5BAA8C7B384D}"/>
          </ac:spMkLst>
        </pc:spChg>
        <pc:spChg chg="add mod ord">
          <ac:chgData name="Jadon Co -X (jadco - Relanto Inc at Cisco)" userId="98aaa326-f7f8-4989-8e61-a7080c34febc" providerId="ADAL" clId="{67FA66AA-A603-45E3-A1B3-8A5415791BF8}" dt="2025-07-15T07:05:58.293" v="693" actId="1036"/>
          <ac:spMkLst>
            <pc:docMk/>
            <pc:sldMk cId="2651168823" sldId="2147308848"/>
            <ac:spMk id="6" creationId="{2FD92BA1-3192-265A-665A-B51EEB23AD8B}"/>
          </ac:spMkLst>
        </pc:spChg>
        <pc:spChg chg="add mod ord">
          <ac:chgData name="Jadon Co -X (jadco - Relanto Inc at Cisco)" userId="98aaa326-f7f8-4989-8e61-a7080c34febc" providerId="ADAL" clId="{67FA66AA-A603-45E3-A1B3-8A5415791BF8}" dt="2025-07-15T07:05:58.293" v="693" actId="1036"/>
          <ac:spMkLst>
            <pc:docMk/>
            <pc:sldMk cId="2651168823" sldId="2147308848"/>
            <ac:spMk id="7" creationId="{D43952DC-1A28-C9E9-2F94-333F1F60DCD5}"/>
          </ac:spMkLst>
        </pc:spChg>
        <pc:spChg chg="add mod ord">
          <ac:chgData name="Jadon Co -X (jadco - Relanto Inc at Cisco)" userId="98aaa326-f7f8-4989-8e61-a7080c34febc" providerId="ADAL" clId="{67FA66AA-A603-45E3-A1B3-8A5415791BF8}" dt="2025-07-15T07:05:58.293" v="693" actId="1036"/>
          <ac:spMkLst>
            <pc:docMk/>
            <pc:sldMk cId="2651168823" sldId="2147308848"/>
            <ac:spMk id="8" creationId="{537EAC61-4208-099B-43F4-8FB63C0E4E63}"/>
          </ac:spMkLst>
        </pc:spChg>
        <pc:spChg chg="add mod ord">
          <ac:chgData name="Jadon Co -X (jadco - Relanto Inc at Cisco)" userId="98aaa326-f7f8-4989-8e61-a7080c34febc" providerId="ADAL" clId="{67FA66AA-A603-45E3-A1B3-8A5415791BF8}" dt="2025-07-15T07:05:58.293" v="693" actId="1036"/>
          <ac:spMkLst>
            <pc:docMk/>
            <pc:sldMk cId="2651168823" sldId="2147308848"/>
            <ac:spMk id="9" creationId="{7F2A1337-8F5E-9E89-5FD3-D69059109FD2}"/>
          </ac:spMkLst>
        </pc:spChg>
        <pc:spChg chg="add mod ord">
          <ac:chgData name="Jadon Co -X (jadco - Relanto Inc at Cisco)" userId="98aaa326-f7f8-4989-8e61-a7080c34febc" providerId="ADAL" clId="{67FA66AA-A603-45E3-A1B3-8A5415791BF8}" dt="2025-07-15T07:05:58.293" v="693" actId="1036"/>
          <ac:spMkLst>
            <pc:docMk/>
            <pc:sldMk cId="2651168823" sldId="2147308848"/>
            <ac:spMk id="10" creationId="{1155EF3E-316C-E301-9D98-CB1EB1FBD3EE}"/>
          </ac:spMkLst>
        </pc:spChg>
        <pc:spChg chg="add mod ord">
          <ac:chgData name="Jadon Co -X (jadco - Relanto Inc at Cisco)" userId="98aaa326-f7f8-4989-8e61-a7080c34febc" providerId="ADAL" clId="{67FA66AA-A603-45E3-A1B3-8A5415791BF8}" dt="2025-07-15T07:05:58.293" v="693" actId="1036"/>
          <ac:spMkLst>
            <pc:docMk/>
            <pc:sldMk cId="2651168823" sldId="2147308848"/>
            <ac:spMk id="11" creationId="{14495622-4BB5-4AC7-346C-7B43A85C8108}"/>
          </ac:spMkLst>
        </pc:spChg>
        <pc:graphicFrameChg chg="mod modGraphic">
          <ac:chgData name="Jadon Co -X (jadco - Relanto Inc at Cisco)" userId="98aaa326-f7f8-4989-8e61-a7080c34febc" providerId="ADAL" clId="{67FA66AA-A603-45E3-A1B3-8A5415791BF8}" dt="2025-07-15T07:10:25.458" v="734" actId="20577"/>
          <ac:graphicFrameMkLst>
            <pc:docMk/>
            <pc:sldMk cId="2651168823" sldId="2147308848"/>
            <ac:graphicFrameMk id="15" creationId="{FC44C789-C55C-758E-738D-B536AB913B75}"/>
          </ac:graphicFrameMkLst>
        </pc:graphicFrameChg>
      </pc:sldChg>
      <pc:sldChg chg="addSp modSp mod">
        <pc:chgData name="Jadon Co -X (jadco - Relanto Inc at Cisco)" userId="98aaa326-f7f8-4989-8e61-a7080c34febc" providerId="ADAL" clId="{67FA66AA-A603-45E3-A1B3-8A5415791BF8}" dt="2025-07-15T06:41:50.154" v="263" actId="167"/>
        <pc:sldMkLst>
          <pc:docMk/>
          <pc:sldMk cId="4008768719" sldId="2147308849"/>
        </pc:sldMkLst>
        <pc:spChg chg="mod">
          <ac:chgData name="Jadon Co -X (jadco - Relanto Inc at Cisco)" userId="98aaa326-f7f8-4989-8e61-a7080c34febc" providerId="ADAL" clId="{67FA66AA-A603-45E3-A1B3-8A5415791BF8}" dt="2025-07-15T06:39:02.462" v="228" actId="962"/>
          <ac:spMkLst>
            <pc:docMk/>
            <pc:sldMk cId="4008768719" sldId="2147308849"/>
            <ac:spMk id="2" creationId="{244FC269-113F-C627-31B3-804791FD74DD}"/>
          </ac:spMkLst>
        </pc:spChg>
        <pc:spChg chg="add mod ord">
          <ac:chgData name="Jadon Co -X (jadco - Relanto Inc at Cisco)" userId="98aaa326-f7f8-4989-8e61-a7080c34febc" providerId="ADAL" clId="{67FA66AA-A603-45E3-A1B3-8A5415791BF8}" dt="2025-07-15T06:39:47.421" v="234" actId="14100"/>
          <ac:spMkLst>
            <pc:docMk/>
            <pc:sldMk cId="4008768719" sldId="2147308849"/>
            <ac:spMk id="4" creationId="{72CFCE86-9BB2-1B12-6469-BB1FF9A88DA9}"/>
          </ac:spMkLst>
        </pc:spChg>
        <pc:spChg chg="add mod ord">
          <ac:chgData name="Jadon Co -X (jadco - Relanto Inc at Cisco)" userId="98aaa326-f7f8-4989-8e61-a7080c34febc" providerId="ADAL" clId="{67FA66AA-A603-45E3-A1B3-8A5415791BF8}" dt="2025-07-15T06:39:52.243" v="235" actId="14100"/>
          <ac:spMkLst>
            <pc:docMk/>
            <pc:sldMk cId="4008768719" sldId="2147308849"/>
            <ac:spMk id="9" creationId="{BF8F83D5-5C1B-AFE8-C68D-358CCC1517A5}"/>
          </ac:spMkLst>
        </pc:spChg>
        <pc:spChg chg="add mod ord">
          <ac:chgData name="Jadon Co -X (jadco - Relanto Inc at Cisco)" userId="98aaa326-f7f8-4989-8e61-a7080c34febc" providerId="ADAL" clId="{67FA66AA-A603-45E3-A1B3-8A5415791BF8}" dt="2025-07-15T06:39:55.575" v="236" actId="14100"/>
          <ac:spMkLst>
            <pc:docMk/>
            <pc:sldMk cId="4008768719" sldId="2147308849"/>
            <ac:spMk id="10" creationId="{8D4E1E4E-60FD-EA18-C061-8E0D4BCB4A0A}"/>
          </ac:spMkLst>
        </pc:spChg>
        <pc:spChg chg="add mod ord">
          <ac:chgData name="Jadon Co -X (jadco - Relanto Inc at Cisco)" userId="98aaa326-f7f8-4989-8e61-a7080c34febc" providerId="ADAL" clId="{67FA66AA-A603-45E3-A1B3-8A5415791BF8}" dt="2025-07-15T06:39:59.771" v="237" actId="14100"/>
          <ac:spMkLst>
            <pc:docMk/>
            <pc:sldMk cId="4008768719" sldId="2147308849"/>
            <ac:spMk id="12" creationId="{5ACDE2AD-5EC3-C8A3-A66B-5D4BA4CDAC3C}"/>
          </ac:spMkLst>
        </pc:spChg>
        <pc:spChg chg="add mod ord">
          <ac:chgData name="Jadon Co -X (jadco - Relanto Inc at Cisco)" userId="98aaa326-f7f8-4989-8e61-a7080c34febc" providerId="ADAL" clId="{67FA66AA-A603-45E3-A1B3-8A5415791BF8}" dt="2025-07-15T06:41:50.154" v="263" actId="167"/>
          <ac:spMkLst>
            <pc:docMk/>
            <pc:sldMk cId="4008768719" sldId="2147308849"/>
            <ac:spMk id="13" creationId="{2A038F9D-29AC-1AD0-676D-5450BBA42EBC}"/>
          </ac:spMkLst>
        </pc:spChg>
        <pc:spChg chg="add mod ord">
          <ac:chgData name="Jadon Co -X (jadco - Relanto Inc at Cisco)" userId="98aaa326-f7f8-4989-8e61-a7080c34febc" providerId="ADAL" clId="{67FA66AA-A603-45E3-A1B3-8A5415791BF8}" dt="2025-07-15T06:41:50.154" v="263" actId="167"/>
          <ac:spMkLst>
            <pc:docMk/>
            <pc:sldMk cId="4008768719" sldId="2147308849"/>
            <ac:spMk id="14" creationId="{388045F2-DC60-D3C6-CD39-4334DBC45123}"/>
          </ac:spMkLst>
        </pc:spChg>
        <pc:spChg chg="add mod ord">
          <ac:chgData name="Jadon Co -X (jadco - Relanto Inc at Cisco)" userId="98aaa326-f7f8-4989-8e61-a7080c34febc" providerId="ADAL" clId="{67FA66AA-A603-45E3-A1B3-8A5415791BF8}" dt="2025-07-15T06:41:50.154" v="263" actId="167"/>
          <ac:spMkLst>
            <pc:docMk/>
            <pc:sldMk cId="4008768719" sldId="2147308849"/>
            <ac:spMk id="15" creationId="{B0D0DCC9-4739-A740-9863-1B04DA548C20}"/>
          </ac:spMkLst>
        </pc:spChg>
        <pc:spChg chg="add mod ord">
          <ac:chgData name="Jadon Co -X (jadco - Relanto Inc at Cisco)" userId="98aaa326-f7f8-4989-8e61-a7080c34febc" providerId="ADAL" clId="{67FA66AA-A603-45E3-A1B3-8A5415791BF8}" dt="2025-07-15T06:41:50.154" v="263" actId="167"/>
          <ac:spMkLst>
            <pc:docMk/>
            <pc:sldMk cId="4008768719" sldId="2147308849"/>
            <ac:spMk id="16" creationId="{509152A2-308A-3BE7-908C-9E0B03A4E7E8}"/>
          </ac:spMkLst>
        </pc:spChg>
        <pc:graphicFrameChg chg="mod modGraphic">
          <ac:chgData name="Jadon Co -X (jadco - Relanto Inc at Cisco)" userId="98aaa326-f7f8-4989-8e61-a7080c34febc" providerId="ADAL" clId="{67FA66AA-A603-45E3-A1B3-8A5415791BF8}" dt="2025-07-15T06:39:37.799" v="233" actId="14734"/>
          <ac:graphicFrameMkLst>
            <pc:docMk/>
            <pc:sldMk cId="4008768719" sldId="2147308849"/>
            <ac:graphicFrameMk id="3" creationId="{3F0119AE-BC02-AD94-F932-4F4C36DE119D}"/>
          </ac:graphicFrameMkLst>
        </pc:graphicFrameChg>
        <pc:graphicFrameChg chg="mod">
          <ac:chgData name="Jadon Co -X (jadco - Relanto Inc at Cisco)" userId="98aaa326-f7f8-4989-8e61-a7080c34febc" providerId="ADAL" clId="{67FA66AA-A603-45E3-A1B3-8A5415791BF8}" dt="2025-07-15T06:39:02.462" v="228" actId="962"/>
          <ac:graphicFrameMkLst>
            <pc:docMk/>
            <pc:sldMk cId="4008768719" sldId="2147308849"/>
            <ac:graphicFrameMk id="5" creationId="{71AFDDE1-A3FD-EBB5-AF0B-DA1E9C955E5C}"/>
          </ac:graphicFrameMkLst>
        </pc:graphicFrameChg>
        <pc:graphicFrameChg chg="modGraphic">
          <ac:chgData name="Jadon Co -X (jadco - Relanto Inc at Cisco)" userId="98aaa326-f7f8-4989-8e61-a7080c34febc" providerId="ADAL" clId="{67FA66AA-A603-45E3-A1B3-8A5415791BF8}" dt="2025-07-15T06:40:31.495" v="249" actId="122"/>
          <ac:graphicFrameMkLst>
            <pc:docMk/>
            <pc:sldMk cId="4008768719" sldId="2147308849"/>
            <ac:graphicFrameMk id="7" creationId="{2C8635B9-A500-7A04-B714-2E1D29765B3D}"/>
          </ac:graphicFrameMkLst>
        </pc:graphicFrameChg>
        <pc:graphicFrameChg chg="mod">
          <ac:chgData name="Jadon Co -X (jadco - Relanto Inc at Cisco)" userId="98aaa326-f7f8-4989-8e61-a7080c34febc" providerId="ADAL" clId="{67FA66AA-A603-45E3-A1B3-8A5415791BF8}" dt="2025-07-15T06:39:02.462" v="228" actId="962"/>
          <ac:graphicFrameMkLst>
            <pc:docMk/>
            <pc:sldMk cId="4008768719" sldId="2147308849"/>
            <ac:graphicFrameMk id="11" creationId="{76B5DEEB-425C-E552-B333-70C53788B542}"/>
          </ac:graphicFrameMkLst>
        </pc:graphicFrameChg>
        <pc:picChg chg="mod">
          <ac:chgData name="Jadon Co -X (jadco - Relanto Inc at Cisco)" userId="98aaa326-f7f8-4989-8e61-a7080c34febc" providerId="ADAL" clId="{67FA66AA-A603-45E3-A1B3-8A5415791BF8}" dt="2025-07-15T06:39:02.462" v="228" actId="962"/>
          <ac:picMkLst>
            <pc:docMk/>
            <pc:sldMk cId="4008768719" sldId="2147308849"/>
            <ac:picMk id="6" creationId="{CE284471-D5CD-69A7-1DC3-E46D928AE024}"/>
          </ac:picMkLst>
        </pc:picChg>
        <pc:picChg chg="mod">
          <ac:chgData name="Jadon Co -X (jadco - Relanto Inc at Cisco)" userId="98aaa326-f7f8-4989-8e61-a7080c34febc" providerId="ADAL" clId="{67FA66AA-A603-45E3-A1B3-8A5415791BF8}" dt="2025-07-15T06:39:02.462" v="228" actId="962"/>
          <ac:picMkLst>
            <pc:docMk/>
            <pc:sldMk cId="4008768719" sldId="2147308849"/>
            <ac:picMk id="8" creationId="{DC9A4B68-6A7C-FD40-B44D-D1F585DD9F4E}"/>
          </ac:picMkLst>
        </pc:picChg>
      </pc:sldChg>
      <pc:sldChg chg="addSp modSp mod">
        <pc:chgData name="Jadon Co -X (jadco - Relanto Inc at Cisco)" userId="98aaa326-f7f8-4989-8e61-a7080c34febc" providerId="ADAL" clId="{67FA66AA-A603-45E3-A1B3-8A5415791BF8}" dt="2025-07-15T07:07:21.386" v="721" actId="113"/>
        <pc:sldMkLst>
          <pc:docMk/>
          <pc:sldMk cId="1142763999" sldId="2147308903"/>
        </pc:sldMkLst>
        <pc:spChg chg="add mod ord">
          <ac:chgData name="Jadon Co -X (jadco - Relanto Inc at Cisco)" userId="98aaa326-f7f8-4989-8e61-a7080c34febc" providerId="ADAL" clId="{67FA66AA-A603-45E3-A1B3-8A5415791BF8}" dt="2025-07-15T06:50:41.886" v="385" actId="1076"/>
          <ac:spMkLst>
            <pc:docMk/>
            <pc:sldMk cId="1142763999" sldId="2147308903"/>
            <ac:spMk id="5" creationId="{5360CC22-F2B4-24B4-66FD-197ADACCB971}"/>
          </ac:spMkLst>
        </pc:spChg>
        <pc:spChg chg="add mod">
          <ac:chgData name="Jadon Co -X (jadco - Relanto Inc at Cisco)" userId="98aaa326-f7f8-4989-8e61-a7080c34febc" providerId="ADAL" clId="{67FA66AA-A603-45E3-A1B3-8A5415791BF8}" dt="2025-07-15T06:48:09.144" v="346" actId="1076"/>
          <ac:spMkLst>
            <pc:docMk/>
            <pc:sldMk cId="1142763999" sldId="2147308903"/>
            <ac:spMk id="6" creationId="{C8AF84E3-5EA1-51F8-FCFD-F5C5A25709AE}"/>
          </ac:spMkLst>
        </pc:spChg>
        <pc:spChg chg="add mod ord">
          <ac:chgData name="Jadon Co -X (jadco - Relanto Inc at Cisco)" userId="98aaa326-f7f8-4989-8e61-a7080c34febc" providerId="ADAL" clId="{67FA66AA-A603-45E3-A1B3-8A5415791BF8}" dt="2025-07-15T06:50:51.275" v="388" actId="14100"/>
          <ac:spMkLst>
            <pc:docMk/>
            <pc:sldMk cId="1142763999" sldId="2147308903"/>
            <ac:spMk id="7" creationId="{0117B291-7456-128C-F344-C0497926A4A6}"/>
          </ac:spMkLst>
        </pc:spChg>
        <pc:spChg chg="add mod ord">
          <ac:chgData name="Jadon Co -X (jadco - Relanto Inc at Cisco)" userId="98aaa326-f7f8-4989-8e61-a7080c34febc" providerId="ADAL" clId="{67FA66AA-A603-45E3-A1B3-8A5415791BF8}" dt="2025-07-15T06:52:38.070" v="453" actId="1035"/>
          <ac:spMkLst>
            <pc:docMk/>
            <pc:sldMk cId="1142763999" sldId="2147308903"/>
            <ac:spMk id="8" creationId="{20363891-E1D7-4314-5A34-7F0ABE8D02EB}"/>
          </ac:spMkLst>
        </pc:spChg>
        <pc:spChg chg="add mod ord">
          <ac:chgData name="Jadon Co -X (jadco - Relanto Inc at Cisco)" userId="98aaa326-f7f8-4989-8e61-a7080c34febc" providerId="ADAL" clId="{67FA66AA-A603-45E3-A1B3-8A5415791BF8}" dt="2025-07-15T06:51:31.592" v="397" actId="14100"/>
          <ac:spMkLst>
            <pc:docMk/>
            <pc:sldMk cId="1142763999" sldId="2147308903"/>
            <ac:spMk id="10" creationId="{CF924727-7F5C-D51C-D7E7-0F968A527B46}"/>
          </ac:spMkLst>
        </pc:spChg>
        <pc:spChg chg="add mod ord">
          <ac:chgData name="Jadon Co -X (jadco - Relanto Inc at Cisco)" userId="98aaa326-f7f8-4989-8e61-a7080c34febc" providerId="ADAL" clId="{67FA66AA-A603-45E3-A1B3-8A5415791BF8}" dt="2025-07-15T06:52:15.026" v="441" actId="1035"/>
          <ac:spMkLst>
            <pc:docMk/>
            <pc:sldMk cId="1142763999" sldId="2147308903"/>
            <ac:spMk id="11" creationId="{BE84AFCA-FEBE-7293-33DA-D4150317E0D1}"/>
          </ac:spMkLst>
        </pc:spChg>
        <pc:spChg chg="add mod ord">
          <ac:chgData name="Jadon Co -X (jadco - Relanto Inc at Cisco)" userId="98aaa326-f7f8-4989-8e61-a7080c34febc" providerId="ADAL" clId="{67FA66AA-A603-45E3-A1B3-8A5415791BF8}" dt="2025-07-15T06:52:51.738" v="455" actId="14100"/>
          <ac:spMkLst>
            <pc:docMk/>
            <pc:sldMk cId="1142763999" sldId="2147308903"/>
            <ac:spMk id="12" creationId="{8649FD25-160B-3AE3-8C63-014E3D666EF6}"/>
          </ac:spMkLst>
        </pc:spChg>
        <pc:spChg chg="add mod ord">
          <ac:chgData name="Jadon Co -X (jadco - Relanto Inc at Cisco)" userId="98aaa326-f7f8-4989-8e61-a7080c34febc" providerId="ADAL" clId="{67FA66AA-A603-45E3-A1B3-8A5415791BF8}" dt="2025-07-15T06:53:20.708" v="462" actId="14100"/>
          <ac:spMkLst>
            <pc:docMk/>
            <pc:sldMk cId="1142763999" sldId="2147308903"/>
            <ac:spMk id="13" creationId="{24EA87E4-C1E0-7160-0192-264994267880}"/>
          </ac:spMkLst>
        </pc:spChg>
        <pc:spChg chg="add mod ord">
          <ac:chgData name="Jadon Co -X (jadco - Relanto Inc at Cisco)" userId="98aaa326-f7f8-4989-8e61-a7080c34febc" providerId="ADAL" clId="{67FA66AA-A603-45E3-A1B3-8A5415791BF8}" dt="2025-07-15T06:54:12.413" v="474" actId="14100"/>
          <ac:spMkLst>
            <pc:docMk/>
            <pc:sldMk cId="1142763999" sldId="2147308903"/>
            <ac:spMk id="15" creationId="{EFF3A188-FBC2-CEA6-1010-6919BACC0377}"/>
          </ac:spMkLst>
        </pc:spChg>
        <pc:spChg chg="add mod ord">
          <ac:chgData name="Jadon Co -X (jadco - Relanto Inc at Cisco)" userId="98aaa326-f7f8-4989-8e61-a7080c34febc" providerId="ADAL" clId="{67FA66AA-A603-45E3-A1B3-8A5415791BF8}" dt="2025-07-15T06:56:14.029" v="498" actId="1036"/>
          <ac:spMkLst>
            <pc:docMk/>
            <pc:sldMk cId="1142763999" sldId="2147308903"/>
            <ac:spMk id="16" creationId="{AB639A1B-402E-56EB-831D-0035DC489C12}"/>
          </ac:spMkLst>
        </pc:spChg>
        <pc:spChg chg="add mod ord">
          <ac:chgData name="Jadon Co -X (jadco - Relanto Inc at Cisco)" userId="98aaa326-f7f8-4989-8e61-a7080c34febc" providerId="ADAL" clId="{67FA66AA-A603-45E3-A1B3-8A5415791BF8}" dt="2025-07-15T06:56:17.815" v="507" actId="1036"/>
          <ac:spMkLst>
            <pc:docMk/>
            <pc:sldMk cId="1142763999" sldId="2147308903"/>
            <ac:spMk id="17" creationId="{1AF2A940-6891-B279-6F03-68C2FB8A0F93}"/>
          </ac:spMkLst>
        </pc:spChg>
        <pc:spChg chg="add mod ord">
          <ac:chgData name="Jadon Co -X (jadco - Relanto Inc at Cisco)" userId="98aaa326-f7f8-4989-8e61-a7080c34febc" providerId="ADAL" clId="{67FA66AA-A603-45E3-A1B3-8A5415791BF8}" dt="2025-07-15T06:56:21.153" v="508" actId="1036"/>
          <ac:spMkLst>
            <pc:docMk/>
            <pc:sldMk cId="1142763999" sldId="2147308903"/>
            <ac:spMk id="18" creationId="{1E8A87F8-0B97-EFB6-157A-7F591F2F078A}"/>
          </ac:spMkLst>
        </pc:spChg>
        <pc:spChg chg="add mod ord">
          <ac:chgData name="Jadon Co -X (jadco - Relanto Inc at Cisco)" userId="98aaa326-f7f8-4989-8e61-a7080c34febc" providerId="ADAL" clId="{67FA66AA-A603-45E3-A1B3-8A5415791BF8}" dt="2025-07-15T06:56:26.716" v="512" actId="1035"/>
          <ac:spMkLst>
            <pc:docMk/>
            <pc:sldMk cId="1142763999" sldId="2147308903"/>
            <ac:spMk id="19" creationId="{9DF0BDE3-1A28-50EE-9928-E295300130D3}"/>
          </ac:spMkLst>
        </pc:spChg>
        <pc:spChg chg="add mod ord">
          <ac:chgData name="Jadon Co -X (jadco - Relanto Inc at Cisco)" userId="98aaa326-f7f8-4989-8e61-a7080c34febc" providerId="ADAL" clId="{67FA66AA-A603-45E3-A1B3-8A5415791BF8}" dt="2025-07-15T06:56:29.623" v="514" actId="1035"/>
          <ac:spMkLst>
            <pc:docMk/>
            <pc:sldMk cId="1142763999" sldId="2147308903"/>
            <ac:spMk id="20" creationId="{B4AB3F07-3DD1-3304-4F0B-F3CCED32939D}"/>
          </ac:spMkLst>
        </pc:spChg>
        <pc:spChg chg="add mod ord">
          <ac:chgData name="Jadon Co -X (jadco - Relanto Inc at Cisco)" userId="98aaa326-f7f8-4989-8e61-a7080c34febc" providerId="ADAL" clId="{67FA66AA-A603-45E3-A1B3-8A5415791BF8}" dt="2025-07-15T06:56:33.343" v="516" actId="1036"/>
          <ac:spMkLst>
            <pc:docMk/>
            <pc:sldMk cId="1142763999" sldId="2147308903"/>
            <ac:spMk id="21" creationId="{0CC27FE0-2215-BCDC-9A20-C0AFAD513E08}"/>
          </ac:spMkLst>
        </pc:spChg>
        <pc:spChg chg="add mod ord">
          <ac:chgData name="Jadon Co -X (jadco - Relanto Inc at Cisco)" userId="98aaa326-f7f8-4989-8e61-a7080c34febc" providerId="ADAL" clId="{67FA66AA-A603-45E3-A1B3-8A5415791BF8}" dt="2025-07-15T06:56:36.551" v="518" actId="1035"/>
          <ac:spMkLst>
            <pc:docMk/>
            <pc:sldMk cId="1142763999" sldId="2147308903"/>
            <ac:spMk id="22" creationId="{818FC148-0045-1AC9-28B1-596749EDC6BC}"/>
          </ac:spMkLst>
        </pc:spChg>
        <pc:spChg chg="add mod ord">
          <ac:chgData name="Jadon Co -X (jadco - Relanto Inc at Cisco)" userId="98aaa326-f7f8-4989-8e61-a7080c34febc" providerId="ADAL" clId="{67FA66AA-A603-45E3-A1B3-8A5415791BF8}" dt="2025-07-15T06:56:43.031" v="521" actId="1036"/>
          <ac:spMkLst>
            <pc:docMk/>
            <pc:sldMk cId="1142763999" sldId="2147308903"/>
            <ac:spMk id="23" creationId="{9A320E5A-1BFB-035D-90A0-CDCCE44A4787}"/>
          </ac:spMkLst>
        </pc:spChg>
        <pc:spChg chg="add mod ord">
          <ac:chgData name="Jadon Co -X (jadco - Relanto Inc at Cisco)" userId="98aaa326-f7f8-4989-8e61-a7080c34febc" providerId="ADAL" clId="{67FA66AA-A603-45E3-A1B3-8A5415791BF8}" dt="2025-07-15T06:58:18.235" v="551" actId="1035"/>
          <ac:spMkLst>
            <pc:docMk/>
            <pc:sldMk cId="1142763999" sldId="2147308903"/>
            <ac:spMk id="24" creationId="{71AAD94E-16AD-FD20-A1E3-BF89667F7A7C}"/>
          </ac:spMkLst>
        </pc:spChg>
        <pc:spChg chg="add mod ord">
          <ac:chgData name="Jadon Co -X (jadco - Relanto Inc at Cisco)" userId="98aaa326-f7f8-4989-8e61-a7080c34febc" providerId="ADAL" clId="{67FA66AA-A603-45E3-A1B3-8A5415791BF8}" dt="2025-07-15T06:58:27.969" v="571" actId="1036"/>
          <ac:spMkLst>
            <pc:docMk/>
            <pc:sldMk cId="1142763999" sldId="2147308903"/>
            <ac:spMk id="25" creationId="{C45F4EF4-AA95-E546-E02B-1CEBB9B91929}"/>
          </ac:spMkLst>
        </pc:spChg>
        <pc:spChg chg="add mod ord">
          <ac:chgData name="Jadon Co -X (jadco - Relanto Inc at Cisco)" userId="98aaa326-f7f8-4989-8e61-a7080c34febc" providerId="ADAL" clId="{67FA66AA-A603-45E3-A1B3-8A5415791BF8}" dt="2025-07-15T06:58:34.181" v="589" actId="1036"/>
          <ac:spMkLst>
            <pc:docMk/>
            <pc:sldMk cId="1142763999" sldId="2147308903"/>
            <ac:spMk id="26" creationId="{9D5D5152-9786-E6CB-04E0-C5567F831306}"/>
          </ac:spMkLst>
        </pc:spChg>
        <pc:spChg chg="add mod ord">
          <ac:chgData name="Jadon Co -X (jadco - Relanto Inc at Cisco)" userId="98aaa326-f7f8-4989-8e61-a7080c34febc" providerId="ADAL" clId="{67FA66AA-A603-45E3-A1B3-8A5415791BF8}" dt="2025-07-15T06:58:37.563" v="605" actId="1036"/>
          <ac:spMkLst>
            <pc:docMk/>
            <pc:sldMk cId="1142763999" sldId="2147308903"/>
            <ac:spMk id="27" creationId="{6708B5B0-AA8A-F10A-A607-F62D0A3EE1B6}"/>
          </ac:spMkLst>
        </pc:spChg>
        <pc:spChg chg="add mod ord">
          <ac:chgData name="Jadon Co -X (jadco - Relanto Inc at Cisco)" userId="98aaa326-f7f8-4989-8e61-a7080c34febc" providerId="ADAL" clId="{67FA66AA-A603-45E3-A1B3-8A5415791BF8}" dt="2025-07-15T06:58:42.197" v="620" actId="1036"/>
          <ac:spMkLst>
            <pc:docMk/>
            <pc:sldMk cId="1142763999" sldId="2147308903"/>
            <ac:spMk id="28" creationId="{FAA04B99-EEEF-AD18-2DEB-D361C48587EE}"/>
          </ac:spMkLst>
        </pc:spChg>
        <pc:spChg chg="add mod ord">
          <ac:chgData name="Jadon Co -X (jadco - Relanto Inc at Cisco)" userId="98aaa326-f7f8-4989-8e61-a7080c34febc" providerId="ADAL" clId="{67FA66AA-A603-45E3-A1B3-8A5415791BF8}" dt="2025-07-15T06:58:45.462" v="633" actId="1036"/>
          <ac:spMkLst>
            <pc:docMk/>
            <pc:sldMk cId="1142763999" sldId="2147308903"/>
            <ac:spMk id="29" creationId="{A6445EB9-D2A8-ED69-3A05-9EEF54793741}"/>
          </ac:spMkLst>
        </pc:spChg>
        <pc:spChg chg="add mod ord">
          <ac:chgData name="Jadon Co -X (jadco - Relanto Inc at Cisco)" userId="98aaa326-f7f8-4989-8e61-a7080c34febc" providerId="ADAL" clId="{67FA66AA-A603-45E3-A1B3-8A5415791BF8}" dt="2025-07-15T06:58:51.120" v="648" actId="1036"/>
          <ac:spMkLst>
            <pc:docMk/>
            <pc:sldMk cId="1142763999" sldId="2147308903"/>
            <ac:spMk id="30" creationId="{B71E174D-F6EA-FD4F-A516-3A5F27767E60}"/>
          </ac:spMkLst>
        </pc:spChg>
        <pc:spChg chg="add mod ord">
          <ac:chgData name="Jadon Co -X (jadco - Relanto Inc at Cisco)" userId="98aaa326-f7f8-4989-8e61-a7080c34febc" providerId="ADAL" clId="{67FA66AA-A603-45E3-A1B3-8A5415791BF8}" dt="2025-07-15T06:58:55.496" v="668" actId="1036"/>
          <ac:spMkLst>
            <pc:docMk/>
            <pc:sldMk cId="1142763999" sldId="2147308903"/>
            <ac:spMk id="31" creationId="{D2F30EE1-ABBC-731A-8BA4-19DDE06F5CF3}"/>
          </ac:spMkLst>
        </pc:spChg>
        <pc:graphicFrameChg chg="modGraphic">
          <ac:chgData name="Jadon Co -X (jadco - Relanto Inc at Cisco)" userId="98aaa326-f7f8-4989-8e61-a7080c34febc" providerId="ADAL" clId="{67FA66AA-A603-45E3-A1B3-8A5415791BF8}" dt="2025-07-15T07:07:19.389" v="720" actId="113"/>
          <ac:graphicFrameMkLst>
            <pc:docMk/>
            <pc:sldMk cId="1142763999" sldId="2147308903"/>
            <ac:graphicFrameMk id="3" creationId="{0C09E49E-AFCC-AF30-A0A8-872F5E3E6C99}"/>
          </ac:graphicFrameMkLst>
        </pc:graphicFrameChg>
        <pc:graphicFrameChg chg="modGraphic">
          <ac:chgData name="Jadon Co -X (jadco - Relanto Inc at Cisco)" userId="98aaa326-f7f8-4989-8e61-a7080c34febc" providerId="ADAL" clId="{67FA66AA-A603-45E3-A1B3-8A5415791BF8}" dt="2025-07-15T07:07:21.386" v="721" actId="113"/>
          <ac:graphicFrameMkLst>
            <pc:docMk/>
            <pc:sldMk cId="1142763999" sldId="2147308903"/>
            <ac:graphicFrameMk id="4" creationId="{D6EA856D-8F27-2532-C073-CA10D0979277}"/>
          </ac:graphicFrameMkLst>
        </pc:graphicFrameChg>
        <pc:graphicFrameChg chg="modGraphic">
          <ac:chgData name="Jadon Co -X (jadco - Relanto Inc at Cisco)" userId="98aaa326-f7f8-4989-8e61-a7080c34febc" providerId="ADAL" clId="{67FA66AA-A603-45E3-A1B3-8A5415791BF8}" dt="2025-07-15T06:53:56.521" v="472" actId="13219"/>
          <ac:graphicFrameMkLst>
            <pc:docMk/>
            <pc:sldMk cId="1142763999" sldId="2147308903"/>
            <ac:graphicFrameMk id="9" creationId="{9A5611AE-22A1-8BA0-8513-6F75CAE5C3B3}"/>
          </ac:graphicFrameMkLst>
        </pc:graphicFrameChg>
        <pc:graphicFrameChg chg="mod modGraphic">
          <ac:chgData name="Jadon Co -X (jadco - Relanto Inc at Cisco)" userId="98aaa326-f7f8-4989-8e61-a7080c34febc" providerId="ADAL" clId="{67FA66AA-A603-45E3-A1B3-8A5415791BF8}" dt="2025-07-15T07:07:17.139" v="719" actId="113"/>
          <ac:graphicFrameMkLst>
            <pc:docMk/>
            <pc:sldMk cId="1142763999" sldId="2147308903"/>
            <ac:graphicFrameMk id="14" creationId="{08B6AEA7-C24D-46F8-899A-C6963D91DF5E}"/>
          </ac:graphicFrameMkLst>
        </pc:graphicFrameChg>
      </pc:sldChg>
      <pc:sldChg chg="addSp delSp modSp mod">
        <pc:chgData name="Jadon Co -X (jadco - Relanto Inc at Cisco)" userId="98aaa326-f7f8-4989-8e61-a7080c34febc" providerId="ADAL" clId="{67FA66AA-A603-45E3-A1B3-8A5415791BF8}" dt="2025-07-15T06:30:07.807" v="191" actId="14734"/>
        <pc:sldMkLst>
          <pc:docMk/>
          <pc:sldMk cId="1684423638" sldId="2147308928"/>
        </pc:sldMkLst>
        <pc:spChg chg="mod">
          <ac:chgData name="Jadon Co -X (jadco - Relanto Inc at Cisco)" userId="98aaa326-f7f8-4989-8e61-a7080c34febc" providerId="ADAL" clId="{67FA66AA-A603-45E3-A1B3-8A5415791BF8}" dt="2025-07-15T06:23:18.945" v="122" actId="962"/>
          <ac:spMkLst>
            <pc:docMk/>
            <pc:sldMk cId="1684423638" sldId="2147308928"/>
            <ac:spMk id="2" creationId="{E2937A74-FB76-414D-8121-FFA44A2606A6}"/>
          </ac:spMkLst>
        </pc:spChg>
        <pc:spChg chg="add mod ord">
          <ac:chgData name="Jadon Co -X (jadco - Relanto Inc at Cisco)" userId="98aaa326-f7f8-4989-8e61-a7080c34febc" providerId="ADAL" clId="{67FA66AA-A603-45E3-A1B3-8A5415791BF8}" dt="2025-07-15T06:29:36.538" v="145" actId="1036"/>
          <ac:spMkLst>
            <pc:docMk/>
            <pc:sldMk cId="1684423638" sldId="2147308928"/>
            <ac:spMk id="3" creationId="{0B4FDC6B-444C-723E-B42E-2BF6C7098480}"/>
          </ac:spMkLst>
        </pc:spChg>
        <pc:spChg chg="add mod ord">
          <ac:chgData name="Jadon Co -X (jadco - Relanto Inc at Cisco)" userId="98aaa326-f7f8-4989-8e61-a7080c34febc" providerId="ADAL" clId="{67FA66AA-A603-45E3-A1B3-8A5415791BF8}" dt="2025-07-15T06:29:39.988" v="155" actId="1035"/>
          <ac:spMkLst>
            <pc:docMk/>
            <pc:sldMk cId="1684423638" sldId="2147308928"/>
            <ac:spMk id="7" creationId="{1B23149D-F94A-8E78-9B01-686098DF0010}"/>
          </ac:spMkLst>
        </pc:spChg>
        <pc:spChg chg="add mod ord">
          <ac:chgData name="Jadon Co -X (jadco - Relanto Inc at Cisco)" userId="98aaa326-f7f8-4989-8e61-a7080c34febc" providerId="ADAL" clId="{67FA66AA-A603-45E3-A1B3-8A5415791BF8}" dt="2025-07-15T06:29:42.167" v="160" actId="1036"/>
          <ac:spMkLst>
            <pc:docMk/>
            <pc:sldMk cId="1684423638" sldId="2147308928"/>
            <ac:spMk id="8" creationId="{C0B00CE8-6157-106A-0A81-8435489C178F}"/>
          </ac:spMkLst>
        </pc:spChg>
        <pc:spChg chg="add mod ord">
          <ac:chgData name="Jadon Co -X (jadco - Relanto Inc at Cisco)" userId="98aaa326-f7f8-4989-8e61-a7080c34febc" providerId="ADAL" clId="{67FA66AA-A603-45E3-A1B3-8A5415791BF8}" dt="2025-07-15T06:29:44.644" v="161" actId="1036"/>
          <ac:spMkLst>
            <pc:docMk/>
            <pc:sldMk cId="1684423638" sldId="2147308928"/>
            <ac:spMk id="9" creationId="{1172EF0B-FC03-1A48-5A97-9D5C107D9882}"/>
          </ac:spMkLst>
        </pc:spChg>
        <pc:spChg chg="add mod ord">
          <ac:chgData name="Jadon Co -X (jadco - Relanto Inc at Cisco)" userId="98aaa326-f7f8-4989-8e61-a7080c34febc" providerId="ADAL" clId="{67FA66AA-A603-45E3-A1B3-8A5415791BF8}" dt="2025-07-15T06:29:49.163" v="167" actId="1035"/>
          <ac:spMkLst>
            <pc:docMk/>
            <pc:sldMk cId="1684423638" sldId="2147308928"/>
            <ac:spMk id="10" creationId="{31FEFEC1-B0D9-D0D1-DE42-7C8883014046}"/>
          </ac:spMkLst>
        </pc:spChg>
        <pc:spChg chg="add mod ord">
          <ac:chgData name="Jadon Co -X (jadco - Relanto Inc at Cisco)" userId="98aaa326-f7f8-4989-8e61-a7080c34febc" providerId="ADAL" clId="{67FA66AA-A603-45E3-A1B3-8A5415791BF8}" dt="2025-07-15T06:29:16.592" v="123" actId="167"/>
          <ac:spMkLst>
            <pc:docMk/>
            <pc:sldMk cId="1684423638" sldId="2147308928"/>
            <ac:spMk id="11" creationId="{1A2A33FB-4A71-D030-F0A7-31EE0DF31E59}"/>
          </ac:spMkLst>
        </pc:spChg>
        <pc:spChg chg="add mod ord">
          <ac:chgData name="Jadon Co -X (jadco - Relanto Inc at Cisco)" userId="98aaa326-f7f8-4989-8e61-a7080c34febc" providerId="ADAL" clId="{67FA66AA-A603-45E3-A1B3-8A5415791BF8}" dt="2025-07-15T06:29:55.802" v="181" actId="1036"/>
          <ac:spMkLst>
            <pc:docMk/>
            <pc:sldMk cId="1684423638" sldId="2147308928"/>
            <ac:spMk id="12" creationId="{6886CDBB-D6D6-4163-9206-BE3729887950}"/>
          </ac:spMkLst>
        </pc:spChg>
        <pc:spChg chg="add mod ord">
          <ac:chgData name="Jadon Co -X (jadco - Relanto Inc at Cisco)" userId="98aaa326-f7f8-4989-8e61-a7080c34febc" providerId="ADAL" clId="{67FA66AA-A603-45E3-A1B3-8A5415791BF8}" dt="2025-07-15T06:29:59.247" v="188" actId="1036"/>
          <ac:spMkLst>
            <pc:docMk/>
            <pc:sldMk cId="1684423638" sldId="2147308928"/>
            <ac:spMk id="13" creationId="{ED40AE8F-B33B-3339-2F14-F701259979A5}"/>
          </ac:spMkLst>
        </pc:spChg>
        <pc:spChg chg="mod">
          <ac:chgData name="Jadon Co -X (jadco - Relanto Inc at Cisco)" userId="98aaa326-f7f8-4989-8e61-a7080c34febc" providerId="ADAL" clId="{67FA66AA-A603-45E3-A1B3-8A5415791BF8}" dt="2025-07-15T06:23:18.945" v="122" actId="962"/>
          <ac:spMkLst>
            <pc:docMk/>
            <pc:sldMk cId="1684423638" sldId="2147308928"/>
            <ac:spMk id="16" creationId="{2B62D4D4-5672-4170-8AA2-3E79B8CFDF1A}"/>
          </ac:spMkLst>
        </pc:spChg>
        <pc:graphicFrameChg chg="mod modGraphic">
          <ac:chgData name="Jadon Co -X (jadco - Relanto Inc at Cisco)" userId="98aaa326-f7f8-4989-8e61-a7080c34febc" providerId="ADAL" clId="{67FA66AA-A603-45E3-A1B3-8A5415791BF8}" dt="2025-07-15T06:30:07.807" v="191" actId="14734"/>
          <ac:graphicFrameMkLst>
            <pc:docMk/>
            <pc:sldMk cId="1684423638" sldId="2147308928"/>
            <ac:graphicFrameMk id="4" creationId="{9312AD4F-F899-8F25-8DF7-609A94BE0137}"/>
          </ac:graphicFrameMkLst>
        </pc:graphicFrameChg>
        <pc:graphicFrameChg chg="add mod">
          <ac:chgData name="Jadon Co -X (jadco - Relanto Inc at Cisco)" userId="98aaa326-f7f8-4989-8e61-a7080c34febc" providerId="ADAL" clId="{67FA66AA-A603-45E3-A1B3-8A5415791BF8}" dt="2025-07-15T06:13:41.252" v="27" actId="1076"/>
          <ac:graphicFrameMkLst>
            <pc:docMk/>
            <pc:sldMk cId="1684423638" sldId="2147308928"/>
            <ac:graphicFrameMk id="5" creationId="{6C4789B0-76A1-6724-C1F7-782CF6B0A5A5}"/>
          </ac:graphicFrameMkLst>
        </pc:graphicFrameChg>
        <pc:graphicFrameChg chg="add del mod">
          <ac:chgData name="Jadon Co -X (jadco - Relanto Inc at Cisco)" userId="98aaa326-f7f8-4989-8e61-a7080c34febc" providerId="ADAL" clId="{67FA66AA-A603-45E3-A1B3-8A5415791BF8}" dt="2025-07-15T06:14:33.735" v="44" actId="478"/>
          <ac:graphicFrameMkLst>
            <pc:docMk/>
            <pc:sldMk cId="1684423638" sldId="2147308928"/>
            <ac:graphicFrameMk id="6" creationId="{FE79A67C-F352-28A0-F9A1-50131F0B00A3}"/>
          </ac:graphicFrameMkLst>
        </pc:graphicFrameChg>
      </pc:sldChg>
    </pc:docChg>
  </pc:docChgLst>
  <pc:docChgLst>
    <pc:chgData name="Jadon Co -X (jadco - Relanto Inc at Cisco)" userId="98aaa326-f7f8-4989-8e61-a7080c34febc" providerId="ADAL" clId="{77658820-2383-40AE-A01D-2A1F164C9979}"/>
    <pc:docChg chg="undo redo custSel modSld">
      <pc:chgData name="Jadon Co -X (jadco - Relanto Inc at Cisco)" userId="98aaa326-f7f8-4989-8e61-a7080c34febc" providerId="ADAL" clId="{77658820-2383-40AE-A01D-2A1F164C9979}" dt="2025-07-08T22:34:21.909" v="3398" actId="14734"/>
      <pc:docMkLst>
        <pc:docMk/>
      </pc:docMkLst>
      <pc:sldChg chg="addSp delSp modSp mod">
        <pc:chgData name="Jadon Co -X (jadco - Relanto Inc at Cisco)" userId="98aaa326-f7f8-4989-8e61-a7080c34febc" providerId="ADAL" clId="{77658820-2383-40AE-A01D-2A1F164C9979}" dt="2025-07-03T16:42:44.790" v="2366" actId="20577"/>
        <pc:sldMkLst>
          <pc:docMk/>
          <pc:sldMk cId="3060708619" sldId="2147308766"/>
        </pc:sldMkLst>
        <pc:spChg chg="mod">
          <ac:chgData name="Jadon Co -X (jadco - Relanto Inc at Cisco)" userId="98aaa326-f7f8-4989-8e61-a7080c34febc" providerId="ADAL" clId="{77658820-2383-40AE-A01D-2A1F164C9979}" dt="2025-07-03T16:42:44.790" v="2366" actId="20577"/>
          <ac:spMkLst>
            <pc:docMk/>
            <pc:sldMk cId="3060708619" sldId="2147308766"/>
            <ac:spMk id="2" creationId="{E2937A74-FB76-414D-8121-FFA44A2606A6}"/>
          </ac:spMkLst>
        </pc:spChg>
        <pc:spChg chg="add del mod">
          <ac:chgData name="Jadon Co -X (jadco - Relanto Inc at Cisco)" userId="98aaa326-f7f8-4989-8e61-a7080c34febc" providerId="ADAL" clId="{77658820-2383-40AE-A01D-2A1F164C9979}" dt="2025-06-26T19:43:40.336" v="1635" actId="1076"/>
          <ac:spMkLst>
            <pc:docMk/>
            <pc:sldMk cId="3060708619" sldId="2147308766"/>
            <ac:spMk id="6" creationId="{B6F04279-F36B-0C2F-0A2B-3B86B896280A}"/>
          </ac:spMkLst>
        </pc:spChg>
      </pc:sldChg>
      <pc:sldChg chg="addSp delSp modSp mod">
        <pc:chgData name="Jadon Co -X (jadco - Relanto Inc at Cisco)" userId="98aaa326-f7f8-4989-8e61-a7080c34febc" providerId="ADAL" clId="{77658820-2383-40AE-A01D-2A1F164C9979}" dt="2025-07-08T21:09:08.010" v="3316"/>
        <pc:sldMkLst>
          <pc:docMk/>
          <pc:sldMk cId="2651168823" sldId="2147308848"/>
        </pc:sldMkLst>
        <pc:spChg chg="mod">
          <ac:chgData name="Jadon Co -X (jadco - Relanto Inc at Cisco)" userId="98aaa326-f7f8-4989-8e61-a7080c34febc" providerId="ADAL" clId="{77658820-2383-40AE-A01D-2A1F164C9979}" dt="2025-07-03T16:24:04.126" v="2342" actId="20577"/>
          <ac:spMkLst>
            <pc:docMk/>
            <pc:sldMk cId="2651168823" sldId="2147308848"/>
            <ac:spMk id="2" creationId="{4BE9BE68-6B1D-0970-A97A-516761F43B50}"/>
          </ac:spMkLst>
        </pc:spChg>
        <pc:graphicFrameChg chg="add mod modGraphic">
          <ac:chgData name="Jadon Co -X (jadco - Relanto Inc at Cisco)" userId="98aaa326-f7f8-4989-8e61-a7080c34febc" providerId="ADAL" clId="{77658820-2383-40AE-A01D-2A1F164C9979}" dt="2025-07-08T21:09:08.010" v="3316"/>
          <ac:graphicFrameMkLst>
            <pc:docMk/>
            <pc:sldMk cId="2651168823" sldId="2147308848"/>
            <ac:graphicFrameMk id="15" creationId="{FC44C789-C55C-758E-738D-B536AB913B75}"/>
          </ac:graphicFrameMkLst>
        </pc:graphicFrameChg>
      </pc:sldChg>
      <pc:sldChg chg="addSp delSp modSp mod">
        <pc:chgData name="Jadon Co -X (jadco - Relanto Inc at Cisco)" userId="98aaa326-f7f8-4989-8e61-a7080c34febc" providerId="ADAL" clId="{77658820-2383-40AE-A01D-2A1F164C9979}" dt="2025-07-08T21:09:01.746" v="3315"/>
        <pc:sldMkLst>
          <pc:docMk/>
          <pc:sldMk cId="4008768719" sldId="2147308849"/>
        </pc:sldMkLst>
        <pc:spChg chg="mod">
          <ac:chgData name="Jadon Co -X (jadco - Relanto Inc at Cisco)" userId="98aaa326-f7f8-4989-8e61-a7080c34febc" providerId="ADAL" clId="{77658820-2383-40AE-A01D-2A1F164C9979}" dt="2025-06-26T18:45:27.361" v="817" actId="1035"/>
          <ac:spMkLst>
            <pc:docMk/>
            <pc:sldMk cId="4008768719" sldId="2147308849"/>
            <ac:spMk id="2" creationId="{244FC269-113F-C627-31B3-804791FD74DD}"/>
          </ac:spMkLst>
        </pc:spChg>
        <pc:graphicFrameChg chg="mod modGraphic">
          <ac:chgData name="Jadon Co -X (jadco - Relanto Inc at Cisco)" userId="98aaa326-f7f8-4989-8e61-a7080c34febc" providerId="ADAL" clId="{77658820-2383-40AE-A01D-2A1F164C9979}" dt="2025-07-08T21:08:55.288" v="3314"/>
          <ac:graphicFrameMkLst>
            <pc:docMk/>
            <pc:sldMk cId="4008768719" sldId="2147308849"/>
            <ac:graphicFrameMk id="3" creationId="{3F0119AE-BC02-AD94-F932-4F4C36DE119D}"/>
          </ac:graphicFrameMkLst>
        </pc:graphicFrameChg>
        <pc:graphicFrameChg chg="modGraphic">
          <ac:chgData name="Jadon Co -X (jadco - Relanto Inc at Cisco)" userId="98aaa326-f7f8-4989-8e61-a7080c34febc" providerId="ADAL" clId="{77658820-2383-40AE-A01D-2A1F164C9979}" dt="2025-07-03T17:27:48.459" v="2382" actId="14734"/>
          <ac:graphicFrameMkLst>
            <pc:docMk/>
            <pc:sldMk cId="4008768719" sldId="2147308849"/>
            <ac:graphicFrameMk id="5" creationId="{71AFDDE1-A3FD-EBB5-AF0B-DA1E9C955E5C}"/>
          </ac:graphicFrameMkLst>
        </pc:graphicFrameChg>
        <pc:graphicFrameChg chg="mod modGraphic">
          <ac:chgData name="Jadon Co -X (jadco - Relanto Inc at Cisco)" userId="98aaa326-f7f8-4989-8e61-a7080c34febc" providerId="ADAL" clId="{77658820-2383-40AE-A01D-2A1F164C9979}" dt="2025-07-08T21:09:01.746" v="3315"/>
          <ac:graphicFrameMkLst>
            <pc:docMk/>
            <pc:sldMk cId="4008768719" sldId="2147308849"/>
            <ac:graphicFrameMk id="7" creationId="{2C8635B9-A500-7A04-B714-2E1D29765B3D}"/>
          </ac:graphicFrameMkLst>
        </pc:graphicFrameChg>
        <pc:graphicFrameChg chg="modGraphic">
          <ac:chgData name="Jadon Co -X (jadco - Relanto Inc at Cisco)" userId="98aaa326-f7f8-4989-8e61-a7080c34febc" providerId="ADAL" clId="{77658820-2383-40AE-A01D-2A1F164C9979}" dt="2025-06-26T20:01:14.094" v="1677" actId="14734"/>
          <ac:graphicFrameMkLst>
            <pc:docMk/>
            <pc:sldMk cId="4008768719" sldId="2147308849"/>
            <ac:graphicFrameMk id="11" creationId="{76B5DEEB-425C-E552-B333-70C53788B542}"/>
          </ac:graphicFrameMkLst>
        </pc:graphicFrameChg>
        <pc:picChg chg="mod">
          <ac:chgData name="Jadon Co -X (jadco - Relanto Inc at Cisco)" userId="98aaa326-f7f8-4989-8e61-a7080c34febc" providerId="ADAL" clId="{77658820-2383-40AE-A01D-2A1F164C9979}" dt="2025-06-26T20:01:31.017" v="1681" actId="1035"/>
          <ac:picMkLst>
            <pc:docMk/>
            <pc:sldMk cId="4008768719" sldId="2147308849"/>
            <ac:picMk id="8" creationId="{DC9A4B68-6A7C-FD40-B44D-D1F585DD9F4E}"/>
          </ac:picMkLst>
        </pc:picChg>
      </pc:sldChg>
      <pc:sldChg chg="addSp delSp modSp mod">
        <pc:chgData name="Jadon Co -X (jadco - Relanto Inc at Cisco)" userId="98aaa326-f7f8-4989-8e61-a7080c34febc" providerId="ADAL" clId="{77658820-2383-40AE-A01D-2A1F164C9979}" dt="2025-07-08T22:34:21.909" v="3398" actId="14734"/>
        <pc:sldMkLst>
          <pc:docMk/>
          <pc:sldMk cId="1142763999" sldId="2147308903"/>
        </pc:sldMkLst>
        <pc:spChg chg="mod">
          <ac:chgData name="Jadon Co -X (jadco - Relanto Inc at Cisco)" userId="98aaa326-f7f8-4989-8e61-a7080c34febc" providerId="ADAL" clId="{77658820-2383-40AE-A01D-2A1F164C9979}" dt="2025-07-03T16:27:05.300" v="2349" actId="20577"/>
          <ac:spMkLst>
            <pc:docMk/>
            <pc:sldMk cId="1142763999" sldId="2147308903"/>
            <ac:spMk id="2" creationId="{16DD5DD8-0108-820C-624C-2B5988D1B92F}"/>
          </ac:spMkLst>
        </pc:spChg>
        <pc:graphicFrameChg chg="mod modGraphic">
          <ac:chgData name="Jadon Co -X (jadco - Relanto Inc at Cisco)" userId="98aaa326-f7f8-4989-8e61-a7080c34febc" providerId="ADAL" clId="{77658820-2383-40AE-A01D-2A1F164C9979}" dt="2025-07-08T21:13:05.691" v="3387" actId="14100"/>
          <ac:graphicFrameMkLst>
            <pc:docMk/>
            <pc:sldMk cId="1142763999" sldId="2147308903"/>
            <ac:graphicFrameMk id="9" creationId="{9A5611AE-22A1-8BA0-8513-6F75CAE5C3B3}"/>
          </ac:graphicFrameMkLst>
        </pc:graphicFrameChg>
        <pc:graphicFrameChg chg="mod modGraphic">
          <ac:chgData name="Jadon Co -X (jadco - Relanto Inc at Cisco)" userId="98aaa326-f7f8-4989-8e61-a7080c34febc" providerId="ADAL" clId="{77658820-2383-40AE-A01D-2A1F164C9979}" dt="2025-07-08T22:34:21.909" v="3398" actId="14734"/>
          <ac:graphicFrameMkLst>
            <pc:docMk/>
            <pc:sldMk cId="1142763999" sldId="2147308903"/>
            <ac:graphicFrameMk id="14" creationId="{08B6AEA7-C24D-46F8-899A-C6963D91DF5E}"/>
          </ac:graphicFrameMkLst>
        </pc:graphicFrameChg>
      </pc:sldChg>
      <pc:sldChg chg="addSp delSp modSp mod">
        <pc:chgData name="Jadon Co -X (jadco - Relanto Inc at Cisco)" userId="98aaa326-f7f8-4989-8e61-a7080c34febc" providerId="ADAL" clId="{77658820-2383-40AE-A01D-2A1F164C9979}" dt="2025-07-08T21:08:48.543" v="3313"/>
        <pc:sldMkLst>
          <pc:docMk/>
          <pc:sldMk cId="1684423638" sldId="2147308928"/>
        </pc:sldMkLst>
        <pc:spChg chg="mod">
          <ac:chgData name="Jadon Co -X (jadco - Relanto Inc at Cisco)" userId="98aaa326-f7f8-4989-8e61-a7080c34febc" providerId="ADAL" clId="{77658820-2383-40AE-A01D-2A1F164C9979}" dt="2025-06-26T17:07:52.709" v="707" actId="20577"/>
          <ac:spMkLst>
            <pc:docMk/>
            <pc:sldMk cId="1684423638" sldId="2147308928"/>
            <ac:spMk id="2" creationId="{E2937A74-FB76-414D-8121-FFA44A2606A6}"/>
          </ac:spMkLst>
        </pc:spChg>
        <pc:graphicFrameChg chg="add mod modGraphic">
          <ac:chgData name="Jadon Co -X (jadco - Relanto Inc at Cisco)" userId="98aaa326-f7f8-4989-8e61-a7080c34febc" providerId="ADAL" clId="{77658820-2383-40AE-A01D-2A1F164C9979}" dt="2025-07-08T21:08:48.543" v="3313"/>
          <ac:graphicFrameMkLst>
            <pc:docMk/>
            <pc:sldMk cId="1684423638" sldId="2147308928"/>
            <ac:graphicFrameMk id="4" creationId="{9312AD4F-F899-8F25-8DF7-609A94BE0137}"/>
          </ac:graphicFrameMkLst>
        </pc:graphicFrameChg>
      </pc:sldChg>
      <pc:sldChg chg="modSp mod">
        <pc:chgData name="Jadon Co -X (jadco - Relanto Inc at Cisco)" userId="98aaa326-f7f8-4989-8e61-a7080c34febc" providerId="ADAL" clId="{77658820-2383-40AE-A01D-2A1F164C9979}" dt="2025-07-08T21:13:48.320" v="3396" actId="1076"/>
        <pc:sldMkLst>
          <pc:docMk/>
          <pc:sldMk cId="3436713471" sldId="2147308929"/>
        </pc:sldMkLst>
        <pc:spChg chg="mod">
          <ac:chgData name="Jadon Co -X (jadco - Relanto Inc at Cisco)" userId="98aaa326-f7f8-4989-8e61-a7080c34febc" providerId="ADAL" clId="{77658820-2383-40AE-A01D-2A1F164C9979}" dt="2025-07-03T16:33:01.759" v="2355" actId="113"/>
          <ac:spMkLst>
            <pc:docMk/>
            <pc:sldMk cId="3436713471" sldId="2147308929"/>
            <ac:spMk id="2" creationId="{60148DEC-F52E-A155-576D-AC68847A2023}"/>
          </ac:spMkLst>
        </pc:spChg>
        <pc:spChg chg="mod">
          <ac:chgData name="Jadon Co -X (jadco - Relanto Inc at Cisco)" userId="98aaa326-f7f8-4989-8e61-a7080c34febc" providerId="ADAL" clId="{77658820-2383-40AE-A01D-2A1F164C9979}" dt="2025-07-08T21:13:45.489" v="3395" actId="1076"/>
          <ac:spMkLst>
            <pc:docMk/>
            <pc:sldMk cId="3436713471" sldId="2147308929"/>
            <ac:spMk id="4" creationId="{471294C2-6C9A-8E5B-D27D-7ABCD0FC4354}"/>
          </ac:spMkLst>
        </pc:spChg>
        <pc:graphicFrameChg chg="mod modGraphic">
          <ac:chgData name="Jadon Co -X (jadco - Relanto Inc at Cisco)" userId="98aaa326-f7f8-4989-8e61-a7080c34febc" providerId="ADAL" clId="{77658820-2383-40AE-A01D-2A1F164C9979}" dt="2025-07-08T21:13:48.320" v="3396" actId="1076"/>
          <ac:graphicFrameMkLst>
            <pc:docMk/>
            <pc:sldMk cId="3436713471" sldId="2147308929"/>
            <ac:graphicFrameMk id="3" creationId="{4EC1E6FA-71D4-E434-AF9B-7F1C5D784C1C}"/>
          </ac:graphicFrameMkLst>
        </pc:graphicFrameChg>
      </pc:sldChg>
    </pc:docChg>
  </pc:docChgLst>
  <pc:docChgLst>
    <pc:chgData name="Jadon Co -X (jadco - Relanto Inc at Cisco)" userId="98aaa326-f7f8-4989-8e61-a7080c34febc" providerId="ADAL" clId="{0D2DD180-2D94-431E-A8DF-B41B94EF3E54}"/>
    <pc:docChg chg="undo redo custSel modSld">
      <pc:chgData name="Jadon Co -X (jadco - Relanto Inc at Cisco)" userId="98aaa326-f7f8-4989-8e61-a7080c34febc" providerId="ADAL" clId="{0D2DD180-2D94-431E-A8DF-B41B94EF3E54}" dt="2025-07-09T21:22:10.602" v="1363" actId="20577"/>
      <pc:docMkLst>
        <pc:docMk/>
      </pc:docMkLst>
      <pc:sldChg chg="modSp">
        <pc:chgData name="Jadon Co -X (jadco - Relanto Inc at Cisco)" userId="98aaa326-f7f8-4989-8e61-a7080c34febc" providerId="ADAL" clId="{0D2DD180-2D94-431E-A8DF-B41B94EF3E54}" dt="2025-07-09T17:50:32.856" v="186"/>
        <pc:sldMkLst>
          <pc:docMk/>
          <pc:sldMk cId="3060708619" sldId="2147308766"/>
        </pc:sldMkLst>
        <pc:graphicFrameChg chg="mod">
          <ac:chgData name="Jadon Co -X (jadco - Relanto Inc at Cisco)" userId="98aaa326-f7f8-4989-8e61-a7080c34febc" providerId="ADAL" clId="{0D2DD180-2D94-431E-A8DF-B41B94EF3E54}" dt="2025-07-09T17:50:32.856" v="186"/>
          <ac:graphicFrameMkLst>
            <pc:docMk/>
            <pc:sldMk cId="3060708619" sldId="2147308766"/>
            <ac:graphicFrameMk id="12" creationId="{C2773975-3B11-F411-5F4A-33A5071940FE}"/>
          </ac:graphicFrameMkLst>
        </pc:graphicFrameChg>
      </pc:sldChg>
      <pc:sldChg chg="modSp mod">
        <pc:chgData name="Jadon Co -X (jadco - Relanto Inc at Cisco)" userId="98aaa326-f7f8-4989-8e61-a7080c34febc" providerId="ADAL" clId="{0D2DD180-2D94-431E-A8DF-B41B94EF3E54}" dt="2025-07-09T19:29:51.535" v="1349" actId="13219"/>
        <pc:sldMkLst>
          <pc:docMk/>
          <pc:sldMk cId="2651168823" sldId="2147308848"/>
        </pc:sldMkLst>
        <pc:spChg chg="mod">
          <ac:chgData name="Jadon Co -X (jadco - Relanto Inc at Cisco)" userId="98aaa326-f7f8-4989-8e61-a7080c34febc" providerId="ADAL" clId="{0D2DD180-2D94-431E-A8DF-B41B94EF3E54}" dt="2025-07-09T17:53:01.236" v="228" actId="20577"/>
          <ac:spMkLst>
            <pc:docMk/>
            <pc:sldMk cId="2651168823" sldId="2147308848"/>
            <ac:spMk id="2" creationId="{4BE9BE68-6B1D-0970-A97A-516761F43B50}"/>
          </ac:spMkLst>
        </pc:spChg>
        <pc:graphicFrameChg chg="mod modGraphic">
          <ac:chgData name="Jadon Co -X (jadco - Relanto Inc at Cisco)" userId="98aaa326-f7f8-4989-8e61-a7080c34febc" providerId="ADAL" clId="{0D2DD180-2D94-431E-A8DF-B41B94EF3E54}" dt="2025-07-09T19:29:51.535" v="1349" actId="13219"/>
          <ac:graphicFrameMkLst>
            <pc:docMk/>
            <pc:sldMk cId="2651168823" sldId="2147308848"/>
            <ac:graphicFrameMk id="15" creationId="{FC44C789-C55C-758E-738D-B536AB913B75}"/>
          </ac:graphicFrameMkLst>
        </pc:graphicFrameChg>
      </pc:sldChg>
      <pc:sldChg chg="modSp mod">
        <pc:chgData name="Jadon Co -X (jadco - Relanto Inc at Cisco)" userId="98aaa326-f7f8-4989-8e61-a7080c34febc" providerId="ADAL" clId="{0D2DD180-2D94-431E-A8DF-B41B94EF3E54}" dt="2025-07-09T19:06:17.798" v="470" actId="20577"/>
        <pc:sldMkLst>
          <pc:docMk/>
          <pc:sldMk cId="4008768719" sldId="2147308849"/>
        </pc:sldMkLst>
        <pc:graphicFrameChg chg="mod modGraphic">
          <ac:chgData name="Jadon Co -X (jadco - Relanto Inc at Cisco)" userId="98aaa326-f7f8-4989-8e61-a7080c34febc" providerId="ADAL" clId="{0D2DD180-2D94-431E-A8DF-B41B94EF3E54}" dt="2025-07-09T19:05:37.364" v="378" actId="20577"/>
          <ac:graphicFrameMkLst>
            <pc:docMk/>
            <pc:sldMk cId="4008768719" sldId="2147308849"/>
            <ac:graphicFrameMk id="3" creationId="{3F0119AE-BC02-AD94-F932-4F4C36DE119D}"/>
          </ac:graphicFrameMkLst>
        </pc:graphicFrameChg>
        <pc:graphicFrameChg chg="mod modGraphic">
          <ac:chgData name="Jadon Co -X (jadco - Relanto Inc at Cisco)" userId="98aaa326-f7f8-4989-8e61-a7080c34febc" providerId="ADAL" clId="{0D2DD180-2D94-431E-A8DF-B41B94EF3E54}" dt="2025-07-09T19:05:46.770" v="394" actId="20577"/>
          <ac:graphicFrameMkLst>
            <pc:docMk/>
            <pc:sldMk cId="4008768719" sldId="2147308849"/>
            <ac:graphicFrameMk id="5" creationId="{71AFDDE1-A3FD-EBB5-AF0B-DA1E9C955E5C}"/>
          </ac:graphicFrameMkLst>
        </pc:graphicFrameChg>
        <pc:graphicFrameChg chg="mod modGraphic">
          <ac:chgData name="Jadon Co -X (jadco - Relanto Inc at Cisco)" userId="98aaa326-f7f8-4989-8e61-a7080c34febc" providerId="ADAL" clId="{0D2DD180-2D94-431E-A8DF-B41B94EF3E54}" dt="2025-07-09T19:06:11.347" v="456" actId="20577"/>
          <ac:graphicFrameMkLst>
            <pc:docMk/>
            <pc:sldMk cId="4008768719" sldId="2147308849"/>
            <ac:graphicFrameMk id="7" creationId="{2C8635B9-A500-7A04-B714-2E1D29765B3D}"/>
          </ac:graphicFrameMkLst>
        </pc:graphicFrameChg>
        <pc:graphicFrameChg chg="mod modGraphic">
          <ac:chgData name="Jadon Co -X (jadco - Relanto Inc at Cisco)" userId="98aaa326-f7f8-4989-8e61-a7080c34febc" providerId="ADAL" clId="{0D2DD180-2D94-431E-A8DF-B41B94EF3E54}" dt="2025-07-09T19:06:17.798" v="470" actId="20577"/>
          <ac:graphicFrameMkLst>
            <pc:docMk/>
            <pc:sldMk cId="4008768719" sldId="2147308849"/>
            <ac:graphicFrameMk id="11" creationId="{76B5DEEB-425C-E552-B333-70C53788B542}"/>
          </ac:graphicFrameMkLst>
        </pc:graphicFrameChg>
        <pc:picChg chg="mod">
          <ac:chgData name="Jadon Co -X (jadco - Relanto Inc at Cisco)" userId="98aaa326-f7f8-4989-8e61-a7080c34febc" providerId="ADAL" clId="{0D2DD180-2D94-431E-A8DF-B41B94EF3E54}" dt="2025-07-09T17:58:56.288" v="293" actId="1035"/>
          <ac:picMkLst>
            <pc:docMk/>
            <pc:sldMk cId="4008768719" sldId="2147308849"/>
            <ac:picMk id="6" creationId="{CE284471-D5CD-69A7-1DC3-E46D928AE024}"/>
          </ac:picMkLst>
        </pc:picChg>
        <pc:picChg chg="mod">
          <ac:chgData name="Jadon Co -X (jadco - Relanto Inc at Cisco)" userId="98aaa326-f7f8-4989-8e61-a7080c34febc" providerId="ADAL" clId="{0D2DD180-2D94-431E-A8DF-B41B94EF3E54}" dt="2025-07-09T17:58:56.288" v="293" actId="1035"/>
          <ac:picMkLst>
            <pc:docMk/>
            <pc:sldMk cId="4008768719" sldId="2147308849"/>
            <ac:picMk id="8" creationId="{DC9A4B68-6A7C-FD40-B44D-D1F585DD9F4E}"/>
          </ac:picMkLst>
        </pc:picChg>
      </pc:sldChg>
      <pc:sldChg chg="addSp delSp modSp mod">
        <pc:chgData name="Jadon Co -X (jadco - Relanto Inc at Cisco)" userId="98aaa326-f7f8-4989-8e61-a7080c34febc" providerId="ADAL" clId="{0D2DD180-2D94-431E-A8DF-B41B94EF3E54}" dt="2025-07-09T19:14:13.673" v="1014" actId="20577"/>
        <pc:sldMkLst>
          <pc:docMk/>
          <pc:sldMk cId="1142763999" sldId="2147308903"/>
        </pc:sldMkLst>
        <pc:graphicFrameChg chg="add mod modGraphic">
          <ac:chgData name="Jadon Co -X (jadco - Relanto Inc at Cisco)" userId="98aaa326-f7f8-4989-8e61-a7080c34febc" providerId="ADAL" clId="{0D2DD180-2D94-431E-A8DF-B41B94EF3E54}" dt="2025-07-09T19:13:32.214" v="921" actId="20577"/>
          <ac:graphicFrameMkLst>
            <pc:docMk/>
            <pc:sldMk cId="1142763999" sldId="2147308903"/>
            <ac:graphicFrameMk id="3" creationId="{0C09E49E-AFCC-AF30-A0A8-872F5E3E6C99}"/>
          </ac:graphicFrameMkLst>
        </pc:graphicFrameChg>
        <pc:graphicFrameChg chg="add mod modGraphic">
          <ac:chgData name="Jadon Co -X (jadco - Relanto Inc at Cisco)" userId="98aaa326-f7f8-4989-8e61-a7080c34febc" providerId="ADAL" clId="{0D2DD180-2D94-431E-A8DF-B41B94EF3E54}" dt="2025-07-09T19:14:13.673" v="1014" actId="20577"/>
          <ac:graphicFrameMkLst>
            <pc:docMk/>
            <pc:sldMk cId="1142763999" sldId="2147308903"/>
            <ac:graphicFrameMk id="4" creationId="{D6EA856D-8F27-2532-C073-CA10D0979277}"/>
          </ac:graphicFrameMkLst>
        </pc:graphicFrameChg>
        <pc:graphicFrameChg chg="mod modGraphic">
          <ac:chgData name="Jadon Co -X (jadco - Relanto Inc at Cisco)" userId="98aaa326-f7f8-4989-8e61-a7080c34febc" providerId="ADAL" clId="{0D2DD180-2D94-431E-A8DF-B41B94EF3E54}" dt="2025-07-09T19:10:59.988" v="652" actId="20577"/>
          <ac:graphicFrameMkLst>
            <pc:docMk/>
            <pc:sldMk cId="1142763999" sldId="2147308903"/>
            <ac:graphicFrameMk id="9" creationId="{9A5611AE-22A1-8BA0-8513-6F75CAE5C3B3}"/>
          </ac:graphicFrameMkLst>
        </pc:graphicFrameChg>
        <pc:graphicFrameChg chg="mod modGraphic">
          <ac:chgData name="Jadon Co -X (jadco - Relanto Inc at Cisco)" userId="98aaa326-f7f8-4989-8e61-a7080c34febc" providerId="ADAL" clId="{0D2DD180-2D94-431E-A8DF-B41B94EF3E54}" dt="2025-07-09T19:12:51.087" v="844" actId="20577"/>
          <ac:graphicFrameMkLst>
            <pc:docMk/>
            <pc:sldMk cId="1142763999" sldId="2147308903"/>
            <ac:graphicFrameMk id="14" creationId="{08B6AEA7-C24D-46F8-899A-C6963D91DF5E}"/>
          </ac:graphicFrameMkLst>
        </pc:graphicFrameChg>
      </pc:sldChg>
      <pc:sldChg chg="addSp delSp modSp mod">
        <pc:chgData name="Jadon Co -X (jadco - Relanto Inc at Cisco)" userId="98aaa326-f7f8-4989-8e61-a7080c34febc" providerId="ADAL" clId="{0D2DD180-2D94-431E-A8DF-B41B94EF3E54}" dt="2025-07-09T18:04:15.113" v="310" actId="14734"/>
        <pc:sldMkLst>
          <pc:docMk/>
          <pc:sldMk cId="1684423638" sldId="2147308928"/>
        </pc:sldMkLst>
        <pc:graphicFrameChg chg="mod modGraphic">
          <ac:chgData name="Jadon Co -X (jadco - Relanto Inc at Cisco)" userId="98aaa326-f7f8-4989-8e61-a7080c34febc" providerId="ADAL" clId="{0D2DD180-2D94-431E-A8DF-B41B94EF3E54}" dt="2025-07-09T18:04:15.113" v="310" actId="14734"/>
          <ac:graphicFrameMkLst>
            <pc:docMk/>
            <pc:sldMk cId="1684423638" sldId="2147308928"/>
            <ac:graphicFrameMk id="4" creationId="{9312AD4F-F899-8F25-8DF7-609A94BE0137}"/>
          </ac:graphicFrameMkLst>
        </pc:graphicFrameChg>
      </pc:sldChg>
      <pc:sldChg chg="modSp mod">
        <pc:chgData name="Jadon Co -X (jadco - Relanto Inc at Cisco)" userId="98aaa326-f7f8-4989-8e61-a7080c34febc" providerId="ADAL" clId="{0D2DD180-2D94-431E-A8DF-B41B94EF3E54}" dt="2025-07-09T21:22:10.602" v="1363" actId="20577"/>
        <pc:sldMkLst>
          <pc:docMk/>
          <pc:sldMk cId="3436713471" sldId="2147308929"/>
        </pc:sldMkLst>
        <pc:spChg chg="mod">
          <ac:chgData name="Jadon Co -X (jadco - Relanto Inc at Cisco)" userId="98aaa326-f7f8-4989-8e61-a7080c34febc" providerId="ADAL" clId="{0D2DD180-2D94-431E-A8DF-B41B94EF3E54}" dt="2025-07-09T19:14:29.531" v="1020" actId="20577"/>
          <ac:spMkLst>
            <pc:docMk/>
            <pc:sldMk cId="3436713471" sldId="2147308929"/>
            <ac:spMk id="2" creationId="{60148DEC-F52E-A155-576D-AC68847A2023}"/>
          </ac:spMkLst>
        </pc:spChg>
        <pc:spChg chg="mod">
          <ac:chgData name="Jadon Co -X (jadco - Relanto Inc at Cisco)" userId="98aaa326-f7f8-4989-8e61-a7080c34febc" providerId="ADAL" clId="{0D2DD180-2D94-431E-A8DF-B41B94EF3E54}" dt="2025-07-09T19:16:17.732" v="1172" actId="20577"/>
          <ac:spMkLst>
            <pc:docMk/>
            <pc:sldMk cId="3436713471" sldId="2147308929"/>
            <ac:spMk id="4" creationId="{471294C2-6C9A-8E5B-D27D-7ABCD0FC4354}"/>
          </ac:spMkLst>
        </pc:spChg>
        <pc:graphicFrameChg chg="mod modGraphic">
          <ac:chgData name="Jadon Co -X (jadco - Relanto Inc at Cisco)" userId="98aaa326-f7f8-4989-8e61-a7080c34febc" providerId="ADAL" clId="{0D2DD180-2D94-431E-A8DF-B41B94EF3E54}" dt="2025-07-09T21:22:10.602" v="1363" actId="20577"/>
          <ac:graphicFrameMkLst>
            <pc:docMk/>
            <pc:sldMk cId="3436713471" sldId="2147308929"/>
            <ac:graphicFrameMk id="3" creationId="{4EC1E6FA-71D4-E434-AF9B-7F1C5D784C1C}"/>
          </ac:graphicFrameMkLst>
        </pc:graphicFrameChg>
      </pc:sldChg>
    </pc:docChg>
  </pc:docChgLst>
</pc:chgInfo>
</file>

<file path=ppt/comments/modernComment_101_73BAFBA5.xml><?xml version="1.0" encoding="utf-8"?>
<p188:cmLst xmlns:a="http://schemas.openxmlformats.org/drawingml/2006/main" xmlns:r="http://schemas.openxmlformats.org/officeDocument/2006/relationships" xmlns:p188="http://schemas.microsoft.com/office/powerpoint/2018/8/main">
  <p188:cm id="{103E27DF-354E-446E-AB1B-D429FD0EFBC7}" authorId="{3C103931-DAE7-DEAD-124E-C7FA11E83B8C}" created="2025-06-11T20:05:47.838">
    <ac:txMkLst xmlns:ac="http://schemas.microsoft.com/office/drawing/2013/main/command">
      <pc:docMk xmlns:pc="http://schemas.microsoft.com/office/powerpoint/2013/main/command"/>
      <pc:sldMk xmlns:pc="http://schemas.microsoft.com/office/powerpoint/2013/main/command" cId="1941633957" sldId="257"/>
      <ac:spMk id="7" creationId="{048199D2-8034-4B65-8495-D96D51FF9673}"/>
      <ac:txMk cp="0" len="8">
        <ac:context len="11" hash="1354090741"/>
      </ac:txMk>
    </ac:txMkLst>
    <p188:pos x="1022047" y="151190"/>
    <p188:txBody>
      <a:bodyPr/>
      <a:lstStyle/>
      <a:p>
        <a:r>
          <a:rPr lang="en-US"/>
          <a:t>April 30th, 2025</a:t>
        </a:r>
      </a:p>
    </p188:txBody>
  </p188:cm>
  <p188:cm id="{4CADF7FD-4FF2-43AE-B69A-CD710F212B76}" authorId="{3C103931-DAE7-DEAD-124E-C7FA11E83B8C}" created="2025-06-11T20:06:18.683">
    <ac:txMkLst xmlns:ac="http://schemas.microsoft.com/office/drawing/2013/main/command">
      <pc:docMk xmlns:pc="http://schemas.microsoft.com/office/powerpoint/2013/main/command"/>
      <pc:sldMk xmlns:pc="http://schemas.microsoft.com/office/powerpoint/2013/main/command" cId="1941633957" sldId="257"/>
      <ac:spMk id="6" creationId="{00000000-0000-0000-0000-000000000000}"/>
      <ac:txMk cp="10">
        <ac:context len="11" hash="618817"/>
      </ac:txMk>
    </ac:txMkLst>
    <p188:pos x="6646333" y="2104571"/>
    <p188:txBody>
      <a:bodyPr/>
      <a:lstStyle/>
      <a:p>
        <a:r>
          <a:rPr lang="en-US"/>
          <a:t>M1 Act &amp; Q4 Fcst​
 </a:t>
        </a:r>
      </a:p>
    </p188:txBody>
  </p188:cm>
</p188:cmLst>
</file>

<file path=ppt/comments/modernComment_7FFD54F3_C6C1F70A.xml><?xml version="1.0" encoding="utf-8"?>
<p188:cmLst xmlns:a="http://schemas.openxmlformats.org/drawingml/2006/main" xmlns:r="http://schemas.openxmlformats.org/officeDocument/2006/relationships" xmlns:p188="http://schemas.microsoft.com/office/powerpoint/2018/8/main">
  <p188:cm id="{D147D4E0-7E1E-4F6A-A289-3E0AFD9F78FF}" authorId="{3C103931-DAE7-DEAD-124E-C7FA11E83B8C}" created="2025-06-10T19:47:25.730">
    <pc:sldMkLst xmlns:pc="http://schemas.microsoft.com/office/powerpoint/2013/main/command">
      <pc:docMk/>
      <pc:sldMk cId="3334600458" sldId="2147308787"/>
    </pc:sldMkLst>
    <p188:txBody>
      <a:bodyPr/>
      <a:lstStyle/>
      <a:p>
        <a:r>
          <a:rPr lang="en-US"/>
          <a:t>skip for now</a:t>
        </a:r>
      </a:p>
    </p188:txBody>
  </p188:cm>
</p188:cmLst>
</file>

<file path=ppt/comments/modernComment_7FFD5563_CFC2978A.xml><?xml version="1.0" encoding="utf-8"?>
<p188:cmLst xmlns:a="http://schemas.openxmlformats.org/drawingml/2006/main" xmlns:r="http://schemas.openxmlformats.org/officeDocument/2006/relationships" xmlns:p188="http://schemas.microsoft.com/office/powerpoint/2018/8/main">
  <p188:cm id="{191ED719-E203-437A-853C-7ADCDDE5C2C7}" authorId="{3C103931-DAE7-DEAD-124E-C7FA11E83B8C}" created="2025-06-10T19:46:17.754">
    <ac:deMkLst xmlns:ac="http://schemas.microsoft.com/office/drawing/2013/main/command">
      <pc:docMk xmlns:pc="http://schemas.microsoft.com/office/powerpoint/2013/main/command"/>
      <pc:sldMk xmlns:pc="http://schemas.microsoft.com/office/powerpoint/2013/main/command" cId="3485636490" sldId="2147308899"/>
      <ac:spMk id="10" creationId="{6C0C5785-083C-9FDB-FE34-FD30B59F0469}"/>
    </ac:deMkLst>
    <p188:txBody>
      <a:bodyPr/>
      <a:lstStyle/>
      <a:p>
        <a:r>
          <a:rPr lang="en-US"/>
          <a:t>challenges with the numbering objects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49B95-FC94-4434-91B0-A674DC3AD3CA}" type="datetimeFigureOut">
              <a:rPr lang="en-US" smtClean="0"/>
              <a:t>7/15/2025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AB13B-C83A-4D87-BD60-2DC16BB5B653}" type="slidenum">
              <a:rPr lang="en-US" smtClean="0"/>
              <a:t>‹#›</a:t>
            </a:fld>
            <a:endParaRPr lang="en-US"/>
          </a:p>
        </p:txBody>
      </p:sp>
    </p:spTree>
    <p:extLst>
      <p:ext uri="{BB962C8B-B14F-4D97-AF65-F5344CB8AC3E}">
        <p14:creationId xmlns:p14="http://schemas.microsoft.com/office/powerpoint/2010/main" val="2897345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1</a:t>
            </a:fld>
            <a:endParaRPr lang="en-US"/>
          </a:p>
        </p:txBody>
      </p:sp>
    </p:spTree>
    <p:extLst>
      <p:ext uri="{BB962C8B-B14F-4D97-AF65-F5344CB8AC3E}">
        <p14:creationId xmlns:p14="http://schemas.microsoft.com/office/powerpoint/2010/main" val="1194134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089E1-6871-5F0E-B20F-91A332F597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D3ACB3-CBEB-24A6-1AC0-0B30B7A63D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AB45D6-C559-5A49-721B-81501CA7C25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04252E4-D5E8-3802-E927-5F46D0C8EC91}"/>
              </a:ext>
            </a:extLst>
          </p:cNvPr>
          <p:cNvSpPr>
            <a:spLocks noGrp="1"/>
          </p:cNvSpPr>
          <p:nvPr>
            <p:ph type="sldNum" sz="quarter" idx="5"/>
          </p:nvPr>
        </p:nvSpPr>
        <p:spPr/>
        <p:txBody>
          <a:bodyPr/>
          <a:lstStyle/>
          <a:p>
            <a:fld id="{69DAB13B-C83A-4D87-BD60-2DC16BB5B653}" type="slidenum">
              <a:rPr lang="en-US" smtClean="0"/>
              <a:t>13</a:t>
            </a:fld>
            <a:endParaRPr lang="en-US"/>
          </a:p>
        </p:txBody>
      </p:sp>
    </p:spTree>
    <p:extLst>
      <p:ext uri="{BB962C8B-B14F-4D97-AF65-F5344CB8AC3E}">
        <p14:creationId xmlns:p14="http://schemas.microsoft.com/office/powerpoint/2010/main" val="3860625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Font typeface="Wingdings" panose="05000000000000000000" pitchFamily="2" charset="2"/>
              <a:buNone/>
            </a:pPr>
            <a:r>
              <a:rPr lang="en-US" sz="2400" b="1">
                <a:solidFill>
                  <a:srgbClr val="0070C0"/>
                </a:solidFill>
                <a:highlight>
                  <a:srgbClr val="FFFF00"/>
                </a:highlight>
              </a:rPr>
              <a:t>9.25.24</a:t>
            </a:r>
          </a:p>
          <a:p>
            <a:pPr marL="285750" lvl="1" indent="-285750">
              <a:buFont typeface="Wingdings" panose="05000000000000000000" pitchFamily="2" charset="2"/>
              <a:buChar char="q"/>
            </a:pPr>
            <a:endParaRPr lang="en-US" sz="2400" b="1">
              <a:solidFill>
                <a:srgbClr val="0070C0"/>
              </a:solidFill>
              <a:highlight>
                <a:srgbClr val="FFFF00"/>
              </a:highlight>
            </a:endParaRPr>
          </a:p>
          <a:p>
            <a:pPr marL="285750" lvl="1" indent="-285750">
              <a:buFont typeface="Wingdings" panose="05000000000000000000" pitchFamily="2" charset="2"/>
              <a:buChar char="q"/>
            </a:pPr>
            <a:r>
              <a:rPr lang="en-US" sz="2400" b="1">
                <a:solidFill>
                  <a:srgbClr val="0070C0"/>
                </a:solidFill>
                <a:highlight>
                  <a:srgbClr val="FFFF00"/>
                </a:highlight>
              </a:rPr>
              <a:t>Q1 </a:t>
            </a:r>
            <a:r>
              <a:rPr lang="en-US" sz="2400" b="1" err="1">
                <a:solidFill>
                  <a:srgbClr val="0070C0"/>
                </a:solidFill>
                <a:highlight>
                  <a:srgbClr val="FFFF00"/>
                </a:highlight>
              </a:rPr>
              <a:t>Fcst</a:t>
            </a:r>
            <a:r>
              <a:rPr lang="en-US" sz="2400" b="1">
                <a:solidFill>
                  <a:srgbClr val="0070C0"/>
                </a:solidFill>
                <a:highlight>
                  <a:srgbClr val="FFFF00"/>
                </a:highlight>
              </a:rPr>
              <a:t>: $59.3M (TBD Not Final)</a:t>
            </a:r>
          </a:p>
          <a:p>
            <a:pPr marL="742950" lvl="2" indent="-285750">
              <a:buFont typeface="Wingdings" panose="05000000000000000000" pitchFamily="2" charset="2"/>
              <a:buChar char="q"/>
            </a:pPr>
            <a:r>
              <a:rPr lang="en-US" sz="2000" b="1">
                <a:solidFill>
                  <a:srgbClr val="0070C0"/>
                </a:solidFill>
              </a:rPr>
              <a:t>Current </a:t>
            </a:r>
            <a:r>
              <a:rPr lang="en-US" sz="2000" b="1" err="1">
                <a:solidFill>
                  <a:srgbClr val="0070C0"/>
                </a:solidFill>
              </a:rPr>
              <a:t>Fcst</a:t>
            </a:r>
            <a:r>
              <a:rPr lang="en-US" sz="2000" b="1">
                <a:solidFill>
                  <a:srgbClr val="0070C0"/>
                </a:solidFill>
              </a:rPr>
              <a:t> vs. Plan: </a:t>
            </a:r>
            <a:r>
              <a:rPr lang="en-US" sz="2000" b="1">
                <a:solidFill>
                  <a:srgbClr val="00B050"/>
                </a:solidFill>
              </a:rPr>
              <a:t>~$2.0M Favorable</a:t>
            </a:r>
          </a:p>
          <a:p>
            <a:pPr marL="457200" lvl="2"/>
            <a:endParaRPr lang="en-US" sz="2000" b="1">
              <a:solidFill>
                <a:srgbClr val="00B050"/>
              </a:solidFill>
            </a:endParaRPr>
          </a:p>
          <a:p>
            <a:pPr marL="285750" lvl="1" indent="-285750">
              <a:buFont typeface="Wingdings" panose="05000000000000000000" pitchFamily="2" charset="2"/>
              <a:buChar char="q"/>
            </a:pPr>
            <a:r>
              <a:rPr lang="en-US" sz="2400" b="1">
                <a:solidFill>
                  <a:srgbClr val="0070C0"/>
                </a:solidFill>
                <a:cs typeface="Calibri"/>
              </a:rPr>
              <a:t> </a:t>
            </a:r>
            <a:r>
              <a:rPr lang="en-US" sz="2400" b="1">
                <a:solidFill>
                  <a:srgbClr val="0070C0"/>
                </a:solidFill>
                <a:highlight>
                  <a:srgbClr val="FFFF00"/>
                </a:highlight>
                <a:cs typeface="Calibri"/>
              </a:rPr>
              <a:t>Q1 Margin </a:t>
            </a:r>
            <a:r>
              <a:rPr lang="en-US" sz="2400" b="1" err="1">
                <a:solidFill>
                  <a:srgbClr val="0070C0"/>
                </a:solidFill>
                <a:highlight>
                  <a:srgbClr val="FFFF00"/>
                </a:highlight>
                <a:cs typeface="Calibri"/>
              </a:rPr>
              <a:t>Fcst</a:t>
            </a:r>
            <a:r>
              <a:rPr lang="en-US" sz="2400" b="1">
                <a:solidFill>
                  <a:srgbClr val="0070C0"/>
                </a:solidFill>
                <a:highlight>
                  <a:srgbClr val="FFFF00"/>
                </a:highlight>
                <a:cs typeface="Calibri"/>
              </a:rPr>
              <a:t>: 36.8% (TBD Not Final)</a:t>
            </a:r>
          </a:p>
          <a:p>
            <a:pPr marL="742950" lvl="2" indent="-285750">
              <a:buFont typeface="Wingdings" panose="05000000000000000000" pitchFamily="2" charset="2"/>
              <a:buChar char="q"/>
            </a:pPr>
            <a:r>
              <a:rPr lang="en-US" sz="2000" b="1">
                <a:solidFill>
                  <a:srgbClr val="0070C0"/>
                </a:solidFill>
              </a:rPr>
              <a:t>Current </a:t>
            </a:r>
            <a:r>
              <a:rPr lang="en-US" sz="2000" b="1" err="1">
                <a:solidFill>
                  <a:srgbClr val="0070C0"/>
                </a:solidFill>
              </a:rPr>
              <a:t>Fcst</a:t>
            </a:r>
            <a:r>
              <a:rPr lang="en-US" sz="2000" b="1">
                <a:solidFill>
                  <a:srgbClr val="0070C0"/>
                </a:solidFill>
              </a:rPr>
              <a:t> vs. Plan/Commit: </a:t>
            </a:r>
            <a:r>
              <a:rPr lang="en-US" sz="2000" b="1">
                <a:solidFill>
                  <a:srgbClr val="00B050"/>
                </a:solidFill>
              </a:rPr>
              <a:t>1.0 Points</a:t>
            </a:r>
          </a:p>
          <a:p>
            <a:pPr marL="742950" lvl="2" indent="-285750">
              <a:buFont typeface="Wingdings" panose="05000000000000000000" pitchFamily="2" charset="2"/>
              <a:buChar char="q"/>
            </a:pPr>
            <a:r>
              <a:rPr lang="en-US" sz="2000" b="1">
                <a:solidFill>
                  <a:srgbClr val="0070C0"/>
                </a:solidFill>
              </a:rPr>
              <a:t>Current </a:t>
            </a:r>
            <a:r>
              <a:rPr lang="en-US" sz="2000" b="1" err="1">
                <a:solidFill>
                  <a:srgbClr val="0070C0"/>
                </a:solidFill>
              </a:rPr>
              <a:t>Fcst</a:t>
            </a:r>
            <a:r>
              <a:rPr lang="en-US" sz="2000" b="1">
                <a:solidFill>
                  <a:srgbClr val="0070C0"/>
                </a:solidFill>
              </a:rPr>
              <a:t> vs. Q1’24: </a:t>
            </a:r>
            <a:r>
              <a:rPr lang="en-US" sz="2000" b="1">
                <a:solidFill>
                  <a:srgbClr val="00B050"/>
                </a:solidFill>
              </a:rPr>
              <a:t>11.4 Points</a:t>
            </a:r>
          </a:p>
          <a:p>
            <a:pPr marL="457200" lvl="2"/>
            <a:endParaRPr lang="en-US" sz="2000" b="1">
              <a:solidFill>
                <a:srgbClr val="00B050"/>
              </a:solidFill>
            </a:endParaRPr>
          </a:p>
          <a:p>
            <a:pPr marL="914400" lvl="3"/>
            <a:r>
              <a:rPr lang="en-US" sz="2400" b="1">
                <a:solidFill>
                  <a:srgbClr val="0070C0"/>
                </a:solidFill>
                <a:highlight>
                  <a:srgbClr val="FFFF00"/>
                </a:highlight>
              </a:rPr>
              <a:t>YoY growth: 7.5% (Please note in FY25 $3.96M/Q moved to OPEX; So this growth comparison may not show the true YoY comparison)</a:t>
            </a:r>
          </a:p>
          <a:p>
            <a:pPr marL="914400" lvl="3"/>
            <a:endParaRPr lang="en-US" sz="2400" b="1">
              <a:solidFill>
                <a:srgbClr val="0070C0"/>
              </a:solidFill>
            </a:endParaRPr>
          </a:p>
          <a:p>
            <a:pPr marL="457200" lvl="1" indent="0">
              <a:buFontTx/>
              <a:buNone/>
            </a:pPr>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14</a:t>
            </a:fld>
            <a:endParaRPr lang="en-US"/>
          </a:p>
        </p:txBody>
      </p:sp>
    </p:spTree>
    <p:extLst>
      <p:ext uri="{BB962C8B-B14F-4D97-AF65-F5344CB8AC3E}">
        <p14:creationId xmlns:p14="http://schemas.microsoft.com/office/powerpoint/2010/main" val="3970112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r>
              <a:rPr lang="en-US" sz="900" b="1">
                <a:ea typeface="ＭＳ Ｐゴシック"/>
                <a:cs typeface="Calibri"/>
              </a:rPr>
              <a:t>L&amp;C Actuals:</a:t>
            </a:r>
          </a:p>
          <a:p>
            <a:endParaRPr lang="en-US" sz="900">
              <a:ea typeface="ＭＳ Ｐゴシック"/>
              <a:cs typeface="Calibri"/>
            </a:endParaRPr>
          </a:p>
          <a:p>
            <a:r>
              <a:rPr lang="en-US" sz="900" b="1">
                <a:ea typeface="ＭＳ Ｐゴシック"/>
                <a:cs typeface="Calibri"/>
              </a:rPr>
              <a:t>P&amp;L COGS</a:t>
            </a:r>
            <a:br>
              <a:rPr lang="en-US" sz="900">
                <a:ea typeface="ＭＳ Ｐゴシック"/>
                <a:cs typeface="Calibri"/>
              </a:rPr>
            </a:br>
            <a:r>
              <a:rPr lang="en-US" sz="900">
                <a:ea typeface="ＭＳ Ｐゴシック"/>
                <a:cs typeface="Calibri"/>
              </a:rPr>
              <a:t>M1: </a:t>
            </a:r>
            <a:r>
              <a:rPr lang="en-US" sz="1800" b="0" i="0" u="none" strike="noStrike">
                <a:solidFill>
                  <a:srgbClr val="000000"/>
                </a:solidFill>
                <a:effectLst/>
                <a:latin typeface="Calibri" panose="020F0502020204030204" pitchFamily="34" charset="0"/>
              </a:rPr>
              <a:t> 12,897,672    </a:t>
            </a:r>
            <a:endParaRPr lang="en-US" sz="900">
              <a:ea typeface="ＭＳ Ｐゴシック"/>
              <a:cs typeface="Calibri"/>
            </a:endParaRPr>
          </a:p>
          <a:p>
            <a:r>
              <a:rPr lang="en-US" sz="900">
                <a:ea typeface="ＭＳ Ｐゴシック"/>
                <a:cs typeface="Calibri"/>
              </a:rPr>
              <a:t>M2: </a:t>
            </a:r>
            <a:r>
              <a:rPr lang="en-US" sz="1800" b="0" i="0" u="none" strike="noStrike">
                <a:solidFill>
                  <a:srgbClr val="000000"/>
                </a:solidFill>
                <a:effectLst/>
                <a:latin typeface="Calibri" panose="020F0502020204030204" pitchFamily="34" charset="0"/>
              </a:rPr>
              <a:t> 13,209,281 </a:t>
            </a:r>
          </a:p>
          <a:p>
            <a:r>
              <a:rPr lang="en-US" sz="900">
                <a:ea typeface="ＭＳ Ｐゴシック"/>
                <a:cs typeface="Calibri"/>
              </a:rPr>
              <a:t>M3: </a:t>
            </a:r>
            <a:r>
              <a:rPr lang="en-US" sz="1800" b="0" i="0" u="none" strike="noStrike">
                <a:solidFill>
                  <a:srgbClr val="000000"/>
                </a:solidFill>
                <a:effectLst/>
                <a:latin typeface="Calibri" panose="020F0502020204030204" pitchFamily="34" charset="0"/>
              </a:rPr>
              <a:t> 15,011,198 </a:t>
            </a:r>
          </a:p>
          <a:p>
            <a:r>
              <a:rPr lang="en-US" sz="900" b="1">
                <a:ea typeface="ＭＳ Ｐゴシック"/>
                <a:cs typeface="Calibri"/>
              </a:rPr>
              <a:t>Q: </a:t>
            </a:r>
            <a:r>
              <a:rPr lang="en-US" sz="1800" b="1" i="0" u="none" strike="noStrike">
                <a:solidFill>
                  <a:srgbClr val="000000"/>
                </a:solidFill>
                <a:effectLst/>
                <a:latin typeface="Calibri" panose="020F0502020204030204" pitchFamily="34" charset="0"/>
              </a:rPr>
              <a:t>  41,118,151 </a:t>
            </a:r>
          </a:p>
          <a:p>
            <a:endParaRPr lang="en-US" sz="900">
              <a:ea typeface="ＭＳ Ｐゴシック"/>
              <a:cs typeface="Calibri"/>
            </a:endParaRPr>
          </a:p>
          <a:p>
            <a:r>
              <a:rPr lang="en-US" sz="900" b="1">
                <a:ea typeface="ＭＳ Ｐゴシック"/>
                <a:cs typeface="Calibri"/>
              </a:rPr>
              <a:t>Non-P&amp;L COGS</a:t>
            </a:r>
          </a:p>
          <a:p>
            <a:r>
              <a:rPr lang="en-US" sz="900">
                <a:ea typeface="ＭＳ Ｐゴシック"/>
                <a:cs typeface="Calibri"/>
              </a:rPr>
              <a:t>M1: </a:t>
            </a:r>
            <a:r>
              <a:rPr lang="en-US" sz="1800" b="0" i="0" u="none" strike="noStrike">
                <a:solidFill>
                  <a:srgbClr val="000000"/>
                </a:solidFill>
                <a:effectLst/>
                <a:latin typeface="Calibri" panose="020F0502020204030204" pitchFamily="34" charset="0"/>
              </a:rPr>
              <a:t> 374,517  </a:t>
            </a:r>
          </a:p>
          <a:p>
            <a:r>
              <a:rPr lang="en-US" sz="900">
                <a:ea typeface="ＭＳ Ｐゴシック"/>
                <a:cs typeface="Calibri"/>
              </a:rPr>
              <a:t>M2: </a:t>
            </a:r>
            <a:r>
              <a:rPr lang="en-US" sz="1800" b="0" i="0" u="none" strike="noStrike">
                <a:solidFill>
                  <a:srgbClr val="000000"/>
                </a:solidFill>
                <a:effectLst/>
                <a:latin typeface="Calibri" panose="020F0502020204030204" pitchFamily="34" charset="0"/>
              </a:rPr>
              <a:t> (243,985)</a:t>
            </a:r>
            <a:r>
              <a:rPr lang="en-US" sz="1000"/>
              <a:t> </a:t>
            </a:r>
          </a:p>
          <a:p>
            <a:r>
              <a:rPr lang="en-US" sz="900">
                <a:ea typeface="ＭＳ Ｐゴシック"/>
                <a:cs typeface="Calibri"/>
              </a:rPr>
              <a:t>M3: </a:t>
            </a:r>
            <a:r>
              <a:rPr lang="en-US" sz="1800" b="0" i="0" u="none" strike="noStrike">
                <a:solidFill>
                  <a:srgbClr val="000000"/>
                </a:solidFill>
                <a:effectLst/>
                <a:latin typeface="Calibri" panose="020F0502020204030204" pitchFamily="34" charset="0"/>
              </a:rPr>
              <a:t>  645,259 </a:t>
            </a:r>
          </a:p>
          <a:p>
            <a:r>
              <a:rPr lang="en-US" sz="900" b="1">
                <a:ea typeface="ＭＳ Ｐゴシック"/>
                <a:cs typeface="Calibri"/>
              </a:rPr>
              <a:t>Q: </a:t>
            </a:r>
            <a:r>
              <a:rPr lang="en-US" sz="1800" b="1" i="0" u="none" strike="noStrike">
                <a:solidFill>
                  <a:srgbClr val="000000"/>
                </a:solidFill>
                <a:effectLst/>
                <a:latin typeface="Calibri" panose="020F0502020204030204" pitchFamily="34" charset="0"/>
              </a:rPr>
              <a:t>  775,791  </a:t>
            </a:r>
            <a:endParaRPr lang="en-US" sz="900" b="1">
              <a:ea typeface="ＭＳ Ｐゴシック"/>
              <a:cs typeface="Calibri"/>
            </a:endParaRPr>
          </a:p>
          <a:p>
            <a:endParaRPr lang="en-US" sz="900">
              <a:ea typeface="ＭＳ Ｐゴシック"/>
              <a:cs typeface="Calibri"/>
            </a:endParaRPr>
          </a:p>
          <a:p>
            <a:r>
              <a:rPr lang="en-US" sz="900" b="1">
                <a:ea typeface="ＭＳ Ｐゴシック"/>
                <a:cs typeface="Calibri"/>
              </a:rPr>
              <a:t>OPEX:</a:t>
            </a:r>
          </a:p>
          <a:p>
            <a:r>
              <a:rPr lang="en-US" sz="900">
                <a:ea typeface="ＭＳ Ｐゴシック"/>
                <a:cs typeface="Calibri"/>
              </a:rPr>
              <a:t>M1: </a:t>
            </a:r>
            <a:r>
              <a:rPr lang="en-US" sz="1800" b="0" i="0" u="none" strike="noStrike">
                <a:solidFill>
                  <a:srgbClr val="000000"/>
                </a:solidFill>
                <a:effectLst/>
                <a:latin typeface="Calibri" panose="020F0502020204030204" pitchFamily="34" charset="0"/>
              </a:rPr>
              <a:t>1,531,253 </a:t>
            </a:r>
          </a:p>
          <a:p>
            <a:r>
              <a:rPr lang="en-US" sz="900">
                <a:ea typeface="ＭＳ Ｐゴシック"/>
                <a:cs typeface="Calibri"/>
              </a:rPr>
              <a:t>M2: </a:t>
            </a:r>
            <a:r>
              <a:rPr lang="en-US" sz="1800" b="0" i="0" u="none" strike="noStrike">
                <a:solidFill>
                  <a:srgbClr val="000000"/>
                </a:solidFill>
                <a:effectLst/>
                <a:latin typeface="Calibri" panose="020F0502020204030204" pitchFamily="34" charset="0"/>
              </a:rPr>
              <a:t>1,996,852</a:t>
            </a:r>
          </a:p>
          <a:p>
            <a:r>
              <a:rPr lang="en-US" sz="900">
                <a:ea typeface="ＭＳ Ｐゴシック"/>
                <a:cs typeface="Calibri"/>
              </a:rPr>
              <a:t>M3: </a:t>
            </a:r>
            <a:r>
              <a:rPr lang="en-US" sz="1800" b="0" i="0" u="none" strike="noStrike">
                <a:solidFill>
                  <a:srgbClr val="000000"/>
                </a:solidFill>
                <a:effectLst/>
                <a:latin typeface="Calibri" panose="020F0502020204030204" pitchFamily="34" charset="0"/>
              </a:rPr>
              <a:t> 2,512,996 </a:t>
            </a:r>
            <a:endParaRPr lang="en-US" sz="900">
              <a:ea typeface="ＭＳ Ｐゴシック"/>
              <a:cs typeface="Calibri"/>
            </a:endParaRPr>
          </a:p>
          <a:p>
            <a:r>
              <a:rPr lang="en-US" sz="900" b="1">
                <a:ea typeface="ＭＳ Ｐゴシック"/>
                <a:cs typeface="Calibri"/>
              </a:rPr>
              <a:t>Q: </a:t>
            </a:r>
            <a:r>
              <a:rPr lang="en-US" sz="1800" b="1" i="0" u="none" strike="noStrike">
                <a:solidFill>
                  <a:srgbClr val="000000"/>
                </a:solidFill>
                <a:effectLst/>
                <a:latin typeface="Calibri" panose="020F0502020204030204" pitchFamily="34" charset="0"/>
              </a:rPr>
              <a:t> 6,041,101 </a:t>
            </a:r>
            <a:endParaRPr lang="en-US" sz="900" b="1">
              <a:ea typeface="ＭＳ Ｐゴシック"/>
              <a:cs typeface="Calibri"/>
            </a:endParaRPr>
          </a:p>
        </p:txBody>
      </p:sp>
      <p:sp>
        <p:nvSpPr>
          <p:cNvPr id="4" name="Slide Number Placeholder 3"/>
          <p:cNvSpPr>
            <a:spLocks noGrp="1"/>
          </p:cNvSpPr>
          <p:nvPr>
            <p:ph type="sldNum" sz="quarter" idx="10"/>
          </p:nvPr>
        </p:nvSpPr>
        <p:spPr/>
        <p:txBody>
          <a:bodyPr/>
          <a:lstStyle/>
          <a:p>
            <a:pPr marL="0" marR="0" lvl="0" indent="0" algn="r" defTabSz="466574"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66574"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48682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BDAD7-090B-5F0D-301E-27B9DE35A9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5DB044-4170-0306-C4DC-963DB053B001}"/>
              </a:ext>
            </a:extLst>
          </p:cNvPr>
          <p:cNvSpPr>
            <a:spLocks noGrp="1" noRot="1" noChangeAspect="1"/>
          </p:cNvSpPr>
          <p:nvPr>
            <p:ph type="sldImg"/>
          </p:nvPr>
        </p:nvSpPr>
        <p:spPr>
          <a:xfrm>
            <a:off x="87313" y="744538"/>
            <a:ext cx="6619875" cy="3724275"/>
          </a:xfrm>
        </p:spPr>
      </p:sp>
      <p:sp>
        <p:nvSpPr>
          <p:cNvPr id="3" name="Notes Placeholder 2">
            <a:extLst>
              <a:ext uri="{FF2B5EF4-FFF2-40B4-BE49-F238E27FC236}">
                <a16:creationId xmlns:a16="http://schemas.microsoft.com/office/drawing/2014/main" id="{13BA6503-A24D-2182-025A-1019AB9F2B62}"/>
              </a:ext>
            </a:extLst>
          </p:cNvPr>
          <p:cNvSpPr>
            <a:spLocks noGrp="1"/>
          </p:cNvSpPr>
          <p:nvPr>
            <p:ph type="body" idx="1"/>
          </p:nvPr>
        </p:nvSpPr>
        <p:spPr/>
        <p:txBody>
          <a:bodyPr/>
          <a:lstStyle/>
          <a:p>
            <a:endParaRPr lang="en-US" sz="900">
              <a:ea typeface="ＭＳ Ｐゴシック"/>
              <a:cs typeface="Calibri"/>
            </a:endParaRPr>
          </a:p>
        </p:txBody>
      </p:sp>
      <p:sp>
        <p:nvSpPr>
          <p:cNvPr id="4" name="Slide Number Placeholder 3">
            <a:extLst>
              <a:ext uri="{FF2B5EF4-FFF2-40B4-BE49-F238E27FC236}">
                <a16:creationId xmlns:a16="http://schemas.microsoft.com/office/drawing/2014/main" id="{7D51DFDA-7204-3FA5-5EAC-88518B9100D8}"/>
              </a:ext>
            </a:extLst>
          </p:cNvPr>
          <p:cNvSpPr>
            <a:spLocks noGrp="1"/>
          </p:cNvSpPr>
          <p:nvPr>
            <p:ph type="sldNum" sz="quarter" idx="10"/>
          </p:nvPr>
        </p:nvSpPr>
        <p:spPr/>
        <p:txBody>
          <a:bodyPr/>
          <a:lstStyle/>
          <a:p>
            <a:pPr marL="0" marR="0" lvl="0" indent="0" algn="r" defTabSz="466574"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66574"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2434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YTD FY25 Totals (Through Q3) :  +12% YoY growth  (Americas +8, EMEA +19, APJC +5)</a:t>
            </a:r>
          </a:p>
          <a:p>
            <a:r>
              <a:rPr lang="en-US"/>
              <a:t>YoY Deals/Deal Size </a:t>
            </a:r>
          </a:p>
          <a:p>
            <a:r>
              <a:rPr lang="en-US"/>
              <a:t>Americas:  +15% Deals, -9% Deal Size</a:t>
            </a:r>
          </a:p>
          <a:p>
            <a:r>
              <a:rPr lang="en-US"/>
              <a:t>EMEA:  +41% Deals, -13% Deal Size</a:t>
            </a:r>
          </a:p>
          <a:p>
            <a:r>
              <a:rPr lang="en-US"/>
              <a:t>APJ:  +33% Deals, -32% Deal Size</a:t>
            </a:r>
          </a:p>
        </p:txBody>
      </p:sp>
      <p:sp>
        <p:nvSpPr>
          <p:cNvPr id="4" name="Slide Number Placeholder 3"/>
          <p:cNvSpPr>
            <a:spLocks noGrp="1"/>
          </p:cNvSpPr>
          <p:nvPr>
            <p:ph type="sldNum" sz="quarter" idx="5"/>
          </p:nvPr>
        </p:nvSpPr>
        <p:spPr/>
        <p:txBody>
          <a:bodyPr/>
          <a:lstStyle/>
          <a:p>
            <a:fld id="{69DAB13B-C83A-4D87-BD60-2DC16BB5B653}" type="slidenum">
              <a:rPr lang="en-US" smtClean="0"/>
              <a:t>19</a:t>
            </a:fld>
            <a:endParaRPr lang="en-US"/>
          </a:p>
        </p:txBody>
      </p:sp>
    </p:spTree>
    <p:extLst>
      <p:ext uri="{BB962C8B-B14F-4D97-AF65-F5344CB8AC3E}">
        <p14:creationId xmlns:p14="http://schemas.microsoft.com/office/powerpoint/2010/main" val="4669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Notes:</a:t>
            </a:r>
            <a:br>
              <a:rPr lang="en-US"/>
            </a:b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Segoe UI" panose="020B0502040204020203" pitchFamily="34" charset="0"/>
              </a:rPr>
              <a:t>* Cisco U is TRN</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a:br>
            <a:r>
              <a:rPr lang="en-US"/>
              <a:t>* </a:t>
            </a:r>
            <a:r>
              <a:rPr lang="en-US" b="0" i="0">
                <a:effectLst/>
                <a:latin typeface="Segoe UI" panose="020B0502040204020203" pitchFamily="34" charset="0"/>
              </a:rPr>
              <a:t>6 month digital classes are booked under TRN6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effectLst/>
                <a:latin typeface="Segoe UI" panose="020B0502040204020203" pitchFamily="34" charset="0"/>
              </a:rPr>
              <a:t>LRNR – New subscriptions launched (Oct 23</a:t>
            </a:r>
            <a:r>
              <a:rPr lang="en-US" b="0" i="0" baseline="30000">
                <a:effectLst/>
                <a:latin typeface="Segoe UI" panose="020B0502040204020203" pitchFamily="34" charset="0"/>
              </a:rPr>
              <a:t>rd</a:t>
            </a:r>
            <a:r>
              <a:rPr lang="en-US" b="0" i="0">
                <a:effectLst/>
                <a:latin typeface="Segoe UI" panose="020B0502040204020203" pitchFamily="34"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a:effectLst/>
              <a:latin typeface="Segoe UI" panose="020B0502040204020203" pitchFamily="34" charset="0"/>
            </a:endParaRPr>
          </a:p>
          <a:p>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20</a:t>
            </a:fld>
            <a:endParaRPr lang="en-US"/>
          </a:p>
        </p:txBody>
      </p:sp>
    </p:spTree>
    <p:extLst>
      <p:ext uri="{BB962C8B-B14F-4D97-AF65-F5344CB8AC3E}">
        <p14:creationId xmlns:p14="http://schemas.microsoft.com/office/powerpoint/2010/main" val="2566585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Notes:</a:t>
            </a:r>
            <a:br>
              <a:rPr lang="en-US"/>
            </a:b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Segoe UI" panose="020B0502040204020203" pitchFamily="34" charset="0"/>
              </a:rPr>
              <a:t>* Cisco U is TRN</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a:br>
            <a:r>
              <a:rPr lang="en-US"/>
              <a:t>* </a:t>
            </a:r>
            <a:r>
              <a:rPr lang="en-US" b="0" i="0">
                <a:effectLst/>
                <a:latin typeface="Segoe UI" panose="020B0502040204020203" pitchFamily="34" charset="0"/>
              </a:rPr>
              <a:t>6 month digital classes are booked under TRN6</a:t>
            </a:r>
          </a:p>
          <a:p>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21</a:t>
            </a:fld>
            <a:endParaRPr lang="en-US"/>
          </a:p>
        </p:txBody>
      </p:sp>
    </p:spTree>
    <p:extLst>
      <p:ext uri="{BB962C8B-B14F-4D97-AF65-F5344CB8AC3E}">
        <p14:creationId xmlns:p14="http://schemas.microsoft.com/office/powerpoint/2010/main" val="2871463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23</a:t>
            </a:fld>
            <a:endParaRPr lang="en-US"/>
          </a:p>
        </p:txBody>
      </p:sp>
    </p:spTree>
    <p:extLst>
      <p:ext uri="{BB962C8B-B14F-4D97-AF65-F5344CB8AC3E}">
        <p14:creationId xmlns:p14="http://schemas.microsoft.com/office/powerpoint/2010/main" val="2365687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20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26</a:t>
            </a:fld>
            <a:endParaRPr lang="en-US"/>
          </a:p>
        </p:txBody>
      </p:sp>
    </p:spTree>
    <p:extLst>
      <p:ext uri="{BB962C8B-B14F-4D97-AF65-F5344CB8AC3E}">
        <p14:creationId xmlns:p14="http://schemas.microsoft.com/office/powerpoint/2010/main" val="298544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800" b="1">
              <a:cs typeface="Calibri"/>
            </a:endParaRPr>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27</a:t>
            </a:fld>
            <a:endParaRPr lang="en-US"/>
          </a:p>
        </p:txBody>
      </p:sp>
    </p:spTree>
    <p:extLst>
      <p:ext uri="{BB962C8B-B14F-4D97-AF65-F5344CB8AC3E}">
        <p14:creationId xmlns:p14="http://schemas.microsoft.com/office/powerpoint/2010/main" val="2552623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2</a:t>
            </a:fld>
            <a:endParaRPr lang="en-US"/>
          </a:p>
        </p:txBody>
      </p:sp>
    </p:spTree>
    <p:extLst>
      <p:ext uri="{BB962C8B-B14F-4D97-AF65-F5344CB8AC3E}">
        <p14:creationId xmlns:p14="http://schemas.microsoft.com/office/powerpoint/2010/main" val="298043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28</a:t>
            </a:fld>
            <a:endParaRPr lang="en-US"/>
          </a:p>
        </p:txBody>
      </p:sp>
    </p:spTree>
    <p:extLst>
      <p:ext uri="{BB962C8B-B14F-4D97-AF65-F5344CB8AC3E}">
        <p14:creationId xmlns:p14="http://schemas.microsoft.com/office/powerpoint/2010/main" val="3974558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29</a:t>
            </a:fld>
            <a:endParaRPr lang="en-US"/>
          </a:p>
        </p:txBody>
      </p:sp>
    </p:spTree>
    <p:extLst>
      <p:ext uri="{BB962C8B-B14F-4D97-AF65-F5344CB8AC3E}">
        <p14:creationId xmlns:p14="http://schemas.microsoft.com/office/powerpoint/2010/main" val="4669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30</a:t>
            </a:fld>
            <a:endParaRPr lang="en-US"/>
          </a:p>
        </p:txBody>
      </p:sp>
    </p:spTree>
    <p:extLst>
      <p:ext uri="{BB962C8B-B14F-4D97-AF65-F5344CB8AC3E}">
        <p14:creationId xmlns:p14="http://schemas.microsoft.com/office/powerpoint/2010/main" val="333465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31</a:t>
            </a:fld>
            <a:endParaRPr lang="en-US"/>
          </a:p>
        </p:txBody>
      </p:sp>
    </p:spTree>
    <p:extLst>
      <p:ext uri="{BB962C8B-B14F-4D97-AF65-F5344CB8AC3E}">
        <p14:creationId xmlns:p14="http://schemas.microsoft.com/office/powerpoint/2010/main" val="3719645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32</a:t>
            </a:fld>
            <a:endParaRPr lang="en-US"/>
          </a:p>
        </p:txBody>
      </p:sp>
    </p:spTree>
    <p:extLst>
      <p:ext uri="{BB962C8B-B14F-4D97-AF65-F5344CB8AC3E}">
        <p14:creationId xmlns:p14="http://schemas.microsoft.com/office/powerpoint/2010/main" val="2949776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Update to current product view, including FY22 Act, FY23 Act, &amp; FY23 Fcst</a:t>
            </a:r>
          </a:p>
          <a:p>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33</a:t>
            </a:fld>
            <a:endParaRPr lang="en-US"/>
          </a:p>
        </p:txBody>
      </p:sp>
    </p:spTree>
    <p:extLst>
      <p:ext uri="{BB962C8B-B14F-4D97-AF65-F5344CB8AC3E}">
        <p14:creationId xmlns:p14="http://schemas.microsoft.com/office/powerpoint/2010/main" val="3014917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effectLst/>
                <a:latin typeface="Segoe UI" panose="020B0502040204020203" pitchFamily="34" charset="0"/>
              </a:rPr>
              <a:t>1.27.25</a:t>
            </a:r>
            <a:br>
              <a:rPr lang="en-US" b="1" i="0">
                <a:effectLst/>
                <a:latin typeface="Segoe UI" panose="020B0502040204020203" pitchFamily="34" charset="0"/>
              </a:rPr>
            </a:br>
            <a:r>
              <a:rPr lang="en-US" b="1" i="0">
                <a:effectLst/>
                <a:latin typeface="Segoe UI" panose="020B0502040204020203" pitchFamily="34" charset="0"/>
              </a:rPr>
              <a:t>Exam Notes: </a:t>
            </a:r>
            <a:r>
              <a:rPr lang="en-US" b="0" i="0">
                <a:effectLst/>
                <a:latin typeface="Segoe UI" panose="020B0502040204020203" pitchFamily="34" charset="0"/>
              </a:rPr>
              <a:t>We believe the increase in CLC revenue is due to the expiration date being shortened to 1-yr vs. 1.5 yrs and BDM increase in sales/forecast. This moves revenue to CLC redemptions for exams at the front end vs. CCIE cash at point sale (CCIE) or written exam appointment (in arrears). </a:t>
            </a:r>
          </a:p>
          <a:p>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35</a:t>
            </a:fld>
            <a:endParaRPr lang="en-US"/>
          </a:p>
        </p:txBody>
      </p:sp>
    </p:spTree>
    <p:extLst>
      <p:ext uri="{BB962C8B-B14F-4D97-AF65-F5344CB8AC3E}">
        <p14:creationId xmlns:p14="http://schemas.microsoft.com/office/powerpoint/2010/main" val="818531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Final Plan set on: 8.30.24</a:t>
            </a:r>
          </a:p>
        </p:txBody>
      </p:sp>
      <p:sp>
        <p:nvSpPr>
          <p:cNvPr id="4" name="Slide Number Placeholder 3"/>
          <p:cNvSpPr>
            <a:spLocks noGrp="1"/>
          </p:cNvSpPr>
          <p:nvPr>
            <p:ph type="sldNum" sz="quarter" idx="5"/>
          </p:nvPr>
        </p:nvSpPr>
        <p:spPr/>
        <p:txBody>
          <a:bodyPr/>
          <a:lstStyle/>
          <a:p>
            <a:fld id="{69DAB13B-C83A-4D87-BD60-2DC16BB5B653}" type="slidenum">
              <a:rPr lang="en-US" smtClean="0"/>
              <a:t>36</a:t>
            </a:fld>
            <a:endParaRPr lang="en-US"/>
          </a:p>
        </p:txBody>
      </p:sp>
    </p:spTree>
    <p:extLst>
      <p:ext uri="{BB962C8B-B14F-4D97-AF65-F5344CB8AC3E}">
        <p14:creationId xmlns:p14="http://schemas.microsoft.com/office/powerpoint/2010/main" val="33969105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Q1</a:t>
            </a:r>
            <a:endParaRPr lang="en-US"/>
          </a:p>
          <a:p>
            <a:pPr marL="0" indent="0">
              <a:buNone/>
            </a:pPr>
            <a:r>
              <a:rPr lang="en-US" b="1"/>
              <a:t>Plan set on 08.30.24</a:t>
            </a:r>
          </a:p>
          <a:p>
            <a:pPr marL="0" indent="0">
              <a:buNone/>
            </a:pPr>
            <a:endParaRPr lang="en-US" b="1"/>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37</a:t>
            </a:fld>
            <a:endParaRPr lang="en-US"/>
          </a:p>
        </p:txBody>
      </p:sp>
    </p:spTree>
    <p:extLst>
      <p:ext uri="{BB962C8B-B14F-4D97-AF65-F5344CB8AC3E}">
        <p14:creationId xmlns:p14="http://schemas.microsoft.com/office/powerpoint/2010/main" val="3228817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3</a:t>
            </a:fld>
            <a:endParaRPr lang="en-US"/>
          </a:p>
        </p:txBody>
      </p:sp>
    </p:spTree>
    <p:extLst>
      <p:ext uri="{BB962C8B-B14F-4D97-AF65-F5344CB8AC3E}">
        <p14:creationId xmlns:p14="http://schemas.microsoft.com/office/powerpoint/2010/main" val="39734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a:effectLst/>
                <a:latin typeface="Segoe UI" panose="020B0502040204020203" pitchFamily="34" charset="0"/>
              </a:rPr>
              <a:t>Notes: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i="0">
              <a:effectLst/>
              <a:latin typeface="Segoe UI" panose="020B0502040204020203" pitchFamily="34" charset="0"/>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a:effectLst/>
                <a:latin typeface="Segoe UI" panose="020B0502040204020203" pitchFamily="34" charset="0"/>
              </a:rPr>
              <a:t>Digital CLC’s: </a:t>
            </a:r>
            <a:r>
              <a:rPr lang="en-US" b="0" i="0">
                <a:effectLst/>
                <a:latin typeface="Segoe UI" panose="020B0502040204020203" pitchFamily="34" charset="0"/>
              </a:rPr>
              <a:t>Public Sector cautious of slowdown tied to Fed Funding.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effectLst/>
                <a:latin typeface="Segoe UI" panose="020B0502040204020203" pitchFamily="34" charset="0"/>
              </a:rPr>
              <a:t>Top 3 Fed Deals: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effectLst/>
                <a:latin typeface="Segoe UI" panose="020B0502040204020203" pitchFamily="34" charset="0"/>
              </a:rPr>
              <a:t>US Navy - $103K Renewal with expansion of $30K.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effectLst/>
                <a:latin typeface="Segoe UI" panose="020B0502040204020203" pitchFamily="34" charset="0"/>
              </a:rPr>
              <a:t>US Gov't Palomino - $82K Renewal.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effectLst/>
                <a:latin typeface="Segoe UI" panose="020B0502040204020203" pitchFamily="34" charset="0"/>
              </a:rPr>
              <a:t>US Africa Command - $71K Renewal with expansion of $50K.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effectLst/>
                <a:latin typeface="Segoe UI" panose="020B0502040204020203" pitchFamily="34" charset="0"/>
              </a:rPr>
              <a:t>Top 3 Private sector deals: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effectLst/>
                <a:latin typeface="Segoe UI" panose="020B0502040204020203" pitchFamily="34" charset="0"/>
              </a:rPr>
              <a:t>FedEx - $102K Renewal</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effectLst/>
                <a:latin typeface="Segoe UI" panose="020B0502040204020203" pitchFamily="34" charset="0"/>
              </a:rPr>
              <a:t>Baker Tom Group - $94K New sale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effectLst/>
                <a:latin typeface="Segoe UI" panose="020B0502040204020203" pitchFamily="34" charset="0"/>
              </a:rPr>
              <a:t>New York University Langone Medical Center - $92K New sale</a:t>
            </a:r>
          </a:p>
          <a:p>
            <a:pPr marL="457200" lvl="1" indent="0">
              <a:buFontTx/>
              <a:buNone/>
            </a:pPr>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4</a:t>
            </a:fld>
            <a:endParaRPr lang="en-US"/>
          </a:p>
        </p:txBody>
      </p:sp>
    </p:spTree>
    <p:extLst>
      <p:ext uri="{BB962C8B-B14F-4D97-AF65-F5344CB8AC3E}">
        <p14:creationId xmlns:p14="http://schemas.microsoft.com/office/powerpoint/2010/main" val="227496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Q4</a:t>
            </a:r>
            <a:endParaRPr lang="en-US" dirty="0"/>
          </a:p>
          <a:p>
            <a:r>
              <a:rPr lang="en-US" b="1" dirty="0"/>
              <a:t>Commit set on 4.30.25</a:t>
            </a:r>
          </a:p>
          <a:p>
            <a:endParaRPr lang="en-US" b="1" dirty="0"/>
          </a:p>
          <a:p>
            <a:r>
              <a:rPr lang="en-US" b="1" dirty="0"/>
              <a:t>Q4 M1 Notes (5.22.25)</a:t>
            </a:r>
          </a:p>
          <a:p>
            <a:pPr lvl="0"/>
            <a:br>
              <a:rPr lang="en-US" b="1" dirty="0"/>
            </a:br>
            <a:r>
              <a:rPr lang="en-US" b="1" dirty="0"/>
              <a:t>CCIE: </a:t>
            </a:r>
          </a:p>
          <a:p>
            <a:pPr lvl="0"/>
            <a:r>
              <a:rPr lang="en-US" sz="1100" b="1" dirty="0">
                <a:solidFill>
                  <a:srgbClr val="00B0F0"/>
                </a:solidFill>
                <a:latin typeface="+mn-lt"/>
                <a:cs typeface="+mn-cs"/>
              </a:rPr>
              <a:t>Lab CLCs: </a:t>
            </a:r>
            <a:r>
              <a:rPr lang="en-US" sz="1100" b="1" dirty="0">
                <a:solidFill>
                  <a:srgbClr val="FF0000"/>
                </a:solidFill>
                <a:latin typeface="+mn-lt"/>
                <a:cs typeface="+mn-cs"/>
              </a:rPr>
              <a:t>$(</a:t>
            </a:r>
            <a:r>
              <a:rPr lang="en-US" sz="1100" b="1" dirty="0">
                <a:solidFill>
                  <a:srgbClr val="FF0000"/>
                </a:solidFill>
                <a:latin typeface="+mn-lt"/>
              </a:rPr>
              <a:t>32)</a:t>
            </a:r>
            <a:r>
              <a:rPr lang="en-US" sz="1100" b="1" dirty="0">
                <a:solidFill>
                  <a:srgbClr val="FF0000"/>
                </a:solidFill>
                <a:latin typeface="+mn-lt"/>
                <a:cs typeface="+mn-cs"/>
              </a:rPr>
              <a:t>K</a:t>
            </a:r>
            <a:r>
              <a:rPr lang="en-US" sz="1100" b="1" dirty="0">
                <a:solidFill>
                  <a:srgbClr val="00B0F0"/>
                </a:solidFill>
                <a:latin typeface="+mn-lt"/>
                <a:cs typeface="+mn-cs"/>
              </a:rPr>
              <a:t> </a:t>
            </a:r>
            <a:r>
              <a:rPr lang="en-US" sz="1100" dirty="0">
                <a:solidFill>
                  <a:srgbClr val="00B0F0"/>
                </a:solidFill>
                <a:latin typeface="+mn-lt"/>
                <a:cs typeface="+mn-cs"/>
              </a:rPr>
              <a:t>under vs. Commit</a:t>
            </a:r>
          </a:p>
          <a:p>
            <a:pPr marL="1085850" lvl="2" indent="-171450">
              <a:buFont typeface="Arial" panose="020B0604020202020204" pitchFamily="34" charset="0"/>
              <a:buChar char="•"/>
            </a:pPr>
            <a:r>
              <a:rPr lang="en-US" sz="1100" i="1" dirty="0">
                <a:solidFill>
                  <a:srgbClr val="00B0F0"/>
                </a:solidFill>
                <a:latin typeface="+mn-lt"/>
                <a:cs typeface="+mn-cs"/>
              </a:rPr>
              <a:t>(Mostly small orders from repeat customers &amp; 1-large order from Banque </a:t>
            </a:r>
            <a:r>
              <a:rPr lang="en-US" sz="1100" i="1" dirty="0" err="1">
                <a:solidFill>
                  <a:srgbClr val="00B0F0"/>
                </a:solidFill>
                <a:latin typeface="+mn-lt"/>
                <a:cs typeface="+mn-cs"/>
              </a:rPr>
              <a:t>Africaine</a:t>
            </a:r>
            <a:r>
              <a:rPr lang="en-US" sz="1100" i="1" dirty="0">
                <a:solidFill>
                  <a:srgbClr val="00B0F0"/>
                </a:solidFill>
                <a:latin typeface="+mn-lt"/>
                <a:cs typeface="+mn-cs"/>
              </a:rPr>
              <a:t> de Development)) – not tied to 525 program ( Dollars are in ILT)</a:t>
            </a:r>
          </a:p>
          <a:p>
            <a:pPr marL="1085850" lvl="2" indent="-171450">
              <a:buFont typeface="Arial" panose="020B0604020202020204" pitchFamily="34" charset="0"/>
              <a:buChar char="•"/>
            </a:pPr>
            <a:endParaRPr lang="en-US" sz="1100" i="1" dirty="0">
              <a:solidFill>
                <a:srgbClr val="00B0F0"/>
              </a:solidFill>
              <a:latin typeface="+mn-lt"/>
              <a:cs typeface="+mn-cs"/>
            </a:endParaRPr>
          </a:p>
          <a:p>
            <a:pPr marL="0" lvl="0" indent="0">
              <a:buFont typeface="Arial" panose="020B0604020202020204" pitchFamily="34" charset="0"/>
              <a:buNone/>
            </a:pPr>
            <a:endParaRPr lang="en-US" sz="1100" i="1" dirty="0">
              <a:solidFill>
                <a:srgbClr val="00B0F0"/>
              </a:solidFill>
              <a:latin typeface="+mn-lt"/>
              <a:cs typeface="+mn-cs"/>
            </a:endParaRPr>
          </a:p>
          <a:p>
            <a:pPr marL="0" lvl="0" indent="0">
              <a:buFont typeface="Arial" panose="020B0604020202020204" pitchFamily="34" charset="0"/>
              <a:buNone/>
            </a:pPr>
            <a:endParaRPr lang="en-US" sz="1100" i="1" dirty="0">
              <a:solidFill>
                <a:srgbClr val="00B0F0"/>
              </a:solidFill>
              <a:latin typeface="+mn-lt"/>
              <a:cs typeface="+mn-cs"/>
            </a:endParaRPr>
          </a:p>
          <a:p>
            <a:pPr marL="0" lvl="0" indent="0">
              <a:buFont typeface="Arial" panose="020B0604020202020204" pitchFamily="34" charset="0"/>
              <a:buNone/>
            </a:pPr>
            <a:r>
              <a:rPr lang="en-US" sz="1100" b="1" i="1" dirty="0">
                <a:solidFill>
                  <a:srgbClr val="00B0F0"/>
                </a:solidFill>
                <a:latin typeface="+mn-lt"/>
                <a:cs typeface="+mn-cs"/>
              </a:rPr>
              <a:t>CLCs: </a:t>
            </a:r>
            <a:r>
              <a:rPr lang="en-US" sz="1100" i="1" dirty="0">
                <a:solidFill>
                  <a:srgbClr val="00B0F0"/>
                </a:solidFill>
                <a:latin typeface="+mn-lt"/>
                <a:cs typeface="+mn-cs"/>
              </a:rPr>
              <a:t>Are right on track on where it should be</a:t>
            </a:r>
          </a:p>
          <a:p>
            <a:pPr marL="0" lvl="0" indent="0">
              <a:buFont typeface="Arial" panose="020B0604020202020204" pitchFamily="34" charset="0"/>
              <a:buNone/>
            </a:pPr>
            <a:endParaRPr lang="en-US" sz="1100" i="1" dirty="0">
              <a:solidFill>
                <a:srgbClr val="00B0F0"/>
              </a:solidFill>
              <a:latin typeface="+mn-lt"/>
              <a:cs typeface="+mn-cs"/>
            </a:endParaRPr>
          </a:p>
          <a:p>
            <a:pPr lvl="0"/>
            <a:r>
              <a:rPr lang="en-US" sz="1100" b="1" i="1" dirty="0">
                <a:solidFill>
                  <a:srgbClr val="00B0F0"/>
                </a:solidFill>
                <a:latin typeface="+mn-lt"/>
                <a:cs typeface="+mn-cs"/>
              </a:rPr>
              <a:t>Digital Coursera</a:t>
            </a:r>
            <a:r>
              <a:rPr lang="en-US" sz="1100" i="1" dirty="0">
                <a:solidFill>
                  <a:srgbClr val="00B0F0"/>
                </a:solidFill>
                <a:latin typeface="+mn-lt"/>
                <a:cs typeface="+mn-cs"/>
              </a:rPr>
              <a:t>: </a:t>
            </a:r>
            <a:r>
              <a:rPr lang="en-US" sz="1100" b="0" dirty="0">
                <a:latin typeface="+mn-lt"/>
              </a:rPr>
              <a:t>Tracking $91K ( increase by 138%) for Q4 and will be posted in M2</a:t>
            </a:r>
            <a:br>
              <a:rPr lang="en-US" sz="1100" b="0" dirty="0">
                <a:latin typeface="+mn-lt"/>
              </a:rPr>
            </a:br>
            <a:r>
              <a:rPr lang="en-US" sz="1100" b="0" dirty="0">
                <a:latin typeface="+mn-lt"/>
              </a:rPr>
              <a:t>Expected to maintain this level at 140% for following quarters</a:t>
            </a:r>
          </a:p>
          <a:p>
            <a:pPr lvl="1"/>
            <a:r>
              <a:rPr lang="en-US" sz="1600" b="0" i="0" dirty="0">
                <a:effectLst/>
                <a:latin typeface="Segoe UI" panose="020B0502040204020203" pitchFamily="34" charset="0"/>
              </a:rPr>
              <a:t>· </a:t>
            </a:r>
            <a:r>
              <a:rPr lang="en-US" sz="1100" b="0" dirty="0">
                <a:latin typeface="+mn-lt"/>
              </a:rPr>
              <a:t>Cisco revenue increased by over 138% compared to Q4 </a:t>
            </a:r>
            <a:br>
              <a:rPr lang="en-US" sz="1100" b="0" dirty="0">
                <a:latin typeface="+mn-lt"/>
              </a:rPr>
            </a:br>
            <a:r>
              <a:rPr lang="en-US" sz="1100" b="0" dirty="0">
                <a:latin typeface="+mn-lt"/>
              </a:rPr>
              <a:t>· Revenue from subscriptions grew by over 148% driven by the positive impact of the new engagement-based revenue accounting model. </a:t>
            </a:r>
            <a:br>
              <a:rPr lang="en-US" sz="1100" b="0" dirty="0">
                <a:latin typeface="+mn-lt"/>
              </a:rPr>
            </a:br>
            <a:r>
              <a:rPr lang="en-US" sz="1100" b="0" dirty="0">
                <a:latin typeface="+mn-lt"/>
              </a:rPr>
              <a:t>· Enterprise revenue grew by 246% compared to Q4 showing good tailwinds there </a:t>
            </a:r>
            <a:br>
              <a:rPr lang="en-US" sz="1100" b="0" dirty="0">
                <a:latin typeface="+mn-lt"/>
              </a:rPr>
            </a:br>
            <a:r>
              <a:rPr lang="en-US" sz="1100" b="0" dirty="0">
                <a:latin typeface="+mn-lt"/>
              </a:rPr>
              <a:t>· Consumer revenue grew by over 78%, a result of scaled paid media efforts that Coursera has run since the beginning of this year. We expect its impact on the Consumer segment over the next few quarters as well. </a:t>
            </a:r>
          </a:p>
          <a:p>
            <a:pPr marL="0" lvl="0" indent="0">
              <a:buFont typeface="Arial" panose="020B0604020202020204" pitchFamily="34" charset="0"/>
              <a:buNone/>
            </a:pPr>
            <a:endParaRPr lang="en-US" sz="1100" i="1" dirty="0">
              <a:solidFill>
                <a:srgbClr val="00B0F0"/>
              </a:solidFill>
              <a:latin typeface="+mn-lt"/>
              <a:cs typeface="+mn-cs"/>
            </a:endParaRPr>
          </a:p>
          <a:p>
            <a:endParaRPr lang="en-US" b="1" dirty="0"/>
          </a:p>
          <a:p>
            <a:pPr marL="0" indent="0">
              <a:buNone/>
            </a:pPr>
            <a:endParaRPr lang="en-US" b="1" dirty="0"/>
          </a:p>
          <a:p>
            <a:endParaRPr lang="en-US" sz="1800" b="0" i="0" u="none" strike="noStrike" dirty="0">
              <a:solidFill>
                <a:srgbClr val="000000"/>
              </a:solidFill>
              <a:effectLst/>
              <a:latin typeface="Calibri" panose="020F0502020204030204" pitchFamily="34" charset="0"/>
              <a:cs typeface="Calibri"/>
            </a:endParaRPr>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6</a:t>
            </a:fld>
            <a:endParaRPr lang="en-US"/>
          </a:p>
        </p:txBody>
      </p:sp>
    </p:spTree>
    <p:extLst>
      <p:ext uri="{BB962C8B-B14F-4D97-AF65-F5344CB8AC3E}">
        <p14:creationId xmlns:p14="http://schemas.microsoft.com/office/powerpoint/2010/main" val="3259899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Q3</a:t>
            </a:r>
            <a:endParaRPr lang="en-US" dirty="0"/>
          </a:p>
          <a:p>
            <a:r>
              <a:rPr lang="en-US" b="1" dirty="0"/>
              <a:t>Commit set on 1.30.25</a:t>
            </a:r>
          </a:p>
          <a:p>
            <a:r>
              <a:rPr lang="en-US" b="1" dirty="0"/>
              <a:t>Prior </a:t>
            </a:r>
            <a:r>
              <a:rPr lang="en-US" b="1" dirty="0" err="1"/>
              <a:t>fcst</a:t>
            </a:r>
            <a:r>
              <a:rPr lang="en-US" b="1" dirty="0"/>
              <a:t> set on 3.27.25</a:t>
            </a:r>
          </a:p>
          <a:p>
            <a:endParaRPr lang="en-US" b="1" dirty="0"/>
          </a:p>
          <a:p>
            <a:pPr marL="0" indent="0">
              <a:buNone/>
            </a:pPr>
            <a:r>
              <a:rPr lang="en-US" b="1" dirty="0"/>
              <a:t>Components of category:</a:t>
            </a:r>
          </a:p>
          <a:p>
            <a:pPr marL="0" indent="0">
              <a:buNone/>
            </a:pPr>
            <a:endParaRPr lang="en-US" b="1" dirty="0"/>
          </a:p>
          <a:p>
            <a:pPr marL="0" indent="0">
              <a:buNone/>
            </a:pPr>
            <a:r>
              <a:rPr lang="en-US" b="1" dirty="0"/>
              <a:t>Payment Route:</a:t>
            </a:r>
          </a:p>
          <a:p>
            <a:pPr marL="0" indent="0">
              <a:buNone/>
            </a:pPr>
            <a:r>
              <a:rPr lang="en-US" b="1" dirty="0"/>
              <a:t>Indirect- </a:t>
            </a:r>
            <a:r>
              <a:rPr lang="en-US" b="0" dirty="0"/>
              <a:t>All revenue from Gilmore (LSRT)</a:t>
            </a:r>
          </a:p>
          <a:p>
            <a:pPr marL="0" indent="0">
              <a:buNone/>
            </a:pPr>
            <a:r>
              <a:rPr lang="en-US" b="1" dirty="0"/>
              <a:t>Direct CCW- </a:t>
            </a:r>
            <a:r>
              <a:rPr lang="en-US" b="0" dirty="0"/>
              <a:t>Dig Lib CCW/Coursera, BCS/TSA, Success Track, ILT CCW, CML Service</a:t>
            </a:r>
          </a:p>
          <a:p>
            <a:pPr marL="0" indent="0">
              <a:buNone/>
            </a:pPr>
            <a:r>
              <a:rPr lang="en-US" b="1" dirty="0"/>
              <a:t>Direct Non CCW- </a:t>
            </a:r>
            <a:r>
              <a:rPr lang="en-US" b="0" dirty="0"/>
              <a:t>ILT CLC, Dig CLC, Exams CLC, Cisco Live, CLC expiration, Gilmore Contra COGS</a:t>
            </a:r>
          </a:p>
          <a:p>
            <a:pPr marL="0" indent="0">
              <a:buNone/>
            </a:pPr>
            <a:endParaRPr lang="en-US" b="1" dirty="0"/>
          </a:p>
          <a:p>
            <a:pPr marL="0" indent="0">
              <a:buNone/>
            </a:pPr>
            <a:r>
              <a:rPr lang="en-US" b="1" dirty="0"/>
              <a:t>Payment Method:</a:t>
            </a:r>
          </a:p>
          <a:p>
            <a:pPr marL="0" indent="0">
              <a:buNone/>
            </a:pPr>
            <a:r>
              <a:rPr lang="en-US" b="1" dirty="0"/>
              <a:t>CLC- </a:t>
            </a:r>
            <a:r>
              <a:rPr lang="en-US" b="0" dirty="0"/>
              <a:t>All CLC lines (ILT, Digital, Exams, Expirations etc.)</a:t>
            </a:r>
          </a:p>
          <a:p>
            <a:pPr marL="0" indent="0">
              <a:buNone/>
            </a:pPr>
            <a:r>
              <a:rPr lang="en-US" b="1" dirty="0"/>
              <a:t>CCW- </a:t>
            </a:r>
            <a:r>
              <a:rPr lang="en-US" b="0" dirty="0"/>
              <a:t>All CCW lines (ILT, Digital, Coursera, CML Service, Success Track)</a:t>
            </a:r>
          </a:p>
          <a:p>
            <a:pPr marL="0" indent="0">
              <a:buNone/>
            </a:pPr>
            <a:r>
              <a:rPr lang="en-US" b="1" dirty="0"/>
              <a:t>Cash- </a:t>
            </a:r>
            <a:r>
              <a:rPr lang="en-US" b="0" dirty="0"/>
              <a:t>Gilmore store (LSRT), ILT CLDS, Dig CLDS, CLN Store Direct, Gilmore Contra COGS</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For reference ( past discussion) Action Item (12.21.23):</a:t>
            </a:r>
          </a:p>
          <a:p>
            <a:pPr marL="0" indent="0">
              <a:buNone/>
            </a:pPr>
            <a:endParaRPr lang="en-US" b="1" dirty="0"/>
          </a:p>
          <a:p>
            <a:pPr marL="0" indent="0">
              <a:buNone/>
            </a:pPr>
            <a:r>
              <a:rPr lang="en-US" b="1" dirty="0"/>
              <a:t>Par’s guidance: Don’t change this slide view yet. Need to have further discussions.</a:t>
            </a:r>
            <a:br>
              <a:rPr lang="en-US" b="1" dirty="0"/>
            </a:br>
            <a:r>
              <a:rPr lang="en-US" b="1" dirty="0"/>
              <a:t>Pull out CX Attribution ( Success track) to show trend</a:t>
            </a:r>
          </a:p>
          <a:p>
            <a:pPr marL="0" indent="0">
              <a:buNone/>
            </a:pPr>
            <a:r>
              <a:rPr lang="en-US" b="1" dirty="0"/>
              <a:t>Or do we double click on CCW line to see the success Track split?</a:t>
            </a:r>
          </a:p>
          <a:p>
            <a:pPr marL="0" indent="0">
              <a:buNone/>
            </a:pPr>
            <a:endParaRPr lang="en-US" b="1" dirty="0"/>
          </a:p>
          <a:p>
            <a:pPr marL="0" indent="0">
              <a:buNone/>
            </a:pPr>
            <a:endParaRPr lang="en-US" b="1" dirty="0"/>
          </a:p>
          <a:p>
            <a:pPr marL="0" indent="0">
              <a:buNone/>
            </a:pPr>
            <a:r>
              <a:rPr lang="en-US" b="1" dirty="0"/>
              <a:t>1) Indirect (Partner) – how much of the scaling  and mainly via VE.</a:t>
            </a:r>
          </a:p>
          <a:p>
            <a:pPr marL="0" indent="0">
              <a:buNone/>
            </a:pPr>
            <a:br>
              <a:rPr lang="en-US" b="1" dirty="0"/>
            </a:br>
            <a:r>
              <a:rPr lang="en-US" b="1" dirty="0"/>
              <a:t> vs Direct </a:t>
            </a:r>
          </a:p>
          <a:p>
            <a:pPr marL="0" indent="0">
              <a:buNone/>
            </a:pPr>
            <a:r>
              <a:rPr lang="en-US" b="1" dirty="0"/>
              <a:t>How are we shifting over to Digital. </a:t>
            </a:r>
          </a:p>
          <a:p>
            <a:pPr marL="0" indent="0">
              <a:buNone/>
            </a:pPr>
            <a:endParaRPr lang="en-US" b="1" dirty="0"/>
          </a:p>
          <a:p>
            <a:pPr marL="0" indent="0">
              <a:buNone/>
            </a:pPr>
            <a:r>
              <a:rPr lang="en-US" b="1" dirty="0"/>
              <a:t>2) How much is coming through CCW?</a:t>
            </a:r>
          </a:p>
          <a:p>
            <a:pPr marL="0" indent="0">
              <a:buNone/>
            </a:pPr>
            <a:r>
              <a:rPr lang="en-US" b="1" dirty="0"/>
              <a:t>Break out CCW ( CML, BCS &amp; TSA; Digital Learning : split to TRN &amp; TRN6 (eLearning =TRN6), Success Tracks)</a:t>
            </a:r>
          </a:p>
          <a:p>
            <a:pPr marL="0" indent="0">
              <a:buNone/>
            </a:pPr>
            <a:endParaRPr lang="en-US" b="1" dirty="0"/>
          </a:p>
          <a:p>
            <a:endParaRPr lang="en-US" dirty="0"/>
          </a:p>
        </p:txBody>
      </p:sp>
      <p:sp>
        <p:nvSpPr>
          <p:cNvPr id="4" name="Slide Number Placeholder 3"/>
          <p:cNvSpPr>
            <a:spLocks noGrp="1"/>
          </p:cNvSpPr>
          <p:nvPr>
            <p:ph type="sldNum" sz="quarter" idx="5"/>
          </p:nvPr>
        </p:nvSpPr>
        <p:spPr/>
        <p:txBody>
          <a:bodyPr/>
          <a:lstStyle/>
          <a:p>
            <a:fld id="{69DAB13B-C83A-4D87-BD60-2DC16BB5B653}" type="slidenum">
              <a:rPr lang="en-US" smtClean="0"/>
              <a:t>7</a:t>
            </a:fld>
            <a:endParaRPr lang="en-US"/>
          </a:p>
        </p:txBody>
      </p:sp>
    </p:spTree>
    <p:extLst>
      <p:ext uri="{BB962C8B-B14F-4D97-AF65-F5344CB8AC3E}">
        <p14:creationId xmlns:p14="http://schemas.microsoft.com/office/powerpoint/2010/main" val="104190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Q3</a:t>
            </a:r>
            <a:endParaRPr lang="en-US" dirty="0"/>
          </a:p>
          <a:p>
            <a:r>
              <a:rPr lang="en-US" b="1" dirty="0"/>
              <a:t>Commit set on 1.30.25</a:t>
            </a:r>
          </a:p>
          <a:p>
            <a:r>
              <a:rPr lang="en-US" b="1" dirty="0"/>
              <a:t>Prior </a:t>
            </a:r>
            <a:r>
              <a:rPr lang="en-US" b="1" dirty="0" err="1"/>
              <a:t>Fcst</a:t>
            </a:r>
            <a:r>
              <a:rPr lang="en-US" b="1" dirty="0"/>
              <a:t> set on 3.27.25</a:t>
            </a:r>
          </a:p>
          <a:p>
            <a:endParaRPr lang="en-US" b="1" dirty="0"/>
          </a:p>
          <a:p>
            <a:endParaRPr lang="en-US" b="1"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b="1" dirty="0"/>
              <a:t>Exams &amp;CCIE: Q3 Exam Deliveries volume is tracking based on dates revenue is received. For Example, Q3 is showing Jan-March delivery volume</a:t>
            </a:r>
          </a:p>
          <a:p>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dirty="0">
                <a:latin typeface="+mn-lt"/>
              </a:rPr>
              <a:t>Written Exams CLCs: Top Deals from repeat customers: Bharti Airtel $120K, MTN Nigeria Comm. - $75K, NTT India Private - $74K)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t>* Note: Cisco Press in “Other” product line  is actually “Exam Practice tests” provided by </a:t>
            </a:r>
            <a:r>
              <a:rPr lang="en-US" b="1" dirty="0" err="1"/>
              <a:t>Pvue</a:t>
            </a:r>
            <a:r>
              <a:rPr lang="en-US" b="1" dirty="0"/>
              <a:t>. Quarterly revenue ranges between $10 - $15K</a:t>
            </a:r>
          </a:p>
          <a:p>
            <a:r>
              <a:rPr lang="en-US" b="1" dirty="0"/>
              <a:t>Action: </a:t>
            </a:r>
            <a:r>
              <a:rPr lang="en-US" b="0" dirty="0"/>
              <a:t>Bus Ops team will re-label it to “</a:t>
            </a:r>
            <a:r>
              <a:rPr lang="en-US" b="0" dirty="0" err="1"/>
              <a:t>Pvue</a:t>
            </a:r>
            <a:r>
              <a:rPr lang="en-US" b="0" dirty="0"/>
              <a:t> Practice tests” and move it under Exams Product line.</a:t>
            </a:r>
            <a:br>
              <a:rPr lang="en-US" b="0" dirty="0"/>
            </a:br>
            <a:r>
              <a:rPr lang="en-US" b="0" dirty="0"/>
              <a:t>Expect to complete the move for FY26 Plan</a:t>
            </a:r>
          </a:p>
          <a:p>
            <a:endParaRPr lang="en-US" b="1" dirty="0"/>
          </a:p>
          <a:p>
            <a:endParaRPr lang="en-US" b="1" dirty="0"/>
          </a:p>
          <a:p>
            <a:pPr marL="171450" lvl="0" indent="-171450">
              <a:buFont typeface="Wingdings" panose="05000000000000000000" pitchFamily="2" charset="2"/>
              <a:buChar char="q"/>
            </a:pPr>
            <a:r>
              <a:rPr lang="en-US" b="1" dirty="0">
                <a:latin typeface="+mn-lt"/>
              </a:rPr>
              <a:t>Digital:</a:t>
            </a:r>
          </a:p>
          <a:p>
            <a:pPr lvl="1"/>
            <a:r>
              <a:rPr lang="en-US" b="0" dirty="0">
                <a:latin typeface="+mn-lt"/>
              </a:rPr>
              <a:t>Public Sector cautious of slowdown tied to Fed Funding. No slow down yet. </a:t>
            </a:r>
          </a:p>
          <a:p>
            <a:pPr lvl="1"/>
            <a:r>
              <a:rPr lang="en-US" sz="1200" b="0" strike="noStrike" dirty="0">
                <a:solidFill>
                  <a:srgbClr val="00B0F0"/>
                </a:solidFill>
                <a:latin typeface="+mn-lt"/>
              </a:rPr>
              <a:t>Top 3 Fed Deals: US Navy - $103K Renewal with expansion of $30K,</a:t>
            </a:r>
            <a:r>
              <a:rPr lang="en-US" b="0" dirty="0">
                <a:latin typeface="+mn-lt"/>
              </a:rPr>
              <a:t> </a:t>
            </a:r>
            <a:r>
              <a:rPr lang="en-US" sz="1200" b="0" strike="noStrike" dirty="0">
                <a:solidFill>
                  <a:srgbClr val="00B0F0"/>
                </a:solidFill>
                <a:latin typeface="+mn-lt"/>
              </a:rPr>
              <a:t>US Gov't Palomino - $82K Renewal. , US Africa Command - $71K Renewal with expansion of $50K.</a:t>
            </a:r>
          </a:p>
          <a:p>
            <a:pPr lvl="1"/>
            <a:r>
              <a:rPr lang="en-US" sz="1200" b="0" strike="noStrike" dirty="0">
                <a:solidFill>
                  <a:srgbClr val="00B0F0"/>
                </a:solidFill>
                <a:latin typeface="+mn-lt"/>
              </a:rPr>
              <a:t>Top 3 Private sector deals: FedEx - $102K Renewal, Baker Tom Group - $94K New sale, New York University Langone Medical Center - $92K New sale</a:t>
            </a:r>
          </a:p>
          <a:p>
            <a:pPr lvl="1"/>
            <a:endParaRPr lang="en-US" sz="1200" b="0" strike="noStrike" dirty="0">
              <a:solidFill>
                <a:srgbClr val="00B0F0"/>
              </a:solidFill>
              <a:latin typeface="+mn-lt"/>
            </a:endParaRPr>
          </a:p>
          <a:p>
            <a:pPr marL="285750" indent="-285750">
              <a:buFont typeface="Wingdings" panose="05000000000000000000" pitchFamily="2" charset="2"/>
              <a:buChar char="q"/>
            </a:pPr>
            <a:r>
              <a:rPr lang="en-US" b="1" strike="noStrike" dirty="0">
                <a:latin typeface="+mn-lt"/>
              </a:rPr>
              <a:t>CML Service: </a:t>
            </a:r>
            <a:r>
              <a:rPr lang="en-US" sz="1200" b="1" strike="noStrike" dirty="0">
                <a:solidFill>
                  <a:srgbClr val="FF0000"/>
                </a:solidFill>
                <a:latin typeface="-apple-system"/>
                <a:cs typeface="+mn-cs"/>
              </a:rPr>
              <a:t>~(77)K</a:t>
            </a:r>
            <a:r>
              <a:rPr lang="en-US" sz="1200" b="1" strike="noStrike" dirty="0">
                <a:solidFill>
                  <a:srgbClr val="00B050"/>
                </a:solidFill>
                <a:latin typeface="-apple-system"/>
                <a:cs typeface="+mn-cs"/>
              </a:rPr>
              <a:t> </a:t>
            </a:r>
            <a:r>
              <a:rPr lang="en-US" sz="1200" b="1" strike="noStrike" dirty="0">
                <a:solidFill>
                  <a:srgbClr val="00B0F0"/>
                </a:solidFill>
                <a:latin typeface="+mn-lt"/>
              </a:rPr>
              <a:t>under vs. Prior </a:t>
            </a:r>
            <a:r>
              <a:rPr lang="en-US" sz="1200" b="1" strike="noStrike" dirty="0" err="1">
                <a:solidFill>
                  <a:srgbClr val="00B0F0"/>
                </a:solidFill>
                <a:latin typeface="+mn-lt"/>
              </a:rPr>
              <a:t>Fcst</a:t>
            </a:r>
            <a:r>
              <a:rPr lang="en-US" sz="1200" b="1" strike="noStrike" dirty="0">
                <a:solidFill>
                  <a:srgbClr val="00B0F0"/>
                </a:solidFill>
                <a:latin typeface="+mn-lt"/>
              </a:rPr>
              <a:t>.  $2.08M bookings so far in Q3</a:t>
            </a:r>
          </a:p>
          <a:p>
            <a:pPr marL="628650" lvl="1" indent="-171450">
              <a:buFont typeface="Arial" panose="020B0604020202020204" pitchFamily="34" charset="0"/>
              <a:buChar char="•"/>
            </a:pPr>
            <a:r>
              <a:rPr lang="en-US" b="0" dirty="0">
                <a:latin typeface="+mn-lt"/>
              </a:rPr>
              <a:t>Financial services has been the leading sector: MS Financing, </a:t>
            </a:r>
            <a:r>
              <a:rPr lang="en-US" b="0" dirty="0" err="1">
                <a:latin typeface="+mn-lt"/>
              </a:rPr>
              <a:t>Incomm</a:t>
            </a:r>
            <a:r>
              <a:rPr lang="en-US" b="0" dirty="0">
                <a:latin typeface="+mn-lt"/>
              </a:rPr>
              <a:t>, Commonwealth Bank of Australia</a:t>
            </a:r>
          </a:p>
          <a:p>
            <a:pPr lvl="1"/>
            <a:r>
              <a:rPr lang="en-US" b="0" dirty="0">
                <a:latin typeface="+mn-lt"/>
              </a:rPr>
              <a:t>General Dynamics Electric Boat (submarine building and modernization)</a:t>
            </a:r>
          </a:p>
          <a:p>
            <a:pPr marL="628650" lvl="1" indent="-171450">
              <a:buFont typeface="Arial" panose="020B0604020202020204" pitchFamily="34" charset="0"/>
              <a:buChar char="•"/>
            </a:pPr>
            <a:r>
              <a:rPr lang="en-US" b="0" dirty="0">
                <a:latin typeface="+mn-lt"/>
              </a:rPr>
              <a:t>APJC leads EMEA right now, $613k to $268k. Japan Semiconductor and NTT (Japan)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Segoe UI" panose="020B0502040204020203" pitchFamily="34" charset="0"/>
              </a:rPr>
              <a:t>In terms of the Navy deal, it quickly became the #1 services revenue line item. Have done $47k this quarter alone</a:t>
            </a:r>
          </a:p>
          <a:p>
            <a:pPr marL="628650" lvl="1" indent="-171450">
              <a:buFont typeface="Arial" panose="020B0604020202020204" pitchFamily="34" charset="0"/>
              <a:buChar char="•"/>
            </a:pPr>
            <a:endParaRPr lang="en-US" b="0" dirty="0">
              <a:latin typeface="+mn-lt"/>
            </a:endParaRPr>
          </a:p>
          <a:p>
            <a:pPr lvl="1"/>
            <a:endParaRPr lang="en-US" sz="1200" b="0" strike="noStrike" dirty="0">
              <a:solidFill>
                <a:srgbClr val="00B0F0"/>
              </a:solidFill>
              <a:latin typeface="+mn-lt"/>
            </a:endParaRPr>
          </a:p>
          <a:p>
            <a:endParaRPr lang="en-US" b="1" dirty="0"/>
          </a:p>
        </p:txBody>
      </p:sp>
      <p:sp>
        <p:nvSpPr>
          <p:cNvPr id="4" name="Slide Number Placeholder 3"/>
          <p:cNvSpPr>
            <a:spLocks noGrp="1"/>
          </p:cNvSpPr>
          <p:nvPr>
            <p:ph type="sldNum" sz="quarter" idx="5"/>
          </p:nvPr>
        </p:nvSpPr>
        <p:spPr/>
        <p:txBody>
          <a:bodyPr/>
          <a:lstStyle/>
          <a:p>
            <a:fld id="{69DAB13B-C83A-4D87-BD60-2DC16BB5B653}" type="slidenum">
              <a:rPr lang="en-US" smtClean="0"/>
              <a:t>9</a:t>
            </a:fld>
            <a:endParaRPr lang="en-US"/>
          </a:p>
        </p:txBody>
      </p:sp>
    </p:spTree>
    <p:extLst>
      <p:ext uri="{BB962C8B-B14F-4D97-AF65-F5344CB8AC3E}">
        <p14:creationId xmlns:p14="http://schemas.microsoft.com/office/powerpoint/2010/main" val="378780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AB13B-C83A-4D87-BD60-2DC16BB5B653}" type="slidenum">
              <a:rPr lang="en-US" smtClean="0"/>
              <a:t>10</a:t>
            </a:fld>
            <a:endParaRPr lang="en-US"/>
          </a:p>
        </p:txBody>
      </p:sp>
    </p:spTree>
    <p:extLst>
      <p:ext uri="{BB962C8B-B14F-4D97-AF65-F5344CB8AC3E}">
        <p14:creationId xmlns:p14="http://schemas.microsoft.com/office/powerpoint/2010/main" val="1001001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Q3</a:t>
            </a:r>
            <a:endParaRPr lang="en-US"/>
          </a:p>
          <a:p>
            <a:r>
              <a:rPr lang="en-US" b="1"/>
              <a:t>Commit set on 1.30.25</a:t>
            </a:r>
          </a:p>
          <a:p>
            <a:r>
              <a:rPr lang="en-US" b="1"/>
              <a:t>Prior Fcst set on 3.27.25</a:t>
            </a:r>
          </a:p>
          <a:p>
            <a:pPr marL="0" indent="0">
              <a:buNone/>
            </a:pPr>
            <a:endParaRPr lang="en-US" b="1"/>
          </a:p>
          <a:p>
            <a:pPr marL="0" indent="0">
              <a:buNone/>
            </a:pPr>
            <a:r>
              <a:rPr lang="en-US" b="1"/>
              <a:t>Callouts:</a:t>
            </a:r>
          </a:p>
          <a:p>
            <a:pPr marL="171450" indent="-171450">
              <a:buFontTx/>
              <a:buChar char="-"/>
            </a:pPr>
            <a:r>
              <a:rPr lang="en-US" b="1"/>
              <a:t>PTO credits (no longer an accrual) will go away, impacted the FY25 plan / targets</a:t>
            </a:r>
          </a:p>
          <a:p>
            <a:pPr marL="171450" indent="-171450">
              <a:buFontTx/>
              <a:buChar char="-"/>
            </a:pPr>
            <a:endParaRPr lang="en-US" b="1"/>
          </a:p>
          <a:p>
            <a:pPr marL="171450" indent="-171450">
              <a:buFontTx/>
              <a:buChar char="-"/>
            </a:pPr>
            <a:endParaRPr lang="en-US" b="1"/>
          </a:p>
          <a:p>
            <a:pPr marL="171450" indent="-171450">
              <a:buFontTx/>
              <a:buChar char="-"/>
            </a:pPr>
            <a:endParaRPr lang="en-US" b="1"/>
          </a:p>
          <a:p>
            <a:pPr marL="171450" indent="-171450">
              <a:buFontTx/>
              <a:buChar char="-"/>
            </a:pPr>
            <a:endParaRPr lang="en-US" b="1"/>
          </a:p>
          <a:p>
            <a:pPr marL="0" indent="0">
              <a:buNone/>
            </a:pPr>
            <a:endParaRPr lang="en-US" b="1"/>
          </a:p>
          <a:p>
            <a:pPr marL="0" indent="0">
              <a:buNone/>
            </a:pPr>
            <a:endParaRPr lang="en-US" b="1"/>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12</a:t>
            </a:fld>
            <a:endParaRPr lang="en-US"/>
          </a:p>
        </p:txBody>
      </p:sp>
    </p:spTree>
    <p:extLst>
      <p:ext uri="{BB962C8B-B14F-4D97-AF65-F5344CB8AC3E}">
        <p14:creationId xmlns:p14="http://schemas.microsoft.com/office/powerpoint/2010/main" val="3751200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 Id="rId3" Type="http://schemas.openxmlformats.org/officeDocument/2006/relationships/image" Target="../media/image15.svg"/></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 Id="rId3" Type="http://schemas.openxmlformats.org/officeDocument/2006/relationships/image" Target="../media/image17.svg"/></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8.png"/><Relationship Id="rId3" Type="http://schemas.openxmlformats.org/officeDocument/2006/relationships/image" Target="../media/image1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 Id="rId3" Type="http://schemas.openxmlformats.org/officeDocument/2006/relationships/image" Target="../media/image4.emf"/></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8.sv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0.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8.sv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8.sv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 Id="rId3" Type="http://schemas.openxmlformats.org/officeDocument/2006/relationships/image" Target="../media/image14.sv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5.sv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 Id="rId3" Type="http://schemas.openxmlformats.org/officeDocument/2006/relationships/image" Target="../media/image17.sv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 Id="rId3" Type="http://schemas.openxmlformats.org/officeDocument/2006/relationships/image" Target="../media/image19.sv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sv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 Id="rId3" Type="http://schemas.openxmlformats.org/officeDocument/2006/relationships/image" Target="../media/image10.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sv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sv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 Id="rId3" Type="http://schemas.openxmlformats.org/officeDocument/2006/relationships/image" Target="../media/image14.sv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FBE5-2D6A-4C82-BAB2-930A598822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78C80F-9228-49E3-BFC7-5AAF89D31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D6E894-8E3C-4868-96B2-089807926BF9}"/>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5" name="Footer Placeholder 4">
            <a:extLst>
              <a:ext uri="{FF2B5EF4-FFF2-40B4-BE49-F238E27FC236}">
                <a16:creationId xmlns:a16="http://schemas.microsoft.com/office/drawing/2014/main" id="{6BA4E815-D0C8-4CFC-8524-A49A04007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C23697-B8DC-4798-8831-51012F81E3FA}"/>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1685457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7BC6-4899-414A-A9F2-1FD76321DE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B64EB0-6C9B-4D22-8CBD-4A8B4E43A1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63412-3C56-414B-9AD7-248F7A467747}"/>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5" name="Footer Placeholder 4">
            <a:extLst>
              <a:ext uri="{FF2B5EF4-FFF2-40B4-BE49-F238E27FC236}">
                <a16:creationId xmlns:a16="http://schemas.microsoft.com/office/drawing/2014/main" id="{840BDBB2-9F9D-4028-8923-ACAA9BFF7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89534-18B8-4D6E-A03B-CAB60F40370C}"/>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8118340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Left 2">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D74462BA-6EBC-1140-992B-557518B13645}"/>
              </a:ext>
            </a:extLst>
          </p:cNvPr>
          <p:cNvSpPr>
            <a:spLocks noGrp="1"/>
          </p:cNvSpPr>
          <p:nvPr>
            <p:ph type="body" sz="quarter" idx="20" hasCustomPrompt="1"/>
          </p:nvPr>
        </p:nvSpPr>
        <p:spPr>
          <a:xfrm>
            <a:off x="621965" y="4226952"/>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1" name="Text Placeholder 2">
            <a:extLst>
              <a:ext uri="{FF2B5EF4-FFF2-40B4-BE49-F238E27FC236}">
                <a16:creationId xmlns:a16="http://schemas.microsoft.com/office/drawing/2014/main" id="{80F1C889-3D11-B94B-8DC7-F979FE6EE152}"/>
              </a:ext>
            </a:extLst>
          </p:cNvPr>
          <p:cNvSpPr>
            <a:spLocks noGrp="1"/>
          </p:cNvSpPr>
          <p:nvPr>
            <p:ph type="body" sz="quarter" idx="21" hasCustomPrompt="1"/>
          </p:nvPr>
        </p:nvSpPr>
        <p:spPr>
          <a:xfrm>
            <a:off x="621965" y="4630179"/>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2" name="Text Placeholder 2">
            <a:extLst>
              <a:ext uri="{FF2B5EF4-FFF2-40B4-BE49-F238E27FC236}">
                <a16:creationId xmlns:a16="http://schemas.microsoft.com/office/drawing/2014/main" id="{ED42BE5F-6F6F-F37B-C64E-3CA0471064D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5" name="Text Placeholder 2">
            <a:extLst>
              <a:ext uri="{FF2B5EF4-FFF2-40B4-BE49-F238E27FC236}">
                <a16:creationId xmlns:a16="http://schemas.microsoft.com/office/drawing/2014/main" id="{07CC7059-5853-40FD-F640-AA28414874BB}"/>
              </a:ext>
            </a:extLst>
          </p:cNvPr>
          <p:cNvSpPr>
            <a:spLocks noGrp="1"/>
          </p:cNvSpPr>
          <p:nvPr>
            <p:ph type="body" sz="quarter" idx="15" hasCustomPrompt="1"/>
          </p:nvPr>
        </p:nvSpPr>
        <p:spPr>
          <a:xfrm>
            <a:off x="6219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6" name="Text Placeholder 2">
            <a:extLst>
              <a:ext uri="{FF2B5EF4-FFF2-40B4-BE49-F238E27FC236}">
                <a16:creationId xmlns:a16="http://schemas.microsoft.com/office/drawing/2014/main" id="{D5C82917-3C59-E329-4092-6FE5AC7EED56}"/>
              </a:ext>
            </a:extLst>
          </p:cNvPr>
          <p:cNvSpPr>
            <a:spLocks noGrp="1"/>
          </p:cNvSpPr>
          <p:nvPr>
            <p:ph type="body" sz="quarter" idx="16" hasCustomPrompt="1"/>
          </p:nvPr>
        </p:nvSpPr>
        <p:spPr>
          <a:xfrm>
            <a:off x="6219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7" name="Title 1">
            <a:extLst>
              <a:ext uri="{FF2B5EF4-FFF2-40B4-BE49-F238E27FC236}">
                <a16:creationId xmlns:a16="http://schemas.microsoft.com/office/drawing/2014/main" id="{2D1E7E73-3E89-BA10-DC01-7E300E996439}"/>
              </a:ext>
            </a:extLst>
          </p:cNvPr>
          <p:cNvSpPr>
            <a:spLocks noGrp="1"/>
          </p:cNvSpPr>
          <p:nvPr>
            <p:ph type="ctrTitle" hasCustomPrompt="1"/>
          </p:nvPr>
        </p:nvSpPr>
        <p:spPr>
          <a:xfrm>
            <a:off x="62196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Tree>
    <p:extLst>
      <p:ext uri="{BB962C8B-B14F-4D97-AF65-F5344CB8AC3E}">
        <p14:creationId xmlns:p14="http://schemas.microsoft.com/office/powerpoint/2010/main" val="2860396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Sky Text Left 2">
    <p:bg>
      <p:bgPr>
        <a:solidFill>
          <a:schemeClr val="accent1"/>
        </a:solidFill>
        <a:effectLst/>
      </p:bgPr>
    </p:bg>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D74462BA-6EBC-1140-992B-557518B13645}"/>
              </a:ext>
            </a:extLst>
          </p:cNvPr>
          <p:cNvSpPr>
            <a:spLocks noGrp="1"/>
          </p:cNvSpPr>
          <p:nvPr>
            <p:ph type="body" sz="quarter" idx="20" hasCustomPrompt="1"/>
          </p:nvPr>
        </p:nvSpPr>
        <p:spPr>
          <a:xfrm>
            <a:off x="621965" y="4226952"/>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1" name="Text Placeholder 2">
            <a:extLst>
              <a:ext uri="{FF2B5EF4-FFF2-40B4-BE49-F238E27FC236}">
                <a16:creationId xmlns:a16="http://schemas.microsoft.com/office/drawing/2014/main" id="{80F1C889-3D11-B94B-8DC7-F979FE6EE152}"/>
              </a:ext>
            </a:extLst>
          </p:cNvPr>
          <p:cNvSpPr>
            <a:spLocks noGrp="1"/>
          </p:cNvSpPr>
          <p:nvPr>
            <p:ph type="body" sz="quarter" idx="21" hasCustomPrompt="1"/>
          </p:nvPr>
        </p:nvSpPr>
        <p:spPr>
          <a:xfrm>
            <a:off x="621965" y="4630179"/>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2" name="Text Placeholder 2">
            <a:extLst>
              <a:ext uri="{FF2B5EF4-FFF2-40B4-BE49-F238E27FC236}">
                <a16:creationId xmlns:a16="http://schemas.microsoft.com/office/drawing/2014/main" id="{ED42BE5F-6F6F-F37B-C64E-3CA0471064D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5" name="Text Placeholder 2">
            <a:extLst>
              <a:ext uri="{FF2B5EF4-FFF2-40B4-BE49-F238E27FC236}">
                <a16:creationId xmlns:a16="http://schemas.microsoft.com/office/drawing/2014/main" id="{07CC7059-5853-40FD-F640-AA28414874BB}"/>
              </a:ext>
            </a:extLst>
          </p:cNvPr>
          <p:cNvSpPr>
            <a:spLocks noGrp="1"/>
          </p:cNvSpPr>
          <p:nvPr>
            <p:ph type="body" sz="quarter" idx="15" hasCustomPrompt="1"/>
          </p:nvPr>
        </p:nvSpPr>
        <p:spPr>
          <a:xfrm>
            <a:off x="6219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6" name="Text Placeholder 2">
            <a:extLst>
              <a:ext uri="{FF2B5EF4-FFF2-40B4-BE49-F238E27FC236}">
                <a16:creationId xmlns:a16="http://schemas.microsoft.com/office/drawing/2014/main" id="{D5C82917-3C59-E329-4092-6FE5AC7EED56}"/>
              </a:ext>
            </a:extLst>
          </p:cNvPr>
          <p:cNvSpPr>
            <a:spLocks noGrp="1"/>
          </p:cNvSpPr>
          <p:nvPr>
            <p:ph type="body" sz="quarter" idx="16" hasCustomPrompt="1"/>
          </p:nvPr>
        </p:nvSpPr>
        <p:spPr>
          <a:xfrm>
            <a:off x="6219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7" name="Title 1">
            <a:extLst>
              <a:ext uri="{FF2B5EF4-FFF2-40B4-BE49-F238E27FC236}">
                <a16:creationId xmlns:a16="http://schemas.microsoft.com/office/drawing/2014/main" id="{2D1E7E73-3E89-BA10-DC01-7E300E996439}"/>
              </a:ext>
            </a:extLst>
          </p:cNvPr>
          <p:cNvSpPr>
            <a:spLocks noGrp="1"/>
          </p:cNvSpPr>
          <p:nvPr>
            <p:ph type="ctrTitle" hasCustomPrompt="1"/>
          </p:nvPr>
        </p:nvSpPr>
        <p:spPr>
          <a:xfrm>
            <a:off x="62196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Tree>
    <p:extLst>
      <p:ext uri="{BB962C8B-B14F-4D97-AF65-F5344CB8AC3E}">
        <p14:creationId xmlns:p14="http://schemas.microsoft.com/office/powerpoint/2010/main" val="4581716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Two Column">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2E8BD34-9749-B741-B93E-2D7E0CB595D9}"/>
              </a:ext>
            </a:extLst>
          </p:cNvPr>
          <p:cNvSpPr>
            <a:spLocks noGrp="1"/>
          </p:cNvSpPr>
          <p:nvPr>
            <p:ph type="body" sz="quarter" idx="19" hasCustomPrompt="1"/>
          </p:nvPr>
        </p:nvSpPr>
        <p:spPr>
          <a:xfrm>
            <a:off x="6407661" y="1766048"/>
            <a:ext cx="5165819" cy="443754"/>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26" name="Text Placeholder 2">
            <a:extLst>
              <a:ext uri="{FF2B5EF4-FFF2-40B4-BE49-F238E27FC236}">
                <a16:creationId xmlns:a16="http://schemas.microsoft.com/office/drawing/2014/main" id="{35059BF6-2F19-7F49-9CBE-82197BDDFC8C}"/>
              </a:ext>
            </a:extLst>
          </p:cNvPr>
          <p:cNvSpPr>
            <a:spLocks noGrp="1"/>
          </p:cNvSpPr>
          <p:nvPr>
            <p:ph type="body" sz="quarter" idx="24" hasCustomPrompt="1"/>
          </p:nvPr>
        </p:nvSpPr>
        <p:spPr>
          <a:xfrm>
            <a:off x="6410937" y="2382521"/>
            <a:ext cx="5169260" cy="182881"/>
          </a:xfrm>
          <a:prstGeom prst="rect">
            <a:avLst/>
          </a:prstGeom>
        </p:spPr>
        <p:txBody>
          <a:bodyPr lIns="0" tIns="0" rIns="0" bIns="0"/>
          <a:lstStyle>
            <a:lvl1pPr marL="0" indent="0">
              <a:spcBef>
                <a:spcPts val="0"/>
              </a:spcBef>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65873738-C849-95A4-C52A-CD496785A3AA}"/>
              </a:ext>
            </a:extLst>
          </p:cNvPr>
          <p:cNvSpPr>
            <a:spLocks noGrp="1"/>
          </p:cNvSpPr>
          <p:nvPr>
            <p:ph type="body" sz="quarter" idx="27" hasCustomPrompt="1"/>
          </p:nvPr>
        </p:nvSpPr>
        <p:spPr>
          <a:xfrm>
            <a:off x="6410937" y="2812142"/>
            <a:ext cx="5169260" cy="1292187"/>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1" name="Title 1">
            <a:extLst>
              <a:ext uri="{FF2B5EF4-FFF2-40B4-BE49-F238E27FC236}">
                <a16:creationId xmlns:a16="http://schemas.microsoft.com/office/drawing/2014/main" id="{96FF2EC3-7B94-61AD-89EE-6563C3D30D5B}"/>
              </a:ext>
            </a:extLst>
          </p:cNvPr>
          <p:cNvSpPr>
            <a:spLocks noGrp="1"/>
          </p:cNvSpPr>
          <p:nvPr>
            <p:ph type="ctrTitle" hasCustomPrompt="1"/>
          </p:nvPr>
        </p:nvSpPr>
        <p:spPr>
          <a:xfrm>
            <a:off x="621966" y="1766048"/>
            <a:ext cx="5169260"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
        <p:nvSpPr>
          <p:cNvPr id="22" name="Text Placeholder 2">
            <a:extLst>
              <a:ext uri="{FF2B5EF4-FFF2-40B4-BE49-F238E27FC236}">
                <a16:creationId xmlns:a16="http://schemas.microsoft.com/office/drawing/2014/main" id="{D19CCA2B-1CE2-77CF-F749-DC772E2A717C}"/>
              </a:ext>
            </a:extLst>
          </p:cNvPr>
          <p:cNvSpPr>
            <a:spLocks noGrp="1"/>
          </p:cNvSpPr>
          <p:nvPr>
            <p:ph type="body" sz="quarter" idx="15" hasCustomPrompt="1"/>
          </p:nvPr>
        </p:nvSpPr>
        <p:spPr>
          <a:xfrm>
            <a:off x="621966" y="2812142"/>
            <a:ext cx="5169260" cy="1292187"/>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3" name="Text Placeholder 2">
            <a:extLst>
              <a:ext uri="{FF2B5EF4-FFF2-40B4-BE49-F238E27FC236}">
                <a16:creationId xmlns:a16="http://schemas.microsoft.com/office/drawing/2014/main" id="{A8B70A03-DFE5-BAFE-E792-E9F9971D5DDA}"/>
              </a:ext>
            </a:extLst>
          </p:cNvPr>
          <p:cNvSpPr>
            <a:spLocks noGrp="1"/>
          </p:cNvSpPr>
          <p:nvPr>
            <p:ph type="body" sz="quarter" idx="28" hasCustomPrompt="1"/>
          </p:nvPr>
        </p:nvSpPr>
        <p:spPr>
          <a:xfrm>
            <a:off x="621965" y="2382521"/>
            <a:ext cx="5169260" cy="182881"/>
          </a:xfrm>
          <a:prstGeom prst="rect">
            <a:avLst/>
          </a:prstGeom>
        </p:spPr>
        <p:txBody>
          <a:bodyPr lIns="0" tIns="0" rIns="0" bIns="0"/>
          <a:lstStyle>
            <a:lvl1pPr marL="0" indent="0">
              <a:spcBef>
                <a:spcPts val="0"/>
              </a:spcBef>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0" name="Text Placeholder 2">
            <a:extLst>
              <a:ext uri="{FF2B5EF4-FFF2-40B4-BE49-F238E27FC236}">
                <a16:creationId xmlns:a16="http://schemas.microsoft.com/office/drawing/2014/main" id="{492B656F-A7D0-42FB-D9A5-80362B0197F2}"/>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475530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Three Column">
    <p:spTree>
      <p:nvGrpSpPr>
        <p:cNvPr id="1" name=""/>
        <p:cNvGrpSpPr/>
        <p:nvPr/>
      </p:nvGrpSpPr>
      <p:grpSpPr>
        <a:xfrm>
          <a:off x="0" y="0"/>
          <a:ext cx="0" cy="0"/>
          <a:chOff x="0" y="0"/>
          <a:chExt cx="0" cy="0"/>
        </a:xfrm>
      </p:grpSpPr>
      <p:sp>
        <p:nvSpPr>
          <p:cNvPr id="17" name="Text Placeholder 2">
            <a:extLst>
              <a:ext uri="{FF2B5EF4-FFF2-40B4-BE49-F238E27FC236}">
                <a16:creationId xmlns:a16="http://schemas.microsoft.com/office/drawing/2014/main" id="{B27A1D91-B0C5-82DE-7D46-53E481769CC7}"/>
              </a:ext>
            </a:extLst>
          </p:cNvPr>
          <p:cNvSpPr>
            <a:spLocks noGrp="1"/>
          </p:cNvSpPr>
          <p:nvPr>
            <p:ph type="body" sz="quarter" idx="16" hasCustomPrompt="1"/>
          </p:nvPr>
        </p:nvSpPr>
        <p:spPr>
          <a:xfrm>
            <a:off x="63212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56024974-A0B0-7C6B-9AD0-E630E95DA949}"/>
              </a:ext>
            </a:extLst>
          </p:cNvPr>
          <p:cNvSpPr>
            <a:spLocks noGrp="1"/>
          </p:cNvSpPr>
          <p:nvPr>
            <p:ph type="body" sz="quarter" idx="15" hasCustomPrompt="1"/>
          </p:nvPr>
        </p:nvSpPr>
        <p:spPr>
          <a:xfrm>
            <a:off x="63212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1" name="Text Placeholder 2">
            <a:extLst>
              <a:ext uri="{FF2B5EF4-FFF2-40B4-BE49-F238E27FC236}">
                <a16:creationId xmlns:a16="http://schemas.microsoft.com/office/drawing/2014/main" id="{45F39481-2908-3822-701D-5FF87E1F03A5}"/>
              </a:ext>
            </a:extLst>
          </p:cNvPr>
          <p:cNvSpPr>
            <a:spLocks noGrp="1"/>
          </p:cNvSpPr>
          <p:nvPr>
            <p:ph type="body" sz="quarter" idx="17" hasCustomPrompt="1"/>
          </p:nvPr>
        </p:nvSpPr>
        <p:spPr>
          <a:xfrm>
            <a:off x="80931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2" name="Text Placeholder 2">
            <a:extLst>
              <a:ext uri="{FF2B5EF4-FFF2-40B4-BE49-F238E27FC236}">
                <a16:creationId xmlns:a16="http://schemas.microsoft.com/office/drawing/2014/main" id="{8390454E-C6EF-BF2D-F598-5D31E91A5C5B}"/>
              </a:ext>
            </a:extLst>
          </p:cNvPr>
          <p:cNvSpPr>
            <a:spLocks noGrp="1"/>
          </p:cNvSpPr>
          <p:nvPr>
            <p:ph type="body" sz="quarter" idx="18" hasCustomPrompt="1"/>
          </p:nvPr>
        </p:nvSpPr>
        <p:spPr>
          <a:xfrm>
            <a:off x="80931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7" name="Text Placeholder 2">
            <a:extLst>
              <a:ext uri="{FF2B5EF4-FFF2-40B4-BE49-F238E27FC236}">
                <a16:creationId xmlns:a16="http://schemas.microsoft.com/office/drawing/2014/main" id="{3BD0ABDF-0D5E-A765-9F69-3BC9541847C2}"/>
              </a:ext>
            </a:extLst>
          </p:cNvPr>
          <p:cNvSpPr>
            <a:spLocks noGrp="1"/>
          </p:cNvSpPr>
          <p:nvPr>
            <p:ph type="body" sz="quarter" idx="19" hasCustomPrompt="1"/>
          </p:nvPr>
        </p:nvSpPr>
        <p:spPr>
          <a:xfrm>
            <a:off x="436264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9" name="Text Placeholder 2">
            <a:extLst>
              <a:ext uri="{FF2B5EF4-FFF2-40B4-BE49-F238E27FC236}">
                <a16:creationId xmlns:a16="http://schemas.microsoft.com/office/drawing/2014/main" id="{57A872EF-F192-39C4-B234-D15D6561B47C}"/>
              </a:ext>
            </a:extLst>
          </p:cNvPr>
          <p:cNvSpPr>
            <a:spLocks noGrp="1"/>
          </p:cNvSpPr>
          <p:nvPr>
            <p:ph type="body" sz="quarter" idx="20" hasCustomPrompt="1"/>
          </p:nvPr>
        </p:nvSpPr>
        <p:spPr>
          <a:xfrm>
            <a:off x="436264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30" name="Text Placeholder 6">
            <a:extLst>
              <a:ext uri="{FF2B5EF4-FFF2-40B4-BE49-F238E27FC236}">
                <a16:creationId xmlns:a16="http://schemas.microsoft.com/office/drawing/2014/main" id="{3EB9F6D8-47DF-1F5B-55DF-071309C37FDE}"/>
              </a:ext>
            </a:extLst>
          </p:cNvPr>
          <p:cNvSpPr>
            <a:spLocks noGrp="1"/>
          </p:cNvSpPr>
          <p:nvPr>
            <p:ph type="body" sz="quarter" idx="21" hasCustomPrompt="1"/>
          </p:nvPr>
        </p:nvSpPr>
        <p:spPr>
          <a:xfrm>
            <a:off x="4359392" y="1766048"/>
            <a:ext cx="3486912" cy="443754"/>
          </a:xfrm>
          <a:prstGeom prst="rect">
            <a:avLst/>
          </a:prstGeom>
        </p:spPr>
        <p:txBody>
          <a:bodyPr lIns="0" tIns="0" rIns="0" bIns="0" anchor="b" anchorCtr="0"/>
          <a:lstStyle>
            <a:lvl1pPr marL="0" indent="0">
              <a:lnSpc>
                <a:spcPts val="3467"/>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31" name="Text Placeholder 6">
            <a:extLst>
              <a:ext uri="{FF2B5EF4-FFF2-40B4-BE49-F238E27FC236}">
                <a16:creationId xmlns:a16="http://schemas.microsoft.com/office/drawing/2014/main" id="{1B9F0F59-8C07-4391-070A-F127239E51B0}"/>
              </a:ext>
            </a:extLst>
          </p:cNvPr>
          <p:cNvSpPr>
            <a:spLocks noGrp="1"/>
          </p:cNvSpPr>
          <p:nvPr>
            <p:ph type="body" sz="quarter" idx="22" hasCustomPrompt="1"/>
          </p:nvPr>
        </p:nvSpPr>
        <p:spPr>
          <a:xfrm>
            <a:off x="8096015" y="1766048"/>
            <a:ext cx="3486912" cy="443754"/>
          </a:xfrm>
          <a:prstGeom prst="rect">
            <a:avLst/>
          </a:prstGeom>
        </p:spPr>
        <p:txBody>
          <a:bodyPr lIns="0" tIns="0" rIns="0" bIns="0" anchor="b" anchorCtr="0"/>
          <a:lstStyle>
            <a:lvl1pPr marL="0" indent="0">
              <a:lnSpc>
                <a:spcPts val="3467"/>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3" name="Title 1">
            <a:extLst>
              <a:ext uri="{FF2B5EF4-FFF2-40B4-BE49-F238E27FC236}">
                <a16:creationId xmlns:a16="http://schemas.microsoft.com/office/drawing/2014/main" id="{BE2AD77B-1466-B731-C28A-2731D668CCBE}"/>
              </a:ext>
            </a:extLst>
          </p:cNvPr>
          <p:cNvSpPr>
            <a:spLocks noGrp="1"/>
          </p:cNvSpPr>
          <p:nvPr>
            <p:ph type="ctrTitle" hasCustomPrompt="1"/>
          </p:nvPr>
        </p:nvSpPr>
        <p:spPr>
          <a:xfrm>
            <a:off x="63212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
        <p:nvSpPr>
          <p:cNvPr id="14" name="Text Placeholder 2">
            <a:extLst>
              <a:ext uri="{FF2B5EF4-FFF2-40B4-BE49-F238E27FC236}">
                <a16:creationId xmlns:a16="http://schemas.microsoft.com/office/drawing/2014/main" id="{D81B37B4-1168-CDEB-FB62-4B4E3C4E0ADA}"/>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2815602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Two Column Icons">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16" name="Text Placeholder 2">
            <a:extLst>
              <a:ext uri="{FF2B5EF4-FFF2-40B4-BE49-F238E27FC236}">
                <a16:creationId xmlns:a16="http://schemas.microsoft.com/office/drawing/2014/main" id="{17EBF19C-49E3-D24F-8832-1A12184F6688}"/>
              </a:ext>
            </a:extLst>
          </p:cNvPr>
          <p:cNvSpPr>
            <a:spLocks noGrp="1"/>
          </p:cNvSpPr>
          <p:nvPr>
            <p:ph type="body" sz="quarter" idx="15" hasCustomPrompt="1"/>
          </p:nvPr>
        </p:nvSpPr>
        <p:spPr>
          <a:xfrm>
            <a:off x="623679" y="3668310"/>
            <a:ext cx="5178612" cy="1315357"/>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6" name="Text Placeholder 6">
            <a:extLst>
              <a:ext uri="{FF2B5EF4-FFF2-40B4-BE49-F238E27FC236}">
                <a16:creationId xmlns:a16="http://schemas.microsoft.com/office/drawing/2014/main" id="{3148D23F-4FB0-0283-D700-8A06DCABC281}"/>
              </a:ext>
            </a:extLst>
          </p:cNvPr>
          <p:cNvSpPr>
            <a:spLocks noGrp="1"/>
          </p:cNvSpPr>
          <p:nvPr>
            <p:ph type="body" sz="quarter" idx="25" hasCustomPrompt="1"/>
          </p:nvPr>
        </p:nvSpPr>
        <p:spPr>
          <a:xfrm>
            <a:off x="6390621" y="2938820"/>
            <a:ext cx="5178611"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27" name="Picture Placeholder 2">
            <a:extLst>
              <a:ext uri="{FF2B5EF4-FFF2-40B4-BE49-F238E27FC236}">
                <a16:creationId xmlns:a16="http://schemas.microsoft.com/office/drawing/2014/main" id="{C5C6BDEC-E33F-4C34-5403-6A238AB80D5E}"/>
              </a:ext>
            </a:extLst>
          </p:cNvPr>
          <p:cNvSpPr>
            <a:spLocks noGrp="1"/>
          </p:cNvSpPr>
          <p:nvPr>
            <p:ph type="pic" sz="quarter" idx="26" hasCustomPrompt="1"/>
          </p:nvPr>
        </p:nvSpPr>
        <p:spPr>
          <a:xfrm>
            <a:off x="6399978"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28" name="Text Placeholder 2">
            <a:extLst>
              <a:ext uri="{FF2B5EF4-FFF2-40B4-BE49-F238E27FC236}">
                <a16:creationId xmlns:a16="http://schemas.microsoft.com/office/drawing/2014/main" id="{2136F578-A3CF-9005-0901-E724D7D5226F}"/>
              </a:ext>
            </a:extLst>
          </p:cNvPr>
          <p:cNvSpPr>
            <a:spLocks noGrp="1"/>
          </p:cNvSpPr>
          <p:nvPr>
            <p:ph type="body" sz="quarter" idx="27" hasCustomPrompt="1"/>
          </p:nvPr>
        </p:nvSpPr>
        <p:spPr>
          <a:xfrm>
            <a:off x="6399977" y="3668310"/>
            <a:ext cx="5178612" cy="1315357"/>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9" name="Text Placeholder 6">
            <a:extLst>
              <a:ext uri="{FF2B5EF4-FFF2-40B4-BE49-F238E27FC236}">
                <a16:creationId xmlns:a16="http://schemas.microsoft.com/office/drawing/2014/main" id="{ADFE46B3-A8B5-C645-B495-DA6D53180536}"/>
              </a:ext>
            </a:extLst>
          </p:cNvPr>
          <p:cNvSpPr>
            <a:spLocks noGrp="1"/>
          </p:cNvSpPr>
          <p:nvPr>
            <p:ph type="body" sz="quarter" idx="23" hasCustomPrompt="1"/>
          </p:nvPr>
        </p:nvSpPr>
        <p:spPr>
          <a:xfrm>
            <a:off x="621758" y="2938820"/>
            <a:ext cx="5178611"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0" name="Text Placeholder 2">
            <a:extLst>
              <a:ext uri="{FF2B5EF4-FFF2-40B4-BE49-F238E27FC236}">
                <a16:creationId xmlns:a16="http://schemas.microsoft.com/office/drawing/2014/main" id="{0D0EB105-4FE7-7E30-8C23-A63566AB41F9}"/>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820354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ext Three Column Icons">
    <p:spTree>
      <p:nvGrpSpPr>
        <p:cNvPr id="1" name=""/>
        <p:cNvGrpSpPr/>
        <p:nvPr/>
      </p:nvGrpSpPr>
      <p:grpSpPr>
        <a:xfrm>
          <a:off x="0" y="0"/>
          <a:ext cx="0" cy="0"/>
          <a:chOff x="0" y="0"/>
          <a:chExt cx="0" cy="0"/>
        </a:xfrm>
      </p:grpSpPr>
      <p:sp>
        <p:nvSpPr>
          <p:cNvPr id="17" name="Text Placeholder 6">
            <a:extLst>
              <a:ext uri="{FF2B5EF4-FFF2-40B4-BE49-F238E27FC236}">
                <a16:creationId xmlns:a16="http://schemas.microsoft.com/office/drawing/2014/main" id="{96CA1346-1D62-4F41-BA11-B3EEBA6B5192}"/>
              </a:ext>
            </a:extLst>
          </p:cNvPr>
          <p:cNvSpPr>
            <a:spLocks noGrp="1"/>
          </p:cNvSpPr>
          <p:nvPr>
            <p:ph type="body" sz="quarter" idx="20" hasCustomPrompt="1"/>
          </p:nvPr>
        </p:nvSpPr>
        <p:spPr>
          <a:xfrm>
            <a:off x="4340226"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tx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8" name="Text Placeholder 6">
            <a:extLst>
              <a:ext uri="{FF2B5EF4-FFF2-40B4-BE49-F238E27FC236}">
                <a16:creationId xmlns:a16="http://schemas.microsoft.com/office/drawing/2014/main" id="{53E5B521-5917-164E-BF18-105160A01CA5}"/>
              </a:ext>
            </a:extLst>
          </p:cNvPr>
          <p:cNvSpPr>
            <a:spLocks noGrp="1"/>
          </p:cNvSpPr>
          <p:nvPr>
            <p:ph type="body" sz="quarter" idx="22" hasCustomPrompt="1"/>
          </p:nvPr>
        </p:nvSpPr>
        <p:spPr>
          <a:xfrm>
            <a:off x="8076847"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tx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9" name="Text Placeholder 6">
            <a:extLst>
              <a:ext uri="{FF2B5EF4-FFF2-40B4-BE49-F238E27FC236}">
                <a16:creationId xmlns:a16="http://schemas.microsoft.com/office/drawing/2014/main" id="{0721738F-FD2D-4146-A62E-4ECD6E8AF6FC}"/>
              </a:ext>
            </a:extLst>
          </p:cNvPr>
          <p:cNvSpPr>
            <a:spLocks noGrp="1"/>
          </p:cNvSpPr>
          <p:nvPr>
            <p:ph type="body" sz="quarter" idx="23" hasCustomPrompt="1"/>
          </p:nvPr>
        </p:nvSpPr>
        <p:spPr>
          <a:xfrm>
            <a:off x="622771"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tx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20" name="Picture Placeholder 2">
            <a:extLst>
              <a:ext uri="{FF2B5EF4-FFF2-40B4-BE49-F238E27FC236}">
                <a16:creationId xmlns:a16="http://schemas.microsoft.com/office/drawing/2014/main" id="{8143D29F-44CB-0E44-8852-5377E5E8F518}"/>
              </a:ext>
            </a:extLst>
          </p:cNvPr>
          <p:cNvSpPr>
            <a:spLocks noGrp="1"/>
          </p:cNvSpPr>
          <p:nvPr>
            <p:ph type="pic" sz="quarter" idx="10" hasCustomPrompt="1"/>
          </p:nvPr>
        </p:nvSpPr>
        <p:spPr>
          <a:xfrm>
            <a:off x="4359394"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22" name="Picture Placeholder 2">
            <a:extLst>
              <a:ext uri="{FF2B5EF4-FFF2-40B4-BE49-F238E27FC236}">
                <a16:creationId xmlns:a16="http://schemas.microsoft.com/office/drawing/2014/main" id="{EE6224FA-C881-7942-88CA-85C557540C4C}"/>
              </a:ext>
            </a:extLst>
          </p:cNvPr>
          <p:cNvSpPr>
            <a:spLocks noGrp="1"/>
          </p:cNvSpPr>
          <p:nvPr>
            <p:ph type="pic" sz="quarter" idx="25" hasCustomPrompt="1"/>
          </p:nvPr>
        </p:nvSpPr>
        <p:spPr>
          <a:xfrm>
            <a:off x="8086661"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16" name="Text Placeholder 2">
            <a:extLst>
              <a:ext uri="{FF2B5EF4-FFF2-40B4-BE49-F238E27FC236}">
                <a16:creationId xmlns:a16="http://schemas.microsoft.com/office/drawing/2014/main" id="{17EBF19C-49E3-D24F-8832-1A12184F6688}"/>
              </a:ext>
            </a:extLst>
          </p:cNvPr>
          <p:cNvSpPr>
            <a:spLocks noGrp="1"/>
          </p:cNvSpPr>
          <p:nvPr>
            <p:ph type="body" sz="quarter" idx="15" hasCustomPrompt="1"/>
          </p:nvPr>
        </p:nvSpPr>
        <p:spPr>
          <a:xfrm>
            <a:off x="632125"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3" name="Text Placeholder 2">
            <a:extLst>
              <a:ext uri="{FF2B5EF4-FFF2-40B4-BE49-F238E27FC236}">
                <a16:creationId xmlns:a16="http://schemas.microsoft.com/office/drawing/2014/main" id="{A1125D49-7617-524D-93FF-568220A243A4}"/>
              </a:ext>
            </a:extLst>
          </p:cNvPr>
          <p:cNvSpPr>
            <a:spLocks noGrp="1"/>
          </p:cNvSpPr>
          <p:nvPr>
            <p:ph type="body" sz="quarter" idx="29" hasCustomPrompt="1"/>
          </p:nvPr>
        </p:nvSpPr>
        <p:spPr>
          <a:xfrm>
            <a:off x="4350253"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4" name="Text Placeholder 2">
            <a:extLst>
              <a:ext uri="{FF2B5EF4-FFF2-40B4-BE49-F238E27FC236}">
                <a16:creationId xmlns:a16="http://schemas.microsoft.com/office/drawing/2014/main" id="{32FC023A-9146-A042-BD74-7CC8EF53A068}"/>
              </a:ext>
            </a:extLst>
          </p:cNvPr>
          <p:cNvSpPr>
            <a:spLocks noGrp="1"/>
          </p:cNvSpPr>
          <p:nvPr>
            <p:ph type="body" sz="quarter" idx="30" hasCustomPrompt="1"/>
          </p:nvPr>
        </p:nvSpPr>
        <p:spPr>
          <a:xfrm>
            <a:off x="8102968"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3" name="Text Placeholder 2">
            <a:extLst>
              <a:ext uri="{FF2B5EF4-FFF2-40B4-BE49-F238E27FC236}">
                <a16:creationId xmlns:a16="http://schemas.microsoft.com/office/drawing/2014/main" id="{3B88B2C6-7B71-2E10-C2D7-2073ED166CFF}"/>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2787365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ky Text Three Column Icons">
    <p:bg>
      <p:bgPr>
        <a:solidFill>
          <a:schemeClr val="accent1"/>
        </a:solidFill>
        <a:effectLst/>
      </p:bgPr>
    </p:bg>
    <p:spTree>
      <p:nvGrpSpPr>
        <p:cNvPr id="1" name=""/>
        <p:cNvGrpSpPr/>
        <p:nvPr/>
      </p:nvGrpSpPr>
      <p:grpSpPr>
        <a:xfrm>
          <a:off x="0" y="0"/>
          <a:ext cx="0" cy="0"/>
          <a:chOff x="0" y="0"/>
          <a:chExt cx="0" cy="0"/>
        </a:xfrm>
      </p:grpSpPr>
      <p:sp>
        <p:nvSpPr>
          <p:cNvPr id="17" name="Text Placeholder 6">
            <a:extLst>
              <a:ext uri="{FF2B5EF4-FFF2-40B4-BE49-F238E27FC236}">
                <a16:creationId xmlns:a16="http://schemas.microsoft.com/office/drawing/2014/main" id="{96CA1346-1D62-4F41-BA11-B3EEBA6B5192}"/>
              </a:ext>
            </a:extLst>
          </p:cNvPr>
          <p:cNvSpPr>
            <a:spLocks noGrp="1"/>
          </p:cNvSpPr>
          <p:nvPr>
            <p:ph type="body" sz="quarter" idx="20" hasCustomPrompt="1"/>
          </p:nvPr>
        </p:nvSpPr>
        <p:spPr>
          <a:xfrm>
            <a:off x="4340226"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8" name="Text Placeholder 6">
            <a:extLst>
              <a:ext uri="{FF2B5EF4-FFF2-40B4-BE49-F238E27FC236}">
                <a16:creationId xmlns:a16="http://schemas.microsoft.com/office/drawing/2014/main" id="{53E5B521-5917-164E-BF18-105160A01CA5}"/>
              </a:ext>
            </a:extLst>
          </p:cNvPr>
          <p:cNvSpPr>
            <a:spLocks noGrp="1"/>
          </p:cNvSpPr>
          <p:nvPr>
            <p:ph type="body" sz="quarter" idx="22" hasCustomPrompt="1"/>
          </p:nvPr>
        </p:nvSpPr>
        <p:spPr>
          <a:xfrm>
            <a:off x="8076847"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9" name="Text Placeholder 6">
            <a:extLst>
              <a:ext uri="{FF2B5EF4-FFF2-40B4-BE49-F238E27FC236}">
                <a16:creationId xmlns:a16="http://schemas.microsoft.com/office/drawing/2014/main" id="{0721738F-FD2D-4146-A62E-4ECD6E8AF6FC}"/>
              </a:ext>
            </a:extLst>
          </p:cNvPr>
          <p:cNvSpPr>
            <a:spLocks noGrp="1"/>
          </p:cNvSpPr>
          <p:nvPr>
            <p:ph type="body" sz="quarter" idx="23" hasCustomPrompt="1"/>
          </p:nvPr>
        </p:nvSpPr>
        <p:spPr>
          <a:xfrm>
            <a:off x="622771"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20" name="Picture Placeholder 2">
            <a:extLst>
              <a:ext uri="{FF2B5EF4-FFF2-40B4-BE49-F238E27FC236}">
                <a16:creationId xmlns:a16="http://schemas.microsoft.com/office/drawing/2014/main" id="{8143D29F-44CB-0E44-8852-5377E5E8F518}"/>
              </a:ext>
            </a:extLst>
          </p:cNvPr>
          <p:cNvSpPr>
            <a:spLocks noGrp="1"/>
          </p:cNvSpPr>
          <p:nvPr>
            <p:ph type="pic" sz="quarter" idx="10" hasCustomPrompt="1"/>
          </p:nvPr>
        </p:nvSpPr>
        <p:spPr>
          <a:xfrm>
            <a:off x="4359394" y="1607671"/>
            <a:ext cx="1024772" cy="957729"/>
          </a:xfrm>
          <a:prstGeom prst="rect">
            <a:avLst/>
          </a:prstGeom>
          <a:noFill/>
        </p:spPr>
        <p:txBody>
          <a:bodyPr vert="horz" lIns="91420" tIns="45710" rIns="91420" bIns="45710" anchor="ctr"/>
          <a:lstStyle>
            <a:lvl1pPr marL="0" indent="0" algn="ctr">
              <a:buNone/>
              <a:defRPr sz="1333" b="0" i="0" baseline="0">
                <a:solidFill>
                  <a:schemeClr val="bg1"/>
                </a:solidFill>
                <a:latin typeface="CiscoSansTT ExtraLight" panose="020B0303020201020303" pitchFamily="34" charset="0"/>
                <a:cs typeface="CiscoSans ExtraLight"/>
              </a:defRPr>
            </a:lvl1pPr>
          </a:lstStyle>
          <a:p>
            <a:pPr lvl="0"/>
            <a:r>
              <a:rPr lang="en-US" noProof="0"/>
              <a:t>Click to add marketing icon</a:t>
            </a:r>
          </a:p>
        </p:txBody>
      </p:sp>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607671"/>
            <a:ext cx="1024772" cy="957729"/>
          </a:xfrm>
          <a:prstGeom prst="rect">
            <a:avLst/>
          </a:prstGeom>
          <a:noFill/>
        </p:spPr>
        <p:txBody>
          <a:bodyPr vert="horz" lIns="91420" tIns="45710" rIns="91420" bIns="45710" anchor="ctr"/>
          <a:lstStyle>
            <a:lvl1pPr marL="0" indent="0" algn="ctr">
              <a:buNone/>
              <a:defRPr sz="1333" b="0" i="0" baseline="0">
                <a:solidFill>
                  <a:schemeClr val="bg1"/>
                </a:solidFill>
                <a:latin typeface="CiscoSansTT ExtraLight" panose="020B0303020201020303" pitchFamily="34" charset="0"/>
                <a:cs typeface="CiscoSans ExtraLight"/>
              </a:defRPr>
            </a:lvl1pPr>
          </a:lstStyle>
          <a:p>
            <a:pPr lvl="0"/>
            <a:r>
              <a:rPr lang="en-US" noProof="0"/>
              <a:t>Click to add marketing icon</a:t>
            </a:r>
          </a:p>
        </p:txBody>
      </p:sp>
      <p:sp>
        <p:nvSpPr>
          <p:cNvPr id="22" name="Picture Placeholder 2">
            <a:extLst>
              <a:ext uri="{FF2B5EF4-FFF2-40B4-BE49-F238E27FC236}">
                <a16:creationId xmlns:a16="http://schemas.microsoft.com/office/drawing/2014/main" id="{EE6224FA-C881-7942-88CA-85C557540C4C}"/>
              </a:ext>
            </a:extLst>
          </p:cNvPr>
          <p:cNvSpPr>
            <a:spLocks noGrp="1"/>
          </p:cNvSpPr>
          <p:nvPr>
            <p:ph type="pic" sz="quarter" idx="25" hasCustomPrompt="1"/>
          </p:nvPr>
        </p:nvSpPr>
        <p:spPr>
          <a:xfrm>
            <a:off x="8086661" y="1607671"/>
            <a:ext cx="1024772" cy="957729"/>
          </a:xfrm>
          <a:prstGeom prst="rect">
            <a:avLst/>
          </a:prstGeom>
          <a:noFill/>
        </p:spPr>
        <p:txBody>
          <a:bodyPr vert="horz" lIns="91420" tIns="45710" rIns="91420" bIns="45710" anchor="ctr"/>
          <a:lstStyle>
            <a:lvl1pPr marL="0" indent="0" algn="ctr">
              <a:buNone/>
              <a:defRPr sz="1333" b="0" i="0" baseline="0">
                <a:solidFill>
                  <a:schemeClr val="bg1"/>
                </a:solidFill>
                <a:latin typeface="CiscoSansTT ExtraLight" panose="020B0303020201020303" pitchFamily="34" charset="0"/>
                <a:cs typeface="CiscoSans ExtraLight"/>
              </a:defRPr>
            </a:lvl1pPr>
          </a:lstStyle>
          <a:p>
            <a:pPr lvl="0"/>
            <a:r>
              <a:rPr lang="en-US" noProof="0"/>
              <a:t>Click to add marketing icon</a:t>
            </a:r>
          </a:p>
        </p:txBody>
      </p:sp>
      <p:sp>
        <p:nvSpPr>
          <p:cNvPr id="16" name="Text Placeholder 2">
            <a:extLst>
              <a:ext uri="{FF2B5EF4-FFF2-40B4-BE49-F238E27FC236}">
                <a16:creationId xmlns:a16="http://schemas.microsoft.com/office/drawing/2014/main" id="{17EBF19C-49E3-D24F-8832-1A12184F6688}"/>
              </a:ext>
            </a:extLst>
          </p:cNvPr>
          <p:cNvSpPr>
            <a:spLocks noGrp="1"/>
          </p:cNvSpPr>
          <p:nvPr>
            <p:ph type="body" sz="quarter" idx="15" hasCustomPrompt="1"/>
          </p:nvPr>
        </p:nvSpPr>
        <p:spPr>
          <a:xfrm>
            <a:off x="632125"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3" name="Text Placeholder 2">
            <a:extLst>
              <a:ext uri="{FF2B5EF4-FFF2-40B4-BE49-F238E27FC236}">
                <a16:creationId xmlns:a16="http://schemas.microsoft.com/office/drawing/2014/main" id="{A1125D49-7617-524D-93FF-568220A243A4}"/>
              </a:ext>
            </a:extLst>
          </p:cNvPr>
          <p:cNvSpPr>
            <a:spLocks noGrp="1"/>
          </p:cNvSpPr>
          <p:nvPr>
            <p:ph type="body" sz="quarter" idx="29" hasCustomPrompt="1"/>
          </p:nvPr>
        </p:nvSpPr>
        <p:spPr>
          <a:xfrm>
            <a:off x="4350253"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4" name="Text Placeholder 2">
            <a:extLst>
              <a:ext uri="{FF2B5EF4-FFF2-40B4-BE49-F238E27FC236}">
                <a16:creationId xmlns:a16="http://schemas.microsoft.com/office/drawing/2014/main" id="{32FC023A-9146-A042-BD74-7CC8EF53A068}"/>
              </a:ext>
            </a:extLst>
          </p:cNvPr>
          <p:cNvSpPr>
            <a:spLocks noGrp="1"/>
          </p:cNvSpPr>
          <p:nvPr>
            <p:ph type="body" sz="quarter" idx="30" hasCustomPrompt="1"/>
          </p:nvPr>
        </p:nvSpPr>
        <p:spPr>
          <a:xfrm>
            <a:off x="8102968"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3" name="Text Placeholder 2">
            <a:extLst>
              <a:ext uri="{FF2B5EF4-FFF2-40B4-BE49-F238E27FC236}">
                <a16:creationId xmlns:a16="http://schemas.microsoft.com/office/drawing/2014/main" id="{3B88B2C6-7B71-2E10-C2D7-2073ED166CFF}"/>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2012992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Heading and title">
    <p:bg>
      <p:bgPr>
        <a:solidFill>
          <a:schemeClr val="bg2"/>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0C30067D-BDB2-4ED3-9FF2-9A7F7110FF90}"/>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8" name="Text Placeholder 6">
            <a:extLst>
              <a:ext uri="{FF2B5EF4-FFF2-40B4-BE49-F238E27FC236}">
                <a16:creationId xmlns:a16="http://schemas.microsoft.com/office/drawing/2014/main" id="{1878F7B9-C122-B8FB-05FB-508A64772A99}"/>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2601518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Bullet List">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7E84602F-A2F5-0AB3-EDDA-2F6FBCDFA885}"/>
              </a:ext>
            </a:extLst>
          </p:cNvPr>
          <p:cNvSpPr>
            <a:spLocks noGrp="1"/>
          </p:cNvSpPr>
          <p:nvPr>
            <p:ph type="body" sz="quarter" idx="10" hasCustomPrompt="1"/>
          </p:nvPr>
        </p:nvSpPr>
        <p:spPr>
          <a:xfrm>
            <a:off x="632818" y="1602317"/>
            <a:ext cx="11088236" cy="4519083"/>
          </a:xfrm>
          <a:prstGeom prst="rect">
            <a:avLst/>
          </a:prstGeom>
        </p:spPr>
        <p:txBody>
          <a:bodyPr lIns="91420" tIns="45710" rIns="91420" bIns="45710">
            <a:noAutofit/>
          </a:bodyPr>
          <a:lstStyle>
            <a:lvl1pPr marL="304798" indent="-228598">
              <a:lnSpc>
                <a:spcPct val="95000"/>
              </a:lnSpc>
              <a:spcBef>
                <a:spcPts val="1480"/>
              </a:spcBef>
              <a:buClr>
                <a:schemeClr val="bg1"/>
              </a:buClr>
              <a:buSzPct val="80000"/>
              <a:buFont typeface="Arial"/>
              <a:buChar char="•"/>
              <a:defRPr sz="2400" b="0" i="0">
                <a:solidFill>
                  <a:schemeClr val="tx1"/>
                </a:solidFill>
                <a:latin typeface="+mn-lt"/>
                <a:ea typeface="CiscoSansTT Thin" charset="0"/>
                <a:cs typeface="CiscoSansTT Thin" charset="0"/>
              </a:defRPr>
            </a:lvl1pPr>
            <a:lvl2pPr marL="609595" indent="-220132">
              <a:lnSpc>
                <a:spcPct val="95000"/>
              </a:lnSpc>
              <a:spcBef>
                <a:spcPts val="600"/>
              </a:spcBef>
              <a:buClr>
                <a:schemeClr val="bg1"/>
              </a:buClr>
              <a:buSzPct val="80000"/>
              <a:buFont typeface="Arial"/>
              <a:buChar char="•"/>
              <a:defRPr sz="1867" b="0" i="0">
                <a:solidFill>
                  <a:schemeClr val="tx1"/>
                </a:solidFill>
                <a:latin typeface="+mn-lt"/>
                <a:ea typeface="CiscoSansTT Thin" charset="0"/>
                <a:cs typeface="CiscoSansTT Thin" charset="0"/>
              </a:defRPr>
            </a:lvl2pPr>
            <a:lvl3pPr marL="914392" indent="-146050">
              <a:buClr>
                <a:schemeClr val="bg1"/>
              </a:buClr>
              <a:buSzPct val="80000"/>
              <a:buFont typeface="Arial"/>
              <a:buChar char="•"/>
              <a:defRPr sz="1600" b="0" i="0">
                <a:solidFill>
                  <a:schemeClr val="tx1"/>
                </a:solidFill>
                <a:latin typeface="CiscoSansTT" panose="020B0503020201020303" pitchFamily="34" charset="0"/>
                <a:ea typeface="CiscoSansTT" panose="020B0503020201020303" pitchFamily="34" charset="0"/>
                <a:cs typeface="CiscoSansTT" panose="020B0503020201020303" pitchFamily="34" charset="0"/>
              </a:defRPr>
            </a:lvl3pPr>
            <a:lvl4pPr marL="1214703" indent="-228552">
              <a:buClr>
                <a:schemeClr val="bg1"/>
              </a:buClr>
              <a:buSzPct val="80000"/>
              <a:buFont typeface="Arial"/>
              <a:buChar char="•"/>
              <a:defRPr sz="1333" b="0" i="0">
                <a:solidFill>
                  <a:schemeClr val="tx1"/>
                </a:solidFill>
                <a:latin typeface="CiscoSansTT Medium" panose="020B0503020201020303" pitchFamily="34" charset="0"/>
                <a:ea typeface="CiscoSansTT Medium" panose="020B0503020201020303" pitchFamily="34" charset="0"/>
                <a:cs typeface="CiscoSansTT Medium" panose="020B0503020201020303" pitchFamily="34" charset="0"/>
              </a:defRPr>
            </a:lvl4pPr>
            <a:lvl5pPr marL="1443255" indent="-224318">
              <a:buClr>
                <a:schemeClr val="bg2"/>
              </a:buClr>
              <a:buSzPct val="80000"/>
              <a:buFont typeface="Arial"/>
              <a:buChar char="•"/>
              <a:defRPr sz="1333" b="0" i="0">
                <a:solidFill>
                  <a:schemeClr val="bg2"/>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p:txBody>
      </p:sp>
      <p:sp>
        <p:nvSpPr>
          <p:cNvPr id="8" name="Text Placeholder 2">
            <a:extLst>
              <a:ext uri="{FF2B5EF4-FFF2-40B4-BE49-F238E27FC236}">
                <a16:creationId xmlns:a16="http://schemas.microsoft.com/office/drawing/2014/main" id="{59A4C47A-6966-3B09-BD1C-38665845F9B1}"/>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0" name="Text Placeholder 6">
            <a:extLst>
              <a:ext uri="{FF2B5EF4-FFF2-40B4-BE49-F238E27FC236}">
                <a16:creationId xmlns:a16="http://schemas.microsoft.com/office/drawing/2014/main" id="{1FCB4DFA-B41D-91DA-5108-E390AFFDD535}"/>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2891556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11">
            <a:extLst>
              <a:ext uri="{FF2B5EF4-FFF2-40B4-BE49-F238E27FC236}">
                <a16:creationId xmlns:a16="http://schemas.microsoft.com/office/drawing/2014/main" id="{C83B223E-030E-74D0-B6FA-BEC3DA7BD3FA}"/>
              </a:ext>
            </a:extLst>
          </p:cNvPr>
          <p:cNvSpPr>
            <a:spLocks noGrp="1"/>
          </p:cNvSpPr>
          <p:nvPr>
            <p:ph type="tbl" sz="quarter" idx="12"/>
          </p:nvPr>
        </p:nvSpPr>
        <p:spPr>
          <a:xfrm>
            <a:off x="621102" y="1602317"/>
            <a:ext cx="10974395" cy="3739704"/>
          </a:xfrm>
          <a:prstGeom prst="rect">
            <a:avLst/>
          </a:prstGeom>
        </p:spPr>
        <p:txBody>
          <a:bodyPr lIns="91420" tIns="45710" rIns="91420" bIns="45710">
            <a:noAutofit/>
          </a:bodyPr>
          <a:lstStyle>
            <a:lvl1pPr marL="0" indent="0" algn="ctr">
              <a:buNone/>
              <a:defRPr sz="2667" baseline="0">
                <a:solidFill>
                  <a:schemeClr val="tx1"/>
                </a:solidFill>
                <a:latin typeface="+mn-lt"/>
              </a:defRPr>
            </a:lvl1pPr>
          </a:lstStyle>
          <a:p>
            <a:pPr lvl="0"/>
            <a:r>
              <a:rPr lang="en-US" noProof="0"/>
              <a:t>Click icon to add table</a:t>
            </a:r>
            <a:endParaRPr lang="en-GB" noProof="0"/>
          </a:p>
        </p:txBody>
      </p:sp>
      <p:sp>
        <p:nvSpPr>
          <p:cNvPr id="11" name="Text Placeholder 2">
            <a:extLst>
              <a:ext uri="{FF2B5EF4-FFF2-40B4-BE49-F238E27FC236}">
                <a16:creationId xmlns:a16="http://schemas.microsoft.com/office/drawing/2014/main" id="{89B8D9E7-EAC8-4A5C-4139-BA396711F078}"/>
              </a:ext>
            </a:extLst>
          </p:cNvPr>
          <p:cNvSpPr>
            <a:spLocks noGrp="1"/>
          </p:cNvSpPr>
          <p:nvPr>
            <p:ph type="body" sz="quarter" idx="16" hasCustomPrompt="1"/>
          </p:nvPr>
        </p:nvSpPr>
        <p:spPr>
          <a:xfrm>
            <a:off x="632125" y="5586424"/>
            <a:ext cx="5463875" cy="249933"/>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Table caption goes here</a:t>
            </a:r>
          </a:p>
        </p:txBody>
      </p:sp>
      <p:sp>
        <p:nvSpPr>
          <p:cNvPr id="7" name="Text Placeholder 2">
            <a:extLst>
              <a:ext uri="{FF2B5EF4-FFF2-40B4-BE49-F238E27FC236}">
                <a16:creationId xmlns:a16="http://schemas.microsoft.com/office/drawing/2014/main" id="{DD6F855F-C6CE-B2F9-57E7-33E8ABD1C6C3}"/>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8" name="Text Placeholder 6">
            <a:extLst>
              <a:ext uri="{FF2B5EF4-FFF2-40B4-BE49-F238E27FC236}">
                <a16:creationId xmlns:a16="http://schemas.microsoft.com/office/drawing/2014/main" id="{AABDEAAE-DE1D-CF0D-8281-B39078C1DE9D}"/>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3203082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78A3B-500D-4C68-B8C3-F851444D79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4F4D0C-BA33-4907-8A0F-8D95BDC521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D61EF-CEEE-4F29-AF4E-585A43E38204}"/>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5" name="Footer Placeholder 4">
            <a:extLst>
              <a:ext uri="{FF2B5EF4-FFF2-40B4-BE49-F238E27FC236}">
                <a16:creationId xmlns:a16="http://schemas.microsoft.com/office/drawing/2014/main" id="{45919DD6-3211-4CCC-B315-369647372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653CC-FAE3-4939-A671-7F41B53C18FA}"/>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2902617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48CE7DB6-039C-AC58-5C90-9B19A4AA26C7}"/>
              </a:ext>
            </a:extLst>
          </p:cNvPr>
          <p:cNvSpPr>
            <a:spLocks noGrp="1"/>
          </p:cNvSpPr>
          <p:nvPr>
            <p:ph type="body" sz="quarter" idx="16" hasCustomPrompt="1"/>
          </p:nvPr>
        </p:nvSpPr>
        <p:spPr>
          <a:xfrm>
            <a:off x="632125" y="5586424"/>
            <a:ext cx="5463875" cy="249933"/>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Table caption goes here</a:t>
            </a:r>
          </a:p>
        </p:txBody>
      </p:sp>
      <p:sp>
        <p:nvSpPr>
          <p:cNvPr id="14" name="Chart Placeholder 2">
            <a:extLst>
              <a:ext uri="{FF2B5EF4-FFF2-40B4-BE49-F238E27FC236}">
                <a16:creationId xmlns:a16="http://schemas.microsoft.com/office/drawing/2014/main" id="{BD75F8AD-CDF4-CE28-1C24-08F6FA9598D3}"/>
              </a:ext>
            </a:extLst>
          </p:cNvPr>
          <p:cNvSpPr>
            <a:spLocks noGrp="1"/>
          </p:cNvSpPr>
          <p:nvPr>
            <p:ph type="chart" sz="quarter" idx="10"/>
          </p:nvPr>
        </p:nvSpPr>
        <p:spPr>
          <a:xfrm>
            <a:off x="632125" y="1602319"/>
            <a:ext cx="10960608" cy="3744383"/>
          </a:xfrm>
          <a:prstGeom prst="rect">
            <a:avLst/>
          </a:prstGeom>
        </p:spPr>
        <p:txBody>
          <a:bodyPr vert="horz" lIns="91420" tIns="45710" rIns="91420" bIns="45710">
            <a:noAutofit/>
          </a:bodyPr>
          <a:lstStyle>
            <a:lvl1pPr marL="0" indent="0" algn="ctr">
              <a:buNone/>
              <a:defRPr sz="2667" b="0" i="0">
                <a:solidFill>
                  <a:schemeClr val="tx1"/>
                </a:solidFill>
                <a:latin typeface="+mn-lt"/>
                <a:cs typeface="CiscoSans ExtraLight"/>
              </a:defRPr>
            </a:lvl1pPr>
          </a:lstStyle>
          <a:p>
            <a:pPr lvl="0"/>
            <a:r>
              <a:rPr lang="en-US" noProof="0"/>
              <a:t>Click icon to add chart</a:t>
            </a:r>
          </a:p>
        </p:txBody>
      </p:sp>
      <p:sp>
        <p:nvSpPr>
          <p:cNvPr id="9" name="Text Placeholder 2">
            <a:extLst>
              <a:ext uri="{FF2B5EF4-FFF2-40B4-BE49-F238E27FC236}">
                <a16:creationId xmlns:a16="http://schemas.microsoft.com/office/drawing/2014/main" id="{705B1628-7130-AF0C-17E8-DBDAD7001336}"/>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0" name="Text Placeholder 6">
            <a:extLst>
              <a:ext uri="{FF2B5EF4-FFF2-40B4-BE49-F238E27FC236}">
                <a16:creationId xmlns:a16="http://schemas.microsoft.com/office/drawing/2014/main" id="{A7267393-CC82-21AE-BF48-82206C9952EE}"/>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938010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Multi">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CE6D804B-991F-15D0-1B5C-852F088F2293}"/>
              </a:ext>
            </a:extLst>
          </p:cNvPr>
          <p:cNvSpPr>
            <a:spLocks noGrp="1"/>
          </p:cNvSpPr>
          <p:nvPr>
            <p:ph type="body" sz="quarter" idx="16" hasCustomPrompt="1"/>
          </p:nvPr>
        </p:nvSpPr>
        <p:spPr>
          <a:xfrm>
            <a:off x="632125" y="5586424"/>
            <a:ext cx="5463875" cy="249933"/>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Table caption goes here</a:t>
            </a:r>
          </a:p>
        </p:txBody>
      </p:sp>
      <p:sp>
        <p:nvSpPr>
          <p:cNvPr id="12" name="Content Placeholder 2">
            <a:extLst>
              <a:ext uri="{FF2B5EF4-FFF2-40B4-BE49-F238E27FC236}">
                <a16:creationId xmlns:a16="http://schemas.microsoft.com/office/drawing/2014/main" id="{5E762CBB-3A34-48C3-DD45-61F4F2FD11D1}"/>
              </a:ext>
            </a:extLst>
          </p:cNvPr>
          <p:cNvSpPr>
            <a:spLocks noGrp="1"/>
          </p:cNvSpPr>
          <p:nvPr>
            <p:ph idx="1"/>
          </p:nvPr>
        </p:nvSpPr>
        <p:spPr>
          <a:xfrm>
            <a:off x="632884" y="1602317"/>
            <a:ext cx="10961511" cy="3739704"/>
          </a:xfrm>
          <a:prstGeom prst="rect">
            <a:avLst/>
          </a:prstGeom>
        </p:spPr>
        <p:txBody>
          <a:bodyPr lIns="91420" tIns="45710" rIns="91420" bIns="45710">
            <a:noAutofit/>
          </a:bodyPr>
          <a:lstStyle>
            <a:lvl1pPr marL="380917" marR="0" indent="-380917" algn="ctr" defTabSz="609469" rtl="0" eaLnBrk="1" fontAlgn="auto" latinLnBrk="0" hangingPunct="1">
              <a:lnSpc>
                <a:spcPct val="100000"/>
              </a:lnSpc>
              <a:spcBef>
                <a:spcPct val="20000"/>
              </a:spcBef>
              <a:spcAft>
                <a:spcPts val="0"/>
              </a:spcAft>
              <a:buClrTx/>
              <a:buSzTx/>
              <a:buFont typeface="Arial"/>
              <a:buNone/>
              <a:tabLst/>
              <a:defRPr sz="2667" b="0" i="0" baseline="0">
                <a:solidFill>
                  <a:schemeClr val="tx1"/>
                </a:solidFill>
                <a:latin typeface="+mn-lt"/>
                <a:cs typeface="CiscoSans ExtraLight"/>
              </a:defRPr>
            </a:lvl1pPr>
          </a:lstStyle>
          <a:p>
            <a:pPr lvl="0"/>
            <a:r>
              <a:rPr lang="en-US"/>
              <a:t>Click to edit Master text styles</a:t>
            </a:r>
          </a:p>
        </p:txBody>
      </p:sp>
      <p:sp>
        <p:nvSpPr>
          <p:cNvPr id="7" name="Text Placeholder 2">
            <a:extLst>
              <a:ext uri="{FF2B5EF4-FFF2-40B4-BE49-F238E27FC236}">
                <a16:creationId xmlns:a16="http://schemas.microsoft.com/office/drawing/2014/main" id="{014E7A9D-AA27-1BDE-DF75-A66B1A4E967A}"/>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8" name="Text Placeholder 6">
            <a:extLst>
              <a:ext uri="{FF2B5EF4-FFF2-40B4-BE49-F238E27FC236}">
                <a16:creationId xmlns:a16="http://schemas.microsoft.com/office/drawing/2014/main" id="{8DB9C6A2-1768-FE67-38C1-DAE221A3B73A}"/>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42777533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cSld name="Heading only">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8A973767-6838-8C37-C9AB-EBCBB78A52A3}"/>
              </a:ext>
            </a:extLst>
          </p:cNvPr>
          <p:cNvSpPr>
            <a:spLocks noGrp="1"/>
          </p:cNvSpPr>
          <p:nvPr>
            <p:ph type="body" sz="quarter" idx="82" hasCustomPrompt="1"/>
          </p:nvPr>
        </p:nvSpPr>
        <p:spPr>
          <a:xfrm>
            <a:off x="625928" y="450012"/>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2742100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Half Page Text">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22ACBA-6A0D-C74B-AFCB-38D9D94CE143}"/>
              </a:ext>
            </a:extLst>
          </p:cNvPr>
          <p:cNvSpPr/>
          <p:nvPr/>
        </p:nvSpPr>
        <p:spPr>
          <a:xfrm>
            <a:off x="6104471"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latin typeface="CiscoSansTT ExtraLight" panose="020B0303020201020303" pitchFamily="34" charset="0"/>
            </a:endParaRPr>
          </a:p>
        </p:txBody>
      </p:sp>
      <p:sp>
        <p:nvSpPr>
          <p:cNvPr id="7" name="Title 1">
            <a:extLst>
              <a:ext uri="{FF2B5EF4-FFF2-40B4-BE49-F238E27FC236}">
                <a16:creationId xmlns:a16="http://schemas.microsoft.com/office/drawing/2014/main" id="{EB0442CC-18E0-97B7-E62C-0397FB025279}"/>
              </a:ext>
            </a:extLst>
          </p:cNvPr>
          <p:cNvSpPr>
            <a:spLocks noGrp="1"/>
          </p:cNvSpPr>
          <p:nvPr>
            <p:ph type="ctrTitle" hasCustomPrompt="1"/>
          </p:nvPr>
        </p:nvSpPr>
        <p:spPr>
          <a:xfrm>
            <a:off x="627425" y="1766047"/>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9" name="Text Placeholder 2">
            <a:extLst>
              <a:ext uri="{FF2B5EF4-FFF2-40B4-BE49-F238E27FC236}">
                <a16:creationId xmlns:a16="http://schemas.microsoft.com/office/drawing/2014/main" id="{5F030301-E75F-E7BE-D423-283E76983DD5}"/>
              </a:ext>
            </a:extLst>
          </p:cNvPr>
          <p:cNvSpPr>
            <a:spLocks noGrp="1"/>
          </p:cNvSpPr>
          <p:nvPr>
            <p:ph type="body" sz="quarter" idx="16" hasCustomPrompt="1"/>
          </p:nvPr>
        </p:nvSpPr>
        <p:spPr>
          <a:xfrm>
            <a:off x="627425" y="2421515"/>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Text Placeholder 2">
            <a:extLst>
              <a:ext uri="{FF2B5EF4-FFF2-40B4-BE49-F238E27FC236}">
                <a16:creationId xmlns:a16="http://schemas.microsoft.com/office/drawing/2014/main" id="{9CFD8466-F4CC-C5A0-9C5C-BABB06B9214C}"/>
              </a:ext>
            </a:extLst>
          </p:cNvPr>
          <p:cNvSpPr>
            <a:spLocks noGrp="1"/>
          </p:cNvSpPr>
          <p:nvPr>
            <p:ph type="body" sz="quarter" idx="15" hasCustomPrompt="1"/>
          </p:nvPr>
        </p:nvSpPr>
        <p:spPr>
          <a:xfrm>
            <a:off x="627425" y="2852062"/>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1" name="Text Placeholder 2">
            <a:extLst>
              <a:ext uri="{FF2B5EF4-FFF2-40B4-BE49-F238E27FC236}">
                <a16:creationId xmlns:a16="http://schemas.microsoft.com/office/drawing/2014/main" id="{56C75B5F-2754-AB33-5A12-A2F80412EA7C}"/>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99654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Half Page Text 2">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7" name="Title 1">
            <a:extLst>
              <a:ext uri="{FF2B5EF4-FFF2-40B4-BE49-F238E27FC236}">
                <a16:creationId xmlns:a16="http://schemas.microsoft.com/office/drawing/2014/main" id="{500FB767-EEA9-D740-8EE8-2114332F6203}"/>
              </a:ext>
            </a:extLst>
          </p:cNvPr>
          <p:cNvSpPr>
            <a:spLocks noGrp="1"/>
          </p:cNvSpPr>
          <p:nvPr>
            <p:ph type="ctrTitle" hasCustomPrompt="1"/>
          </p:nvPr>
        </p:nvSpPr>
        <p:spPr>
          <a:xfrm>
            <a:off x="623904"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pic>
        <p:nvPicPr>
          <p:cNvPr id="21" name="Picture 7">
            <a:extLst>
              <a:ext uri="{FF2B5EF4-FFF2-40B4-BE49-F238E27FC236}">
                <a16:creationId xmlns:a16="http://schemas.microsoft.com/office/drawing/2014/main" id="{C8840F6B-282B-A945-9690-ABC74CE8E7DE}"/>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22" name="Rectangle 21">
            <a:extLst>
              <a:ext uri="{FF2B5EF4-FFF2-40B4-BE49-F238E27FC236}">
                <a16:creationId xmlns:a16="http://schemas.microsoft.com/office/drawing/2014/main" id="{2C5D8762-2A1E-3E48-9704-3A8D36FCB834}"/>
              </a:ext>
            </a:extLst>
          </p:cNvPr>
          <p:cNvSpPr>
            <a:spLocks noChangeArrowheads="1"/>
          </p:cNvSpPr>
          <p:nvPr/>
        </p:nvSpPr>
        <p:spPr bwMode="ltGray">
          <a:xfrm>
            <a:off x="1142755" y="6383796"/>
            <a:ext cx="4534733" cy="164924"/>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533" b="0" i="0" spc="27" baseline="0">
                <a:solidFill>
                  <a:srgbClr val="0D274D"/>
                </a:solidFill>
                <a:latin typeface="CiscoSansTT Light" panose="020B0503020201020303" pitchFamily="34" charset="0"/>
                <a:ea typeface="+mn-ea"/>
                <a:cs typeface="CiscoSansTT Light" panose="020B0503020201020303" pitchFamily="34" charset="0"/>
              </a:rPr>
              <a:t>© 2022  Cisco and/or its affiliates. All rights reserved.   Cisco Confidential</a:t>
            </a:r>
          </a:p>
        </p:txBody>
      </p:sp>
      <p:sp>
        <p:nvSpPr>
          <p:cNvPr id="12" name="Text Placeholder 2">
            <a:extLst>
              <a:ext uri="{FF2B5EF4-FFF2-40B4-BE49-F238E27FC236}">
                <a16:creationId xmlns:a16="http://schemas.microsoft.com/office/drawing/2014/main" id="{D9178804-B96E-BE4F-9C01-F123A4E79750}"/>
              </a:ext>
            </a:extLst>
          </p:cNvPr>
          <p:cNvSpPr>
            <a:spLocks noGrp="1"/>
          </p:cNvSpPr>
          <p:nvPr>
            <p:ph type="body" sz="quarter" idx="14" hasCustomPrompt="1"/>
          </p:nvPr>
        </p:nvSpPr>
        <p:spPr>
          <a:xfrm>
            <a:off x="632127" y="431801"/>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4" name="Text Placeholder 2">
            <a:extLst>
              <a:ext uri="{FF2B5EF4-FFF2-40B4-BE49-F238E27FC236}">
                <a16:creationId xmlns:a16="http://schemas.microsoft.com/office/drawing/2014/main" id="{0496D4BA-1A90-CD12-46A7-BEFF3610D8BF}"/>
              </a:ext>
            </a:extLst>
          </p:cNvPr>
          <p:cNvSpPr>
            <a:spLocks noGrp="1"/>
          </p:cNvSpPr>
          <p:nvPr>
            <p:ph type="body" sz="quarter" idx="21" hasCustomPrompt="1"/>
          </p:nvPr>
        </p:nvSpPr>
        <p:spPr>
          <a:xfrm>
            <a:off x="7360302" y="758396"/>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6" name="Text Placeholder 2">
            <a:extLst>
              <a:ext uri="{FF2B5EF4-FFF2-40B4-BE49-F238E27FC236}">
                <a16:creationId xmlns:a16="http://schemas.microsoft.com/office/drawing/2014/main" id="{E5754773-B320-74FF-360B-AE12573C9FE6}"/>
              </a:ext>
            </a:extLst>
          </p:cNvPr>
          <p:cNvSpPr>
            <a:spLocks noGrp="1"/>
          </p:cNvSpPr>
          <p:nvPr>
            <p:ph type="body" sz="quarter" idx="24" hasCustomPrompt="1"/>
          </p:nvPr>
        </p:nvSpPr>
        <p:spPr>
          <a:xfrm>
            <a:off x="7360302" y="2689016"/>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0E77DDFA-F376-BD29-5DEA-72F5308CBF7A}"/>
              </a:ext>
            </a:extLst>
          </p:cNvPr>
          <p:cNvSpPr>
            <a:spLocks noGrp="1"/>
          </p:cNvSpPr>
          <p:nvPr>
            <p:ph type="body" sz="quarter" idx="26" hasCustomPrompt="1"/>
          </p:nvPr>
        </p:nvSpPr>
        <p:spPr>
          <a:xfrm>
            <a:off x="7360302" y="4610989"/>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9" name="Text Placeholder 2">
            <a:extLst>
              <a:ext uri="{FF2B5EF4-FFF2-40B4-BE49-F238E27FC236}">
                <a16:creationId xmlns:a16="http://schemas.microsoft.com/office/drawing/2014/main" id="{12102193-3492-4BAB-8F98-FC7C55191E4D}"/>
              </a:ext>
            </a:extLst>
          </p:cNvPr>
          <p:cNvSpPr>
            <a:spLocks noGrp="1"/>
          </p:cNvSpPr>
          <p:nvPr>
            <p:ph type="body" sz="quarter" idx="15" hasCustomPrompt="1"/>
          </p:nvPr>
        </p:nvSpPr>
        <p:spPr>
          <a:xfrm>
            <a:off x="7360302" y="1190595"/>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0" name="Text Placeholder 2">
            <a:extLst>
              <a:ext uri="{FF2B5EF4-FFF2-40B4-BE49-F238E27FC236}">
                <a16:creationId xmlns:a16="http://schemas.microsoft.com/office/drawing/2014/main" id="{0A6491F4-97AD-1094-3D4C-75416A30CE37}"/>
              </a:ext>
            </a:extLst>
          </p:cNvPr>
          <p:cNvSpPr>
            <a:spLocks noGrp="1"/>
          </p:cNvSpPr>
          <p:nvPr>
            <p:ph type="body" sz="quarter" idx="28" hasCustomPrompt="1"/>
          </p:nvPr>
        </p:nvSpPr>
        <p:spPr>
          <a:xfrm>
            <a:off x="7360302" y="3112568"/>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ext Placeholder 2">
            <a:extLst>
              <a:ext uri="{FF2B5EF4-FFF2-40B4-BE49-F238E27FC236}">
                <a16:creationId xmlns:a16="http://schemas.microsoft.com/office/drawing/2014/main" id="{792FD8C7-8C8B-6909-C32B-EAA567C1FEF3}"/>
              </a:ext>
            </a:extLst>
          </p:cNvPr>
          <p:cNvSpPr>
            <a:spLocks noGrp="1"/>
          </p:cNvSpPr>
          <p:nvPr>
            <p:ph type="body" sz="quarter" idx="29" hasCustomPrompt="1"/>
          </p:nvPr>
        </p:nvSpPr>
        <p:spPr>
          <a:xfrm>
            <a:off x="7360302" y="5043187"/>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Tree>
    <p:extLst>
      <p:ext uri="{BB962C8B-B14F-4D97-AF65-F5344CB8AC3E}">
        <p14:creationId xmlns:p14="http://schemas.microsoft.com/office/powerpoint/2010/main" val="1506584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Half Page Text 3">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3E8268D0-2B6B-14C3-F3A8-834B9EAEC765}"/>
              </a:ext>
            </a:extLst>
          </p:cNvPr>
          <p:cNvSpPr>
            <a:spLocks noGrp="1"/>
          </p:cNvSpPr>
          <p:nvPr>
            <p:ph type="body" sz="quarter" idx="21" hasCustomPrompt="1"/>
          </p:nvPr>
        </p:nvSpPr>
        <p:spPr>
          <a:xfrm>
            <a:off x="7360302" y="758396"/>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4" name="Text Placeholder 2">
            <a:extLst>
              <a:ext uri="{FF2B5EF4-FFF2-40B4-BE49-F238E27FC236}">
                <a16:creationId xmlns:a16="http://schemas.microsoft.com/office/drawing/2014/main" id="{8A14A143-03AF-F347-89FC-0666167C56A7}"/>
              </a:ext>
            </a:extLst>
          </p:cNvPr>
          <p:cNvSpPr>
            <a:spLocks noGrp="1"/>
          </p:cNvSpPr>
          <p:nvPr>
            <p:ph type="body" sz="quarter" idx="24" hasCustomPrompt="1"/>
          </p:nvPr>
        </p:nvSpPr>
        <p:spPr>
          <a:xfrm>
            <a:off x="7360302" y="2689016"/>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5" name="Text Placeholder 2">
            <a:extLst>
              <a:ext uri="{FF2B5EF4-FFF2-40B4-BE49-F238E27FC236}">
                <a16:creationId xmlns:a16="http://schemas.microsoft.com/office/drawing/2014/main" id="{1E323F44-643B-8464-6F8E-6F0C68F4A75A}"/>
              </a:ext>
            </a:extLst>
          </p:cNvPr>
          <p:cNvSpPr>
            <a:spLocks noGrp="1"/>
          </p:cNvSpPr>
          <p:nvPr>
            <p:ph type="body" sz="quarter" idx="26" hasCustomPrompt="1"/>
          </p:nvPr>
        </p:nvSpPr>
        <p:spPr>
          <a:xfrm>
            <a:off x="7360302" y="4610989"/>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6" name="Text Placeholder 2">
            <a:extLst>
              <a:ext uri="{FF2B5EF4-FFF2-40B4-BE49-F238E27FC236}">
                <a16:creationId xmlns:a16="http://schemas.microsoft.com/office/drawing/2014/main" id="{77D7AA59-52D3-A85E-06D7-7D6C84CBBB83}"/>
              </a:ext>
            </a:extLst>
          </p:cNvPr>
          <p:cNvSpPr>
            <a:spLocks noGrp="1"/>
          </p:cNvSpPr>
          <p:nvPr>
            <p:ph type="body" sz="quarter" idx="15" hasCustomPrompt="1"/>
          </p:nvPr>
        </p:nvSpPr>
        <p:spPr>
          <a:xfrm>
            <a:off x="7360302" y="1190595"/>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0" name="Text Placeholder 2">
            <a:extLst>
              <a:ext uri="{FF2B5EF4-FFF2-40B4-BE49-F238E27FC236}">
                <a16:creationId xmlns:a16="http://schemas.microsoft.com/office/drawing/2014/main" id="{6481995A-7D97-808B-623A-0F2B9B54B1FA}"/>
              </a:ext>
            </a:extLst>
          </p:cNvPr>
          <p:cNvSpPr>
            <a:spLocks noGrp="1"/>
          </p:cNvSpPr>
          <p:nvPr>
            <p:ph type="body" sz="quarter" idx="28" hasCustomPrompt="1"/>
          </p:nvPr>
        </p:nvSpPr>
        <p:spPr>
          <a:xfrm>
            <a:off x="7360302" y="3112568"/>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2" name="Text Placeholder 2">
            <a:extLst>
              <a:ext uri="{FF2B5EF4-FFF2-40B4-BE49-F238E27FC236}">
                <a16:creationId xmlns:a16="http://schemas.microsoft.com/office/drawing/2014/main" id="{C2C22A22-15C4-D3F3-399F-EBDDB222B289}"/>
              </a:ext>
            </a:extLst>
          </p:cNvPr>
          <p:cNvSpPr>
            <a:spLocks noGrp="1"/>
          </p:cNvSpPr>
          <p:nvPr>
            <p:ph type="body" sz="quarter" idx="29" hasCustomPrompt="1"/>
          </p:nvPr>
        </p:nvSpPr>
        <p:spPr>
          <a:xfrm>
            <a:off x="7360302" y="5043187"/>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itle 1">
            <a:extLst>
              <a:ext uri="{FF2B5EF4-FFF2-40B4-BE49-F238E27FC236}">
                <a16:creationId xmlns:a16="http://schemas.microsoft.com/office/drawing/2014/main" id="{3576ECFD-ABB0-1491-EDD7-7F12498F6CCC}"/>
              </a:ext>
            </a:extLst>
          </p:cNvPr>
          <p:cNvSpPr>
            <a:spLocks noGrp="1"/>
          </p:cNvSpPr>
          <p:nvPr>
            <p:ph type="ctrTitle" hasCustomPrompt="1"/>
          </p:nvPr>
        </p:nvSpPr>
        <p:spPr>
          <a:xfrm>
            <a:off x="623904"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24" name="Text Placeholder 2">
            <a:extLst>
              <a:ext uri="{FF2B5EF4-FFF2-40B4-BE49-F238E27FC236}">
                <a16:creationId xmlns:a16="http://schemas.microsoft.com/office/drawing/2014/main" id="{AEDD64BB-96E9-B53B-7D4D-690B8C23D059}"/>
              </a:ext>
            </a:extLst>
          </p:cNvPr>
          <p:cNvSpPr>
            <a:spLocks noGrp="1"/>
          </p:cNvSpPr>
          <p:nvPr>
            <p:ph type="body" sz="quarter" idx="14" hasCustomPrompt="1"/>
          </p:nvPr>
        </p:nvSpPr>
        <p:spPr>
          <a:xfrm>
            <a:off x="632127" y="431801"/>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882619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Half Page Text 4">
    <p:spTree>
      <p:nvGrpSpPr>
        <p:cNvPr id="1" name=""/>
        <p:cNvGrpSpPr/>
        <p:nvPr/>
      </p:nvGrpSpPr>
      <p:grpSpPr>
        <a:xfrm>
          <a:off x="0" y="0"/>
          <a:ext cx="0" cy="0"/>
          <a:chOff x="0" y="0"/>
          <a:chExt cx="0" cy="0"/>
        </a:xfrm>
      </p:grpSpPr>
      <p:sp>
        <p:nvSpPr>
          <p:cNvPr id="4" name="Rectangle 3"/>
          <p:cNvSpPr/>
          <p:nvPr/>
        </p:nvSpPr>
        <p:spPr>
          <a:xfrm>
            <a:off x="6104471"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latin typeface="CiscoSansTT ExtraLight" panose="020B0303020201020303" pitchFamily="34" charset="0"/>
            </a:endParaRPr>
          </a:p>
        </p:txBody>
      </p:sp>
      <p:sp>
        <p:nvSpPr>
          <p:cNvPr id="7" name="Title 1">
            <a:extLst>
              <a:ext uri="{FF2B5EF4-FFF2-40B4-BE49-F238E27FC236}">
                <a16:creationId xmlns:a16="http://schemas.microsoft.com/office/drawing/2014/main" id="{500FB767-EEA9-D740-8EE8-2114332F6203}"/>
              </a:ext>
            </a:extLst>
          </p:cNvPr>
          <p:cNvSpPr>
            <a:spLocks noGrp="1"/>
          </p:cNvSpPr>
          <p:nvPr>
            <p:ph type="ctrTitle" hasCustomPrompt="1"/>
          </p:nvPr>
        </p:nvSpPr>
        <p:spPr>
          <a:xfrm>
            <a:off x="626048"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16" name="Text Placeholder 2">
            <a:extLst>
              <a:ext uri="{FF2B5EF4-FFF2-40B4-BE49-F238E27FC236}">
                <a16:creationId xmlns:a16="http://schemas.microsoft.com/office/drawing/2014/main" id="{6D48D0B9-5AAE-5EA0-915E-F4A587C78DEA}"/>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3" name="Text Placeholder 2">
            <a:extLst>
              <a:ext uri="{FF2B5EF4-FFF2-40B4-BE49-F238E27FC236}">
                <a16:creationId xmlns:a16="http://schemas.microsoft.com/office/drawing/2014/main" id="{FD776BEA-9222-9BAE-1B0A-D130A0C27386}"/>
              </a:ext>
            </a:extLst>
          </p:cNvPr>
          <p:cNvSpPr>
            <a:spLocks noGrp="1"/>
          </p:cNvSpPr>
          <p:nvPr>
            <p:ph type="body" sz="quarter" idx="21" hasCustomPrompt="1"/>
          </p:nvPr>
        </p:nvSpPr>
        <p:spPr>
          <a:xfrm>
            <a:off x="7360304" y="758396"/>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4" name="Text Placeholder 2">
            <a:extLst>
              <a:ext uri="{FF2B5EF4-FFF2-40B4-BE49-F238E27FC236}">
                <a16:creationId xmlns:a16="http://schemas.microsoft.com/office/drawing/2014/main" id="{4FF5CF4C-D0EB-653A-EF97-9B340B356D4E}"/>
              </a:ext>
            </a:extLst>
          </p:cNvPr>
          <p:cNvSpPr>
            <a:spLocks noGrp="1"/>
          </p:cNvSpPr>
          <p:nvPr>
            <p:ph type="body" sz="quarter" idx="24" hasCustomPrompt="1"/>
          </p:nvPr>
        </p:nvSpPr>
        <p:spPr>
          <a:xfrm>
            <a:off x="7360304" y="2689016"/>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5" name="Text Placeholder 2">
            <a:extLst>
              <a:ext uri="{FF2B5EF4-FFF2-40B4-BE49-F238E27FC236}">
                <a16:creationId xmlns:a16="http://schemas.microsoft.com/office/drawing/2014/main" id="{AD7E996C-EDDD-1C3A-F435-CE74CC8C66CD}"/>
              </a:ext>
            </a:extLst>
          </p:cNvPr>
          <p:cNvSpPr>
            <a:spLocks noGrp="1"/>
          </p:cNvSpPr>
          <p:nvPr>
            <p:ph type="body" sz="quarter" idx="26" hasCustomPrompt="1"/>
          </p:nvPr>
        </p:nvSpPr>
        <p:spPr>
          <a:xfrm>
            <a:off x="7360304" y="4610989"/>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0" name="Text Placeholder 2">
            <a:extLst>
              <a:ext uri="{FF2B5EF4-FFF2-40B4-BE49-F238E27FC236}">
                <a16:creationId xmlns:a16="http://schemas.microsoft.com/office/drawing/2014/main" id="{7EAE9D52-E667-E111-D1B1-C8DA2561EB82}"/>
              </a:ext>
            </a:extLst>
          </p:cNvPr>
          <p:cNvSpPr>
            <a:spLocks noGrp="1"/>
          </p:cNvSpPr>
          <p:nvPr>
            <p:ph type="body" sz="quarter" idx="15" hasCustomPrompt="1"/>
          </p:nvPr>
        </p:nvSpPr>
        <p:spPr>
          <a:xfrm>
            <a:off x="7360304" y="1190595"/>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2" name="Text Placeholder 2">
            <a:extLst>
              <a:ext uri="{FF2B5EF4-FFF2-40B4-BE49-F238E27FC236}">
                <a16:creationId xmlns:a16="http://schemas.microsoft.com/office/drawing/2014/main" id="{43217552-FC77-55C0-C4C3-86742477333B}"/>
              </a:ext>
            </a:extLst>
          </p:cNvPr>
          <p:cNvSpPr>
            <a:spLocks noGrp="1"/>
          </p:cNvSpPr>
          <p:nvPr>
            <p:ph type="body" sz="quarter" idx="28" hasCustomPrompt="1"/>
          </p:nvPr>
        </p:nvSpPr>
        <p:spPr>
          <a:xfrm>
            <a:off x="7360304" y="3112568"/>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ext Placeholder 2">
            <a:extLst>
              <a:ext uri="{FF2B5EF4-FFF2-40B4-BE49-F238E27FC236}">
                <a16:creationId xmlns:a16="http://schemas.microsoft.com/office/drawing/2014/main" id="{61B96D09-51F8-E400-53C3-04E0CB41305D}"/>
              </a:ext>
            </a:extLst>
          </p:cNvPr>
          <p:cNvSpPr>
            <a:spLocks noGrp="1"/>
          </p:cNvSpPr>
          <p:nvPr>
            <p:ph type="body" sz="quarter" idx="29" hasCustomPrompt="1"/>
          </p:nvPr>
        </p:nvSpPr>
        <p:spPr>
          <a:xfrm>
            <a:off x="7360304" y="5043187"/>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Tree>
    <p:extLst>
      <p:ext uri="{BB962C8B-B14F-4D97-AF65-F5344CB8AC3E}">
        <p14:creationId xmlns:p14="http://schemas.microsoft.com/office/powerpoint/2010/main" val="2786067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Half page text 5">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F37C714-926C-B64D-A4F5-C938E3E4ED20}"/>
              </a:ext>
            </a:extLst>
          </p:cNvPr>
          <p:cNvSpPr/>
          <p:nvPr/>
        </p:nvSpPr>
        <p:spPr>
          <a:xfrm>
            <a:off x="6104471"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latin typeface="CiscoSansTT ExtraLight" panose="020B0303020201020303" pitchFamily="34" charset="0"/>
            </a:endParaRPr>
          </a:p>
        </p:txBody>
      </p:sp>
      <p:sp>
        <p:nvSpPr>
          <p:cNvPr id="16" name="Text Placeholder 2">
            <a:extLst>
              <a:ext uri="{FF2B5EF4-FFF2-40B4-BE49-F238E27FC236}">
                <a16:creationId xmlns:a16="http://schemas.microsoft.com/office/drawing/2014/main" id="{C2CBB27D-4ECC-7D57-A8D7-9837ACB4C785}"/>
              </a:ext>
            </a:extLst>
          </p:cNvPr>
          <p:cNvSpPr>
            <a:spLocks noGrp="1"/>
          </p:cNvSpPr>
          <p:nvPr>
            <p:ph type="body" sz="quarter" idx="21" hasCustomPrompt="1"/>
          </p:nvPr>
        </p:nvSpPr>
        <p:spPr>
          <a:xfrm>
            <a:off x="7360304" y="758396"/>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4E4DEDCA-B1D8-2700-95AE-F61F2A5A40E4}"/>
              </a:ext>
            </a:extLst>
          </p:cNvPr>
          <p:cNvSpPr>
            <a:spLocks noGrp="1"/>
          </p:cNvSpPr>
          <p:nvPr>
            <p:ph type="body" sz="quarter" idx="24" hasCustomPrompt="1"/>
          </p:nvPr>
        </p:nvSpPr>
        <p:spPr>
          <a:xfrm>
            <a:off x="7360304" y="2689016"/>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9" name="Text Placeholder 2">
            <a:extLst>
              <a:ext uri="{FF2B5EF4-FFF2-40B4-BE49-F238E27FC236}">
                <a16:creationId xmlns:a16="http://schemas.microsoft.com/office/drawing/2014/main" id="{DCB8C56B-FD0B-ED99-1F78-93E2F9DB6316}"/>
              </a:ext>
            </a:extLst>
          </p:cNvPr>
          <p:cNvSpPr>
            <a:spLocks noGrp="1"/>
          </p:cNvSpPr>
          <p:nvPr>
            <p:ph type="body" sz="quarter" idx="26" hasCustomPrompt="1"/>
          </p:nvPr>
        </p:nvSpPr>
        <p:spPr>
          <a:xfrm>
            <a:off x="7360304" y="4610989"/>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1" name="Text Placeholder 2">
            <a:extLst>
              <a:ext uri="{FF2B5EF4-FFF2-40B4-BE49-F238E27FC236}">
                <a16:creationId xmlns:a16="http://schemas.microsoft.com/office/drawing/2014/main" id="{4FF4178D-EA14-1DB3-76F5-F17A2F680081}"/>
              </a:ext>
            </a:extLst>
          </p:cNvPr>
          <p:cNvSpPr>
            <a:spLocks noGrp="1"/>
          </p:cNvSpPr>
          <p:nvPr>
            <p:ph type="body" sz="quarter" idx="15" hasCustomPrompt="1"/>
          </p:nvPr>
        </p:nvSpPr>
        <p:spPr>
          <a:xfrm>
            <a:off x="7360304" y="1190595"/>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2" name="Text Placeholder 2">
            <a:extLst>
              <a:ext uri="{FF2B5EF4-FFF2-40B4-BE49-F238E27FC236}">
                <a16:creationId xmlns:a16="http://schemas.microsoft.com/office/drawing/2014/main" id="{C50465A6-124F-F258-49BE-3472BBC000E1}"/>
              </a:ext>
            </a:extLst>
          </p:cNvPr>
          <p:cNvSpPr>
            <a:spLocks noGrp="1"/>
          </p:cNvSpPr>
          <p:nvPr>
            <p:ph type="body" sz="quarter" idx="28" hasCustomPrompt="1"/>
          </p:nvPr>
        </p:nvSpPr>
        <p:spPr>
          <a:xfrm>
            <a:off x="7360304" y="3112568"/>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ext Placeholder 2">
            <a:extLst>
              <a:ext uri="{FF2B5EF4-FFF2-40B4-BE49-F238E27FC236}">
                <a16:creationId xmlns:a16="http://schemas.microsoft.com/office/drawing/2014/main" id="{88F04DA7-F805-D415-F2BB-79E89146E2C0}"/>
              </a:ext>
            </a:extLst>
          </p:cNvPr>
          <p:cNvSpPr>
            <a:spLocks noGrp="1"/>
          </p:cNvSpPr>
          <p:nvPr>
            <p:ph type="body" sz="quarter" idx="29" hasCustomPrompt="1"/>
          </p:nvPr>
        </p:nvSpPr>
        <p:spPr>
          <a:xfrm>
            <a:off x="7360304" y="5043187"/>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4" name="Title 1">
            <a:extLst>
              <a:ext uri="{FF2B5EF4-FFF2-40B4-BE49-F238E27FC236}">
                <a16:creationId xmlns:a16="http://schemas.microsoft.com/office/drawing/2014/main" id="{63195051-635B-6257-E964-771DABF5DF3B}"/>
              </a:ext>
            </a:extLst>
          </p:cNvPr>
          <p:cNvSpPr>
            <a:spLocks noGrp="1"/>
          </p:cNvSpPr>
          <p:nvPr>
            <p:ph type="ctrTitle" hasCustomPrompt="1"/>
          </p:nvPr>
        </p:nvSpPr>
        <p:spPr>
          <a:xfrm>
            <a:off x="632125" y="1771876"/>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25" name="Text Placeholder 2">
            <a:extLst>
              <a:ext uri="{FF2B5EF4-FFF2-40B4-BE49-F238E27FC236}">
                <a16:creationId xmlns:a16="http://schemas.microsoft.com/office/drawing/2014/main" id="{D0A8471E-2BBA-AE3D-CE56-68CCA2519DA0}"/>
              </a:ext>
            </a:extLst>
          </p:cNvPr>
          <p:cNvSpPr>
            <a:spLocks noGrp="1"/>
          </p:cNvSpPr>
          <p:nvPr>
            <p:ph type="body" sz="quarter" idx="16" hasCustomPrompt="1"/>
          </p:nvPr>
        </p:nvSpPr>
        <p:spPr>
          <a:xfrm>
            <a:off x="63212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6" name="Text Placeholder 2">
            <a:extLst>
              <a:ext uri="{FF2B5EF4-FFF2-40B4-BE49-F238E27FC236}">
                <a16:creationId xmlns:a16="http://schemas.microsoft.com/office/drawing/2014/main" id="{748B7AD2-C316-D1F7-99FE-EF6B9A10F889}"/>
              </a:ext>
            </a:extLst>
          </p:cNvPr>
          <p:cNvSpPr>
            <a:spLocks noGrp="1"/>
          </p:cNvSpPr>
          <p:nvPr>
            <p:ph type="body" sz="quarter" idx="30" hasCustomPrompt="1"/>
          </p:nvPr>
        </p:nvSpPr>
        <p:spPr>
          <a:xfrm>
            <a:off x="632125" y="2813068"/>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8" name="Text Placeholder 2">
            <a:extLst>
              <a:ext uri="{FF2B5EF4-FFF2-40B4-BE49-F238E27FC236}">
                <a16:creationId xmlns:a16="http://schemas.microsoft.com/office/drawing/2014/main" id="{B3D1F05A-245C-2C85-24CE-BAD42CCB0C2A}"/>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402134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84">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Image Large Cap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A62B9F0-3EE9-0046-B656-7796BE0520F4}"/>
              </a:ext>
            </a:extLst>
          </p:cNvPr>
          <p:cNvSpPr>
            <a:spLocks noGrp="1"/>
          </p:cNvSpPr>
          <p:nvPr>
            <p:ph type="ctrTitle" hasCustomPrompt="1"/>
          </p:nvPr>
        </p:nvSpPr>
        <p:spPr>
          <a:xfrm>
            <a:off x="979707" y="4324906"/>
            <a:ext cx="10232588" cy="1955628"/>
          </a:xfrm>
          <a:prstGeom prst="rect">
            <a:avLst/>
          </a:prstGeom>
        </p:spPr>
        <p:txBody>
          <a:bodyPr anchor="ctr"/>
          <a:lstStyle>
            <a:lvl1pPr marL="0" indent="0" algn="ctr">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goes here</a:t>
            </a:r>
            <a:endParaRPr lang="en-US"/>
          </a:p>
        </p:txBody>
      </p:sp>
      <p:sp>
        <p:nvSpPr>
          <p:cNvPr id="6" name="Picture Placeholder 2">
            <a:extLst>
              <a:ext uri="{FF2B5EF4-FFF2-40B4-BE49-F238E27FC236}">
                <a16:creationId xmlns:a16="http://schemas.microsoft.com/office/drawing/2014/main" id="{EF1594EA-D397-6C41-A885-CC4BB73C61CA}"/>
              </a:ext>
            </a:extLst>
          </p:cNvPr>
          <p:cNvSpPr>
            <a:spLocks noGrp="1"/>
          </p:cNvSpPr>
          <p:nvPr>
            <p:ph type="pic" sz="quarter" idx="10" hasCustomPrompt="1"/>
          </p:nvPr>
        </p:nvSpPr>
        <p:spPr>
          <a:xfrm>
            <a:off x="1" y="0"/>
            <a:ext cx="12192000" cy="4324904"/>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Tree>
    <p:extLst>
      <p:ext uri="{BB962C8B-B14F-4D97-AF65-F5344CB8AC3E}">
        <p14:creationId xmlns:p14="http://schemas.microsoft.com/office/powerpoint/2010/main" val="418753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ky Image Large Caption">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A62B9F0-3EE9-0046-B656-7796BE0520F4}"/>
              </a:ext>
            </a:extLst>
          </p:cNvPr>
          <p:cNvSpPr>
            <a:spLocks noGrp="1"/>
          </p:cNvSpPr>
          <p:nvPr>
            <p:ph type="ctrTitle" hasCustomPrompt="1"/>
          </p:nvPr>
        </p:nvSpPr>
        <p:spPr>
          <a:xfrm>
            <a:off x="979707" y="4324906"/>
            <a:ext cx="10232588" cy="1955628"/>
          </a:xfrm>
          <a:prstGeom prst="rect">
            <a:avLst/>
          </a:prstGeom>
        </p:spPr>
        <p:txBody>
          <a:bodyPr anchor="ctr"/>
          <a:lstStyle>
            <a:lvl1pPr marL="0" indent="0" algn="ctr">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goes here</a:t>
            </a:r>
            <a:endParaRPr lang="en-US"/>
          </a:p>
        </p:txBody>
      </p:sp>
      <p:sp>
        <p:nvSpPr>
          <p:cNvPr id="6" name="Picture Placeholder 2">
            <a:extLst>
              <a:ext uri="{FF2B5EF4-FFF2-40B4-BE49-F238E27FC236}">
                <a16:creationId xmlns:a16="http://schemas.microsoft.com/office/drawing/2014/main" id="{EF1594EA-D397-6C41-A885-CC4BB73C61CA}"/>
              </a:ext>
            </a:extLst>
          </p:cNvPr>
          <p:cNvSpPr>
            <a:spLocks noGrp="1"/>
          </p:cNvSpPr>
          <p:nvPr>
            <p:ph type="pic" sz="quarter" idx="10" hasCustomPrompt="1"/>
          </p:nvPr>
        </p:nvSpPr>
        <p:spPr>
          <a:xfrm>
            <a:off x="1" y="0"/>
            <a:ext cx="12192000" cy="4324904"/>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Tree>
    <p:extLst>
      <p:ext uri="{BB962C8B-B14F-4D97-AF65-F5344CB8AC3E}">
        <p14:creationId xmlns:p14="http://schemas.microsoft.com/office/powerpoint/2010/main" val="2246959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1"/>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a:t>Speaker Name</a:t>
            </a:r>
            <a:endParaRPr lang="en-US"/>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a:t>Subtitle Goes Here</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1"/>
                </a:solidFill>
                <a:latin typeface="+mj-lt"/>
                <a:cs typeface="CiscoSansTT ExtraLight"/>
              </a:defRPr>
            </a:lvl1pPr>
          </a:lstStyle>
          <a:p>
            <a:r>
              <a:rPr lang="en-GB"/>
              <a:t>Presentation Title Goes Here</a:t>
            </a:r>
            <a:endParaRPr lang="en-US"/>
          </a:p>
        </p:txBody>
      </p:sp>
      <p:sp>
        <p:nvSpPr>
          <p:cNvPr id="6" name="Freeform 6"/>
          <p:cNvSpPr>
            <a:spLocks noChangeAspect="1" noEditPoints="1"/>
          </p:cNvSpPr>
          <p:nvPr/>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
        <p:nvSpPr>
          <p:cNvPr id="8" name="Freeform 6">
            <a:extLst>
              <a:ext uri="{FF2B5EF4-FFF2-40B4-BE49-F238E27FC236}">
                <a16:creationId xmlns:a16="http://schemas.microsoft.com/office/drawing/2014/main" id="{66651854-3E9D-3744-B697-F78506784448}"/>
              </a:ext>
            </a:extLst>
          </p:cNvPr>
          <p:cNvSpPr>
            <a:spLocks noChangeAspect="1" noEditPoints="1"/>
          </p:cNvSpPr>
          <p:nvPr userDrawn="1"/>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Tree>
    <p:extLst>
      <p:ext uri="{BB962C8B-B14F-4D97-AF65-F5344CB8AC3E}">
        <p14:creationId xmlns:p14="http://schemas.microsoft.com/office/powerpoint/2010/main" val="134015623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Image Full">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45C13F8A-9C96-BC4F-A27C-6AF68C9B9A84}"/>
              </a:ext>
            </a:extLst>
          </p:cNvPr>
          <p:cNvSpPr>
            <a:spLocks noGrp="1"/>
          </p:cNvSpPr>
          <p:nvPr>
            <p:ph type="pic" sz="quarter" idx="10" hasCustomPrompt="1"/>
          </p:nvPr>
        </p:nvSpPr>
        <p:spPr>
          <a:xfrm>
            <a:off x="1" y="0"/>
            <a:ext cx="12192000" cy="5992432"/>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Tree>
    <p:extLst>
      <p:ext uri="{BB962C8B-B14F-4D97-AF65-F5344CB8AC3E}">
        <p14:creationId xmlns:p14="http://schemas.microsoft.com/office/powerpoint/2010/main" val="978645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ky Image Full">
    <p:bg>
      <p:bgPr>
        <a:solidFill>
          <a:schemeClr val="accent1"/>
        </a:solidFill>
        <a:effectLst/>
      </p:bgPr>
    </p:bg>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45C13F8A-9C96-BC4F-A27C-6AF68C9B9A84}"/>
              </a:ext>
            </a:extLst>
          </p:cNvPr>
          <p:cNvSpPr>
            <a:spLocks noGrp="1"/>
          </p:cNvSpPr>
          <p:nvPr>
            <p:ph type="pic" sz="quarter" idx="10" hasCustomPrompt="1"/>
          </p:nvPr>
        </p:nvSpPr>
        <p:spPr>
          <a:xfrm>
            <a:off x="1" y="0"/>
            <a:ext cx="12192000" cy="5992432"/>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Tree>
    <p:extLst>
      <p:ext uri="{BB962C8B-B14F-4D97-AF65-F5344CB8AC3E}">
        <p14:creationId xmlns:p14="http://schemas.microsoft.com/office/powerpoint/2010/main" val="3060546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Half page image caption">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786035" y="431802"/>
            <a:ext cx="5405967" cy="5201356"/>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9" name="Text Placeholder 8"/>
          <p:cNvSpPr>
            <a:spLocks noGrp="1"/>
          </p:cNvSpPr>
          <p:nvPr>
            <p:ph type="body" sz="quarter" idx="11"/>
          </p:nvPr>
        </p:nvSpPr>
        <p:spPr>
          <a:xfrm>
            <a:off x="6786035" y="5893686"/>
            <a:ext cx="4745567" cy="227716"/>
          </a:xfrm>
          <a:prstGeom prst="rect">
            <a:avLst/>
          </a:prstGeom>
        </p:spPr>
        <p:txBody>
          <a:bodyPr lIns="0" tIns="0" rIns="0" bIns="0"/>
          <a:lstStyle>
            <a:lvl1pPr marL="0" indent="0">
              <a:buNone/>
              <a:defRPr sz="1600">
                <a:solidFill>
                  <a:schemeClr val="tx1"/>
                </a:solidFill>
              </a:defRPr>
            </a:lvl1pPr>
          </a:lstStyle>
          <a:p>
            <a:pPr lvl="0"/>
            <a:r>
              <a:rPr lang="en-US"/>
              <a:t>Click to edit Master text styles</a:t>
            </a:r>
          </a:p>
        </p:txBody>
      </p:sp>
      <p:sp>
        <p:nvSpPr>
          <p:cNvPr id="13" name="Title 1">
            <a:extLst>
              <a:ext uri="{FF2B5EF4-FFF2-40B4-BE49-F238E27FC236}">
                <a16:creationId xmlns:a16="http://schemas.microsoft.com/office/drawing/2014/main" id="{ED0CF905-953D-514D-A5C8-5787B32C1E08}"/>
              </a:ext>
            </a:extLst>
          </p:cNvPr>
          <p:cNvSpPr>
            <a:spLocks noGrp="1"/>
          </p:cNvSpPr>
          <p:nvPr>
            <p:ph type="ctrTitle" hasCustomPrompt="1"/>
          </p:nvPr>
        </p:nvSpPr>
        <p:spPr>
          <a:xfrm>
            <a:off x="626048"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6" name="Text Placeholder 2">
            <a:extLst>
              <a:ext uri="{FF2B5EF4-FFF2-40B4-BE49-F238E27FC236}">
                <a16:creationId xmlns:a16="http://schemas.microsoft.com/office/drawing/2014/main" id="{1590B87F-2616-792A-8A7A-058FE3E9E649}"/>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4070288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7" pos="4275">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ky Half page image caption">
    <p:bg>
      <p:bgPr>
        <a:solidFill>
          <a:schemeClr val="accent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786035" y="431802"/>
            <a:ext cx="5405967" cy="5201356"/>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9" name="Text Placeholder 8"/>
          <p:cNvSpPr>
            <a:spLocks noGrp="1"/>
          </p:cNvSpPr>
          <p:nvPr>
            <p:ph type="body" sz="quarter" idx="11"/>
          </p:nvPr>
        </p:nvSpPr>
        <p:spPr>
          <a:xfrm>
            <a:off x="6786035" y="5893686"/>
            <a:ext cx="4745567" cy="227716"/>
          </a:xfrm>
          <a:prstGeom prst="rect">
            <a:avLst/>
          </a:prstGeom>
        </p:spPr>
        <p:txBody>
          <a:bodyPr lIns="0" tIns="0" rIns="0" bIns="0"/>
          <a:lstStyle>
            <a:lvl1pPr marL="0" indent="0">
              <a:buNone/>
              <a:defRPr sz="1600">
                <a:solidFill>
                  <a:schemeClr val="bg1"/>
                </a:solidFill>
              </a:defRPr>
            </a:lvl1pPr>
          </a:lstStyle>
          <a:p>
            <a:pPr lvl="0"/>
            <a:r>
              <a:rPr lang="en-US"/>
              <a:t>Click to edit Master text styles</a:t>
            </a:r>
          </a:p>
        </p:txBody>
      </p:sp>
      <p:sp>
        <p:nvSpPr>
          <p:cNvPr id="13" name="Title 1">
            <a:extLst>
              <a:ext uri="{FF2B5EF4-FFF2-40B4-BE49-F238E27FC236}">
                <a16:creationId xmlns:a16="http://schemas.microsoft.com/office/drawing/2014/main" id="{ED0CF905-953D-514D-A5C8-5787B32C1E08}"/>
              </a:ext>
            </a:extLst>
          </p:cNvPr>
          <p:cNvSpPr>
            <a:spLocks noGrp="1"/>
          </p:cNvSpPr>
          <p:nvPr>
            <p:ph type="ctrTitle" hasCustomPrompt="1"/>
          </p:nvPr>
        </p:nvSpPr>
        <p:spPr>
          <a:xfrm>
            <a:off x="626048"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6" name="Text Placeholder 2">
            <a:extLst>
              <a:ext uri="{FF2B5EF4-FFF2-40B4-BE49-F238E27FC236}">
                <a16:creationId xmlns:a16="http://schemas.microsoft.com/office/drawing/2014/main" id="{1590B87F-2616-792A-8A7A-058FE3E9E649}"/>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485522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7" pos="4275">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Half page imag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4A223E-4FAB-424A-BE75-6FA1B39C4DB5}"/>
              </a:ext>
            </a:extLst>
          </p:cNvPr>
          <p:cNvSpPr>
            <a:spLocks noGrp="1"/>
          </p:cNvSpPr>
          <p:nvPr>
            <p:ph type="ctrTitle" hasCustomPrompt="1"/>
          </p:nvPr>
        </p:nvSpPr>
        <p:spPr>
          <a:xfrm>
            <a:off x="626050" y="2209802"/>
            <a:ext cx="5025988"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96003" y="431800"/>
            <a:ext cx="6096000" cy="6045200"/>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6" name="Text Placeholder 2">
            <a:extLst>
              <a:ext uri="{FF2B5EF4-FFF2-40B4-BE49-F238E27FC236}">
                <a16:creationId xmlns:a16="http://schemas.microsoft.com/office/drawing/2014/main" id="{9160C303-0E0A-0956-D717-7DF1839453EA}"/>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22823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ky Half page imag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4A223E-4FAB-424A-BE75-6FA1B39C4DB5}"/>
              </a:ext>
            </a:extLst>
          </p:cNvPr>
          <p:cNvSpPr>
            <a:spLocks noGrp="1"/>
          </p:cNvSpPr>
          <p:nvPr>
            <p:ph type="ctrTitle" hasCustomPrompt="1"/>
          </p:nvPr>
        </p:nvSpPr>
        <p:spPr>
          <a:xfrm>
            <a:off x="626050" y="2209802"/>
            <a:ext cx="5025988"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96003" y="431800"/>
            <a:ext cx="6096000" cy="6045200"/>
          </a:xfrm>
          <a:prstGeom prst="rect">
            <a:avLst/>
          </a:prstGeom>
        </p:spPr>
        <p:txBody>
          <a:bodyPr anchor="ctr" anchorCtr="0"/>
          <a:lstStyle>
            <a:lvl1pPr marL="0" indent="0" algn="ctr">
              <a:buNone/>
              <a:defRPr>
                <a:solidFill>
                  <a:schemeClr val="bg1"/>
                </a:solidFill>
              </a:defRPr>
            </a:lvl1pPr>
          </a:lstStyle>
          <a:p>
            <a:r>
              <a:rPr lang="en-US"/>
              <a:t>Click icon to add picture</a:t>
            </a:r>
          </a:p>
        </p:txBody>
      </p:sp>
      <p:sp>
        <p:nvSpPr>
          <p:cNvPr id="6" name="Text Placeholder 2">
            <a:extLst>
              <a:ext uri="{FF2B5EF4-FFF2-40B4-BE49-F238E27FC236}">
                <a16:creationId xmlns:a16="http://schemas.microsoft.com/office/drawing/2014/main" id="{9160C303-0E0A-0956-D717-7DF1839453EA}"/>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2395350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Half page image text">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87535" y="431800"/>
            <a:ext cx="6104467" cy="6045200"/>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1" name="Title 1">
            <a:extLst>
              <a:ext uri="{FF2B5EF4-FFF2-40B4-BE49-F238E27FC236}">
                <a16:creationId xmlns:a16="http://schemas.microsoft.com/office/drawing/2014/main" id="{421E50EE-B08A-1619-635E-A2F7D64943D1}"/>
              </a:ext>
            </a:extLst>
          </p:cNvPr>
          <p:cNvSpPr>
            <a:spLocks noGrp="1"/>
          </p:cNvSpPr>
          <p:nvPr>
            <p:ph type="ctrTitle" hasCustomPrompt="1"/>
          </p:nvPr>
        </p:nvSpPr>
        <p:spPr>
          <a:xfrm>
            <a:off x="632125" y="1760885"/>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12" name="Text Placeholder 2">
            <a:extLst>
              <a:ext uri="{FF2B5EF4-FFF2-40B4-BE49-F238E27FC236}">
                <a16:creationId xmlns:a16="http://schemas.microsoft.com/office/drawing/2014/main" id="{A9C9E047-3B79-01FB-2668-552BA3E030C5}"/>
              </a:ext>
            </a:extLst>
          </p:cNvPr>
          <p:cNvSpPr>
            <a:spLocks noGrp="1"/>
          </p:cNvSpPr>
          <p:nvPr>
            <p:ph type="body" sz="quarter" idx="16" hasCustomPrompt="1"/>
          </p:nvPr>
        </p:nvSpPr>
        <p:spPr>
          <a:xfrm>
            <a:off x="632125" y="2372473"/>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3" name="Text Placeholder 2">
            <a:extLst>
              <a:ext uri="{FF2B5EF4-FFF2-40B4-BE49-F238E27FC236}">
                <a16:creationId xmlns:a16="http://schemas.microsoft.com/office/drawing/2014/main" id="{59B16207-AF3E-950B-D412-7CB2B8BB687D}"/>
              </a:ext>
            </a:extLst>
          </p:cNvPr>
          <p:cNvSpPr>
            <a:spLocks noGrp="1"/>
          </p:cNvSpPr>
          <p:nvPr>
            <p:ph type="body" sz="quarter" idx="30" hasCustomPrompt="1"/>
          </p:nvPr>
        </p:nvSpPr>
        <p:spPr>
          <a:xfrm>
            <a:off x="632125" y="2803020"/>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4" name="Text Placeholder 2">
            <a:extLst>
              <a:ext uri="{FF2B5EF4-FFF2-40B4-BE49-F238E27FC236}">
                <a16:creationId xmlns:a16="http://schemas.microsoft.com/office/drawing/2014/main" id="{39E0DAAB-B12B-D73A-BFD5-E3645B1EFF04}"/>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21" name="Text Placeholder 2">
            <a:extLst>
              <a:ext uri="{FF2B5EF4-FFF2-40B4-BE49-F238E27FC236}">
                <a16:creationId xmlns:a16="http://schemas.microsoft.com/office/drawing/2014/main" id="{D575CD87-CAFE-A05B-6B97-0E87969006E4}"/>
              </a:ext>
            </a:extLst>
          </p:cNvPr>
          <p:cNvSpPr>
            <a:spLocks noGrp="1"/>
          </p:cNvSpPr>
          <p:nvPr>
            <p:ph type="body" sz="quarter" idx="33" hasCustomPrompt="1"/>
          </p:nvPr>
        </p:nvSpPr>
        <p:spPr>
          <a:xfrm>
            <a:off x="632125" y="4216904"/>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2" name="Text Placeholder 2">
            <a:extLst>
              <a:ext uri="{FF2B5EF4-FFF2-40B4-BE49-F238E27FC236}">
                <a16:creationId xmlns:a16="http://schemas.microsoft.com/office/drawing/2014/main" id="{A9674B6B-6A39-1F78-81F7-17B4220675D4}"/>
              </a:ext>
            </a:extLst>
          </p:cNvPr>
          <p:cNvSpPr>
            <a:spLocks noGrp="1"/>
          </p:cNvSpPr>
          <p:nvPr>
            <p:ph type="body" sz="quarter" idx="34" hasCustomPrompt="1"/>
          </p:nvPr>
        </p:nvSpPr>
        <p:spPr>
          <a:xfrm>
            <a:off x="632125" y="4647451"/>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Tree>
    <p:extLst>
      <p:ext uri="{BB962C8B-B14F-4D97-AF65-F5344CB8AC3E}">
        <p14:creationId xmlns:p14="http://schemas.microsoft.com/office/powerpoint/2010/main" val="2723615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Half page image text icons">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87535" y="431800"/>
            <a:ext cx="6104467" cy="6045200"/>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9" name="Title 1">
            <a:extLst>
              <a:ext uri="{FF2B5EF4-FFF2-40B4-BE49-F238E27FC236}">
                <a16:creationId xmlns:a16="http://schemas.microsoft.com/office/drawing/2014/main" id="{453354D0-16E5-6249-964F-2F9A7EBF7C36}"/>
              </a:ext>
            </a:extLst>
          </p:cNvPr>
          <p:cNvSpPr>
            <a:spLocks noGrp="1"/>
          </p:cNvSpPr>
          <p:nvPr>
            <p:ph type="ctrTitle" hasCustomPrompt="1"/>
          </p:nvPr>
        </p:nvSpPr>
        <p:spPr>
          <a:xfrm>
            <a:off x="1727148"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13" name="Picture Placeholder 2">
            <a:extLst>
              <a:ext uri="{FF2B5EF4-FFF2-40B4-BE49-F238E27FC236}">
                <a16:creationId xmlns:a16="http://schemas.microsoft.com/office/drawing/2014/main" id="{DB316346-3BC8-EF4A-BBC3-4B56BAC5B9A5}"/>
              </a:ext>
            </a:extLst>
          </p:cNvPr>
          <p:cNvSpPr>
            <a:spLocks noGrp="1"/>
          </p:cNvSpPr>
          <p:nvPr>
            <p:ph type="pic" sz="quarter" idx="24" hasCustomPrompt="1"/>
          </p:nvPr>
        </p:nvSpPr>
        <p:spPr>
          <a:xfrm>
            <a:off x="632127" y="2362201"/>
            <a:ext cx="722541" cy="675271"/>
          </a:xfrm>
          <a:prstGeom prst="rect">
            <a:avLst/>
          </a:prstGeom>
          <a:solidFill>
            <a:schemeClr val="bg2">
              <a:alpha val="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14" name="Picture Placeholder 2">
            <a:extLst>
              <a:ext uri="{FF2B5EF4-FFF2-40B4-BE49-F238E27FC236}">
                <a16:creationId xmlns:a16="http://schemas.microsoft.com/office/drawing/2014/main" id="{3FD419D2-A5E0-5441-8593-FDCDFEAFC54B}"/>
              </a:ext>
            </a:extLst>
          </p:cNvPr>
          <p:cNvSpPr>
            <a:spLocks noGrp="1"/>
          </p:cNvSpPr>
          <p:nvPr>
            <p:ph type="pic" sz="quarter" idx="25" hasCustomPrompt="1"/>
          </p:nvPr>
        </p:nvSpPr>
        <p:spPr>
          <a:xfrm>
            <a:off x="632127" y="4206631"/>
            <a:ext cx="722541" cy="675271"/>
          </a:xfrm>
          <a:prstGeom prst="rect">
            <a:avLst/>
          </a:prstGeom>
          <a:solidFill>
            <a:schemeClr val="bg2">
              <a:alpha val="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15" name="Text Placeholder 2">
            <a:extLst>
              <a:ext uri="{FF2B5EF4-FFF2-40B4-BE49-F238E27FC236}">
                <a16:creationId xmlns:a16="http://schemas.microsoft.com/office/drawing/2014/main" id="{B5E5EDE7-AAAF-8C40-8D1E-D24E33A2ADF4}"/>
              </a:ext>
            </a:extLst>
          </p:cNvPr>
          <p:cNvSpPr>
            <a:spLocks noGrp="1"/>
          </p:cNvSpPr>
          <p:nvPr>
            <p:ph type="body" sz="quarter" idx="16" hasCustomPrompt="1"/>
          </p:nvPr>
        </p:nvSpPr>
        <p:spPr>
          <a:xfrm>
            <a:off x="1727148" y="236220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7" name="Text Placeholder 2">
            <a:extLst>
              <a:ext uri="{FF2B5EF4-FFF2-40B4-BE49-F238E27FC236}">
                <a16:creationId xmlns:a16="http://schemas.microsoft.com/office/drawing/2014/main" id="{458D6C5F-0B29-8A4E-A858-26BECF27D154}"/>
              </a:ext>
            </a:extLst>
          </p:cNvPr>
          <p:cNvSpPr>
            <a:spLocks noGrp="1"/>
          </p:cNvSpPr>
          <p:nvPr>
            <p:ph type="body" sz="quarter" idx="20" hasCustomPrompt="1"/>
          </p:nvPr>
        </p:nvSpPr>
        <p:spPr>
          <a:xfrm>
            <a:off x="1727148" y="4206632"/>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9" name="Text Placeholder 2">
            <a:extLst>
              <a:ext uri="{FF2B5EF4-FFF2-40B4-BE49-F238E27FC236}">
                <a16:creationId xmlns:a16="http://schemas.microsoft.com/office/drawing/2014/main" id="{C414CF6E-DEBF-5A4C-8822-AC1C0D5EE905}"/>
              </a:ext>
            </a:extLst>
          </p:cNvPr>
          <p:cNvSpPr>
            <a:spLocks noGrp="1"/>
          </p:cNvSpPr>
          <p:nvPr>
            <p:ph type="body" sz="quarter" idx="32" hasCustomPrompt="1"/>
          </p:nvPr>
        </p:nvSpPr>
        <p:spPr>
          <a:xfrm>
            <a:off x="1727148" y="4625586"/>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0" name="Text Placeholder 2">
            <a:extLst>
              <a:ext uri="{FF2B5EF4-FFF2-40B4-BE49-F238E27FC236}">
                <a16:creationId xmlns:a16="http://schemas.microsoft.com/office/drawing/2014/main" id="{E10C3C35-F284-9842-AF8E-B4C121DB854F}"/>
              </a:ext>
            </a:extLst>
          </p:cNvPr>
          <p:cNvSpPr>
            <a:spLocks noGrp="1"/>
          </p:cNvSpPr>
          <p:nvPr>
            <p:ph type="body" sz="quarter" idx="31" hasCustomPrompt="1"/>
          </p:nvPr>
        </p:nvSpPr>
        <p:spPr>
          <a:xfrm>
            <a:off x="1727148" y="2792747"/>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2" name="Text Placeholder 2">
            <a:extLst>
              <a:ext uri="{FF2B5EF4-FFF2-40B4-BE49-F238E27FC236}">
                <a16:creationId xmlns:a16="http://schemas.microsoft.com/office/drawing/2014/main" id="{530ECFE8-BB22-2C91-22E4-8B647E6289E0}"/>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982395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52">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Half page chart">
    <p:spTree>
      <p:nvGrpSpPr>
        <p:cNvPr id="1" name=""/>
        <p:cNvGrpSpPr/>
        <p:nvPr/>
      </p:nvGrpSpPr>
      <p:grpSpPr>
        <a:xfrm>
          <a:off x="0" y="0"/>
          <a:ext cx="0" cy="0"/>
          <a:chOff x="0" y="0"/>
          <a:chExt cx="0" cy="0"/>
        </a:xfrm>
      </p:grpSpPr>
      <p:sp>
        <p:nvSpPr>
          <p:cNvPr id="6" name="Chart Placeholder 5"/>
          <p:cNvSpPr>
            <a:spLocks noGrp="1"/>
          </p:cNvSpPr>
          <p:nvPr>
            <p:ph type="chart" sz="quarter" idx="10"/>
          </p:nvPr>
        </p:nvSpPr>
        <p:spPr>
          <a:xfrm>
            <a:off x="6786035" y="431803"/>
            <a:ext cx="4796367" cy="6045199"/>
          </a:xfrm>
          <a:prstGeom prst="rect">
            <a:avLst/>
          </a:prstGeom>
        </p:spPr>
        <p:txBody>
          <a:bodyPr anchor="ctr" anchorCtr="0"/>
          <a:lstStyle>
            <a:lvl1pPr marL="0" indent="0" algn="ctr">
              <a:buNone/>
              <a:defRPr>
                <a:solidFill>
                  <a:schemeClr val="tx1"/>
                </a:solidFill>
              </a:defRPr>
            </a:lvl1pPr>
          </a:lstStyle>
          <a:p>
            <a:r>
              <a:rPr lang="en-US"/>
              <a:t>Click icon to add chart</a:t>
            </a:r>
          </a:p>
        </p:txBody>
      </p:sp>
      <p:sp>
        <p:nvSpPr>
          <p:cNvPr id="4" name="Title 1">
            <a:extLst>
              <a:ext uri="{FF2B5EF4-FFF2-40B4-BE49-F238E27FC236}">
                <a16:creationId xmlns:a16="http://schemas.microsoft.com/office/drawing/2014/main" id="{7C0FB4A9-9785-254F-982E-7E82B77BF549}"/>
              </a:ext>
            </a:extLst>
          </p:cNvPr>
          <p:cNvSpPr>
            <a:spLocks noGrp="1"/>
          </p:cNvSpPr>
          <p:nvPr>
            <p:ph type="ctrTitle" hasCustomPrompt="1"/>
          </p:nvPr>
        </p:nvSpPr>
        <p:spPr>
          <a:xfrm>
            <a:off x="636096"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7" name="Text Placeholder 2">
            <a:extLst>
              <a:ext uri="{FF2B5EF4-FFF2-40B4-BE49-F238E27FC236}">
                <a16:creationId xmlns:a16="http://schemas.microsoft.com/office/drawing/2014/main" id="{25F9E7A7-281F-24AD-2948-98640334E329}"/>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289583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cSld name="Map">
    <p:spTree>
      <p:nvGrpSpPr>
        <p:cNvPr id="1" name=""/>
        <p:cNvGrpSpPr/>
        <p:nvPr/>
      </p:nvGrpSpPr>
      <p:grpSpPr>
        <a:xfrm>
          <a:off x="0" y="0"/>
          <a:ext cx="0" cy="0"/>
          <a:chOff x="0" y="0"/>
          <a:chExt cx="0" cy="0"/>
        </a:xfrm>
      </p:grpSpPr>
      <p:sp>
        <p:nvSpPr>
          <p:cNvPr id="239" name="Text Placeholder 2">
            <a:extLst>
              <a:ext uri="{FF2B5EF4-FFF2-40B4-BE49-F238E27FC236}">
                <a16:creationId xmlns:a16="http://schemas.microsoft.com/office/drawing/2014/main" id="{0432F0B5-AA18-A142-8000-0B8E86D9192F}"/>
              </a:ext>
            </a:extLst>
          </p:cNvPr>
          <p:cNvSpPr>
            <a:spLocks noGrp="1"/>
          </p:cNvSpPr>
          <p:nvPr>
            <p:ph type="body" sz="quarter" idx="15" hasCustomPrompt="1"/>
          </p:nvPr>
        </p:nvSpPr>
        <p:spPr>
          <a:xfrm>
            <a:off x="632125" y="4261989"/>
            <a:ext cx="2587813" cy="1859411"/>
          </a:xfrm>
          <a:prstGeom prst="rect">
            <a:avLst/>
          </a:prstGeom>
        </p:spPr>
        <p:txBody>
          <a:bodyPr lIns="0" tIns="0" rIns="0" bIns="0"/>
          <a:lstStyle>
            <a:lvl1pPr marL="0" marR="0" indent="0" algn="l" defTabSz="912276" rtl="0" eaLnBrk="1" fontAlgn="base" latinLnBrk="0" hangingPunct="1">
              <a:lnSpc>
                <a:spcPts val="1467"/>
              </a:lnSpc>
              <a:spcBef>
                <a:spcPts val="0"/>
              </a:spcBef>
              <a:spcAft>
                <a:spcPts val="800"/>
              </a:spcAft>
              <a:buClr>
                <a:schemeClr val="tx2"/>
              </a:buClr>
              <a:buSzPct val="90000"/>
              <a:buFont typeface="Arial" panose="020B0604020202020204" pitchFamily="34" charset="0"/>
              <a:buNone/>
              <a:tabLst/>
              <a:defRPr sz="1067" b="0" i="1"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This map is fully editable. Double-click </a:t>
            </a:r>
            <a:br>
              <a:rPr lang="en-GB"/>
            </a:br>
            <a:r>
              <a:rPr lang="en-GB"/>
              <a:t>or ungroup to edit individual countries. </a:t>
            </a:r>
            <a:br>
              <a:rPr lang="en-GB"/>
            </a:br>
            <a:br>
              <a:rPr lang="en-GB"/>
            </a:br>
            <a:r>
              <a:rPr lang="en-GB"/>
              <a:t>Disclaimer: This map is sourced from the current UN map. It represents only the approximate relative location of boundaries and is not authoritative. This is for informational purposes and is not prepared or suitable for legal, engineering or survey purposes.  </a:t>
            </a:r>
          </a:p>
          <a:p>
            <a:pPr lvl="0"/>
            <a:endParaRPr lang="en-GB"/>
          </a:p>
        </p:txBody>
      </p:sp>
      <p:sp>
        <p:nvSpPr>
          <p:cNvPr id="8" name="Text Placeholder 2">
            <a:extLst>
              <a:ext uri="{FF2B5EF4-FFF2-40B4-BE49-F238E27FC236}">
                <a16:creationId xmlns:a16="http://schemas.microsoft.com/office/drawing/2014/main" id="{576862AE-BE49-A3A1-99AF-D0AA4CE6D2B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9" name="Text Placeholder 6">
            <a:extLst>
              <a:ext uri="{FF2B5EF4-FFF2-40B4-BE49-F238E27FC236}">
                <a16:creationId xmlns:a16="http://schemas.microsoft.com/office/drawing/2014/main" id="{3713D604-C1AF-0CA2-1F7D-888141F34C5D}"/>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2365163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Half_Page_Text">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latin typeface="+mj-lt"/>
            </a:endParaRPr>
          </a:p>
        </p:txBody>
      </p:sp>
      <p:sp>
        <p:nvSpPr>
          <p:cNvPr id="3" name="Title Placeholder 5"/>
          <p:cNvSpPr>
            <a:spLocks noGrp="1"/>
          </p:cNvSpPr>
          <p:nvPr>
            <p:ph type="title"/>
          </p:nvPr>
        </p:nvSpPr>
        <p:spPr bwMode="auto">
          <a:xfrm>
            <a:off x="558801" y="2209800"/>
            <a:ext cx="5103284" cy="2438400"/>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6" name="Text Placeholder 5"/>
          <p:cNvSpPr>
            <a:spLocks noGrp="1"/>
          </p:cNvSpPr>
          <p:nvPr>
            <p:ph type="body" sz="quarter" idx="10"/>
          </p:nvPr>
        </p:nvSpPr>
        <p:spPr>
          <a:xfrm>
            <a:off x="6796618" y="709083"/>
            <a:ext cx="4734983" cy="5412316"/>
          </a:xfrm>
          <a:prstGeom prst="rect">
            <a:avLst/>
          </a:prstGeom>
        </p:spPr>
        <p:txBody>
          <a:bodyPr lIns="0" rIns="0" anchor="ctr" anchorCtr="0"/>
          <a:lstStyle>
            <a:lvl1pPr marL="226478" indent="-226478">
              <a:lnSpc>
                <a:spcPct val="100000"/>
              </a:lnSpc>
              <a:buClr>
                <a:schemeClr val="tx1"/>
              </a:buClr>
              <a:buSzPct val="60000"/>
              <a:buFont typeface="Arial" panose="020B0604020202020204" pitchFamily="34" charset="0"/>
              <a:buChar char="•"/>
              <a:tabLst>
                <a:tab pos="304792" algn="l"/>
              </a:tabLst>
              <a:defRPr sz="3200"/>
            </a:lvl1pPr>
            <a:lvl2pPr marL="461422" indent="-228594">
              <a:lnSpc>
                <a:spcPct val="100000"/>
              </a:lnSpc>
              <a:buClr>
                <a:schemeClr val="tx1"/>
              </a:buClr>
              <a:buSzPct val="60000"/>
              <a:buFont typeface="Arial" panose="020B0604020202020204" pitchFamily="34" charset="0"/>
              <a:buChar char="•"/>
              <a:defRPr sz="3200"/>
            </a:lvl2pPr>
            <a:lvl3pPr marL="609585" indent="-156629">
              <a:lnSpc>
                <a:spcPct val="100000"/>
              </a:lnSpc>
              <a:buClr>
                <a:schemeClr val="tx1"/>
              </a:buClr>
              <a:buSzPct val="60000"/>
              <a:buFont typeface="Arial" panose="020B0604020202020204" pitchFamily="34" charset="0"/>
              <a:buChar char="•"/>
              <a:defRPr sz="2667"/>
            </a:lvl3pPr>
            <a:lvl4pPr marL="766214" indent="-156629">
              <a:lnSpc>
                <a:spcPct val="100000"/>
              </a:lnSpc>
              <a:buClr>
                <a:schemeClr val="tx1"/>
              </a:buClr>
              <a:buSzPct val="60000"/>
              <a:buFont typeface="Arial" panose="020B0604020202020204" pitchFamily="34" charset="0"/>
              <a:buChar char="•"/>
              <a:tabLst/>
              <a:defRPr sz="2400"/>
            </a:lvl4pPr>
            <a:lvl5pPr marL="992693" indent="-150280">
              <a:lnSpc>
                <a:spcPct val="100000"/>
              </a:lnSpc>
              <a:buClr>
                <a:schemeClr val="tx1"/>
              </a:buClr>
              <a:buSzPct val="60000"/>
              <a:buFont typeface="Arial" panose="020B0604020202020204" pitchFamily="34" charset="0"/>
              <a:buChar cha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ChangeArrowheads="1"/>
          </p:cNvSpPr>
          <p:nvPr/>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bg1"/>
                </a:solidFill>
                <a:latin typeface="+mn-lt"/>
                <a:ea typeface="+mn-ea"/>
                <a:cs typeface="CiscoSans Thin"/>
              </a:rPr>
              <a:t>© 2019  Cisco and/or its affiliates. All rights reserved.   Cisco Confidential</a:t>
            </a:r>
          </a:p>
        </p:txBody>
      </p:sp>
      <p:sp>
        <p:nvSpPr>
          <p:cNvPr id="8" name="Rectangle 7">
            <a:extLst>
              <a:ext uri="{FF2B5EF4-FFF2-40B4-BE49-F238E27FC236}">
                <a16:creationId xmlns:a16="http://schemas.microsoft.com/office/drawing/2014/main" id="{DD6C03D7-2FB5-5B47-A110-F7FC1646A8E4}"/>
              </a:ext>
            </a:extLst>
          </p:cNvPr>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latin typeface="+mj-lt"/>
            </a:endParaRPr>
          </a:p>
        </p:txBody>
      </p:sp>
      <p:sp>
        <p:nvSpPr>
          <p:cNvPr id="9" name="Rectangle 4">
            <a:extLst>
              <a:ext uri="{FF2B5EF4-FFF2-40B4-BE49-F238E27FC236}">
                <a16:creationId xmlns:a16="http://schemas.microsoft.com/office/drawing/2014/main" id="{5B5F4B0A-1A63-AD4D-A12A-077854644DAF}"/>
              </a:ext>
            </a:extLst>
          </p:cNvPr>
          <p:cNvSpPr>
            <a:spLocks noChangeArrowheads="1"/>
          </p:cNvSpPr>
          <p:nvPr userDrawn="1"/>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bg1"/>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1194222233"/>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4" pos="2675">
          <p15:clr>
            <a:srgbClr val="FBAE40"/>
          </p15:clr>
        </p15:guide>
        <p15:guide id="5" orient="horz" pos="2196">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Org chart 3">
    <p:bg>
      <p:bgPr>
        <a:solidFill>
          <a:schemeClr val="bg2"/>
        </a:solidFill>
        <a:effectLst/>
      </p:bgPr>
    </p:bg>
    <p:spTree>
      <p:nvGrpSpPr>
        <p:cNvPr id="1" name=""/>
        <p:cNvGrpSpPr/>
        <p:nvPr/>
      </p:nvGrpSpPr>
      <p:grpSpPr>
        <a:xfrm>
          <a:off x="0" y="0"/>
          <a:ext cx="0" cy="0"/>
          <a:chOff x="0" y="0"/>
          <a:chExt cx="0" cy="0"/>
        </a:xfrm>
      </p:grpSpPr>
      <p:sp>
        <p:nvSpPr>
          <p:cNvPr id="76" name="Text Placeholder 7">
            <a:extLst>
              <a:ext uri="{FF2B5EF4-FFF2-40B4-BE49-F238E27FC236}">
                <a16:creationId xmlns:a16="http://schemas.microsoft.com/office/drawing/2014/main" id="{E17737D0-FC6B-7145-AB20-DD008328E7AF}"/>
              </a:ext>
            </a:extLst>
          </p:cNvPr>
          <p:cNvSpPr>
            <a:spLocks noGrp="1"/>
          </p:cNvSpPr>
          <p:nvPr>
            <p:ph type="body" sz="quarter" idx="21" hasCustomPrompt="1"/>
          </p:nvPr>
        </p:nvSpPr>
        <p:spPr>
          <a:xfrm>
            <a:off x="632126" y="1029572"/>
            <a:ext cx="2517617"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78" name="Picture Placeholder 3">
            <a:extLst>
              <a:ext uri="{FF2B5EF4-FFF2-40B4-BE49-F238E27FC236}">
                <a16:creationId xmlns:a16="http://schemas.microsoft.com/office/drawing/2014/main" id="{A7181BD4-D32F-9345-AF80-E1B50A790230}"/>
              </a:ext>
            </a:extLst>
          </p:cNvPr>
          <p:cNvSpPr>
            <a:spLocks noGrp="1"/>
          </p:cNvSpPr>
          <p:nvPr>
            <p:ph type="pic" sz="quarter" idx="23"/>
          </p:nvPr>
        </p:nvSpPr>
        <p:spPr>
          <a:xfrm>
            <a:off x="711691" y="1479553"/>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79" name="Picture Placeholder 3">
            <a:extLst>
              <a:ext uri="{FF2B5EF4-FFF2-40B4-BE49-F238E27FC236}">
                <a16:creationId xmlns:a16="http://schemas.microsoft.com/office/drawing/2014/main" id="{8B41B35C-4335-694B-BF5C-EFF21B146926}"/>
              </a:ext>
            </a:extLst>
          </p:cNvPr>
          <p:cNvSpPr>
            <a:spLocks noGrp="1"/>
          </p:cNvSpPr>
          <p:nvPr>
            <p:ph type="pic" sz="quarter" idx="24"/>
          </p:nvPr>
        </p:nvSpPr>
        <p:spPr>
          <a:xfrm>
            <a:off x="711691" y="200432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0" name="Picture Placeholder 3">
            <a:extLst>
              <a:ext uri="{FF2B5EF4-FFF2-40B4-BE49-F238E27FC236}">
                <a16:creationId xmlns:a16="http://schemas.microsoft.com/office/drawing/2014/main" id="{866CFDD6-B03C-D145-9DE2-DE5127549723}"/>
              </a:ext>
            </a:extLst>
          </p:cNvPr>
          <p:cNvSpPr>
            <a:spLocks noGrp="1"/>
          </p:cNvSpPr>
          <p:nvPr>
            <p:ph type="pic" sz="quarter" idx="25"/>
          </p:nvPr>
        </p:nvSpPr>
        <p:spPr>
          <a:xfrm>
            <a:off x="711691" y="252908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1" name="Picture Placeholder 3">
            <a:extLst>
              <a:ext uri="{FF2B5EF4-FFF2-40B4-BE49-F238E27FC236}">
                <a16:creationId xmlns:a16="http://schemas.microsoft.com/office/drawing/2014/main" id="{7E9D6FF4-058B-8046-ABE9-38E11FFC6001}"/>
              </a:ext>
            </a:extLst>
          </p:cNvPr>
          <p:cNvSpPr>
            <a:spLocks noGrp="1"/>
          </p:cNvSpPr>
          <p:nvPr>
            <p:ph type="pic" sz="quarter" idx="26"/>
          </p:nvPr>
        </p:nvSpPr>
        <p:spPr>
          <a:xfrm>
            <a:off x="711691" y="3053849"/>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2" name="Picture Placeholder 3">
            <a:extLst>
              <a:ext uri="{FF2B5EF4-FFF2-40B4-BE49-F238E27FC236}">
                <a16:creationId xmlns:a16="http://schemas.microsoft.com/office/drawing/2014/main" id="{7D143D2C-F993-FD4D-A334-8C81C2918C4C}"/>
              </a:ext>
            </a:extLst>
          </p:cNvPr>
          <p:cNvSpPr>
            <a:spLocks noGrp="1"/>
          </p:cNvSpPr>
          <p:nvPr>
            <p:ph type="pic" sz="quarter" idx="27"/>
          </p:nvPr>
        </p:nvSpPr>
        <p:spPr>
          <a:xfrm>
            <a:off x="711691" y="3578614"/>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3" name="Picture Placeholder 3">
            <a:extLst>
              <a:ext uri="{FF2B5EF4-FFF2-40B4-BE49-F238E27FC236}">
                <a16:creationId xmlns:a16="http://schemas.microsoft.com/office/drawing/2014/main" id="{989569BD-3B1E-2F43-AD8E-12EEFDBDB542}"/>
              </a:ext>
            </a:extLst>
          </p:cNvPr>
          <p:cNvSpPr>
            <a:spLocks noGrp="1"/>
          </p:cNvSpPr>
          <p:nvPr>
            <p:ph type="pic" sz="quarter" idx="28"/>
          </p:nvPr>
        </p:nvSpPr>
        <p:spPr>
          <a:xfrm>
            <a:off x="711691" y="410338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4" name="Picture Placeholder 3">
            <a:extLst>
              <a:ext uri="{FF2B5EF4-FFF2-40B4-BE49-F238E27FC236}">
                <a16:creationId xmlns:a16="http://schemas.microsoft.com/office/drawing/2014/main" id="{BEB04B58-EE83-374A-AB3A-FD4D12C64DD5}"/>
              </a:ext>
            </a:extLst>
          </p:cNvPr>
          <p:cNvSpPr>
            <a:spLocks noGrp="1"/>
          </p:cNvSpPr>
          <p:nvPr>
            <p:ph type="pic" sz="quarter" idx="29"/>
          </p:nvPr>
        </p:nvSpPr>
        <p:spPr>
          <a:xfrm>
            <a:off x="711690" y="462814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5" name="Text Placeholder 7">
            <a:extLst>
              <a:ext uri="{FF2B5EF4-FFF2-40B4-BE49-F238E27FC236}">
                <a16:creationId xmlns:a16="http://schemas.microsoft.com/office/drawing/2014/main" id="{8AAC0B54-C96C-C441-8863-1932E37ACBAD}"/>
              </a:ext>
            </a:extLst>
          </p:cNvPr>
          <p:cNvSpPr>
            <a:spLocks noGrp="1"/>
          </p:cNvSpPr>
          <p:nvPr>
            <p:ph type="body" sz="quarter" idx="30" hasCustomPrompt="1"/>
          </p:nvPr>
        </p:nvSpPr>
        <p:spPr>
          <a:xfrm>
            <a:off x="1108119" y="145881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86" name="Text Placeholder 7">
            <a:extLst>
              <a:ext uri="{FF2B5EF4-FFF2-40B4-BE49-F238E27FC236}">
                <a16:creationId xmlns:a16="http://schemas.microsoft.com/office/drawing/2014/main" id="{0F089C13-C00D-1746-A5D0-6C1948F1A73E}"/>
              </a:ext>
            </a:extLst>
          </p:cNvPr>
          <p:cNvSpPr>
            <a:spLocks noGrp="1"/>
          </p:cNvSpPr>
          <p:nvPr>
            <p:ph type="body" sz="quarter" idx="31" hasCustomPrompt="1"/>
          </p:nvPr>
        </p:nvSpPr>
        <p:spPr>
          <a:xfrm>
            <a:off x="1108119" y="198300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87" name="Text Placeholder 7">
            <a:extLst>
              <a:ext uri="{FF2B5EF4-FFF2-40B4-BE49-F238E27FC236}">
                <a16:creationId xmlns:a16="http://schemas.microsoft.com/office/drawing/2014/main" id="{3AB30254-5518-6C40-BF50-3E9FAE4EDF85}"/>
              </a:ext>
            </a:extLst>
          </p:cNvPr>
          <p:cNvSpPr>
            <a:spLocks noGrp="1"/>
          </p:cNvSpPr>
          <p:nvPr>
            <p:ph type="body" sz="quarter" idx="32" hasCustomPrompt="1"/>
          </p:nvPr>
        </p:nvSpPr>
        <p:spPr>
          <a:xfrm>
            <a:off x="1108119" y="250719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88" name="Text Placeholder 7">
            <a:extLst>
              <a:ext uri="{FF2B5EF4-FFF2-40B4-BE49-F238E27FC236}">
                <a16:creationId xmlns:a16="http://schemas.microsoft.com/office/drawing/2014/main" id="{0811A6CF-DD21-8D4C-9C08-8AF894110913}"/>
              </a:ext>
            </a:extLst>
          </p:cNvPr>
          <p:cNvSpPr>
            <a:spLocks noGrp="1"/>
          </p:cNvSpPr>
          <p:nvPr>
            <p:ph type="body" sz="quarter" idx="33" hasCustomPrompt="1"/>
          </p:nvPr>
        </p:nvSpPr>
        <p:spPr>
          <a:xfrm>
            <a:off x="1108119" y="3031389"/>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89" name="Text Placeholder 7">
            <a:extLst>
              <a:ext uri="{FF2B5EF4-FFF2-40B4-BE49-F238E27FC236}">
                <a16:creationId xmlns:a16="http://schemas.microsoft.com/office/drawing/2014/main" id="{D21AD92C-4C78-7443-BE76-29C48973EDB2}"/>
              </a:ext>
            </a:extLst>
          </p:cNvPr>
          <p:cNvSpPr>
            <a:spLocks noGrp="1"/>
          </p:cNvSpPr>
          <p:nvPr>
            <p:ph type="body" sz="quarter" idx="34" hasCustomPrompt="1"/>
          </p:nvPr>
        </p:nvSpPr>
        <p:spPr>
          <a:xfrm>
            <a:off x="1108119" y="355558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0" name="Text Placeholder 7">
            <a:extLst>
              <a:ext uri="{FF2B5EF4-FFF2-40B4-BE49-F238E27FC236}">
                <a16:creationId xmlns:a16="http://schemas.microsoft.com/office/drawing/2014/main" id="{C2B48CD5-A321-6E4E-A37C-2F205EF929FB}"/>
              </a:ext>
            </a:extLst>
          </p:cNvPr>
          <p:cNvSpPr>
            <a:spLocks noGrp="1"/>
          </p:cNvSpPr>
          <p:nvPr>
            <p:ph type="body" sz="quarter" idx="35" hasCustomPrompt="1"/>
          </p:nvPr>
        </p:nvSpPr>
        <p:spPr>
          <a:xfrm>
            <a:off x="1108119" y="407977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1" name="Text Placeholder 7">
            <a:extLst>
              <a:ext uri="{FF2B5EF4-FFF2-40B4-BE49-F238E27FC236}">
                <a16:creationId xmlns:a16="http://schemas.microsoft.com/office/drawing/2014/main" id="{D1F05418-8D4D-C748-A3F2-A4480B3CD983}"/>
              </a:ext>
            </a:extLst>
          </p:cNvPr>
          <p:cNvSpPr>
            <a:spLocks noGrp="1"/>
          </p:cNvSpPr>
          <p:nvPr>
            <p:ph type="body" sz="quarter" idx="36" hasCustomPrompt="1"/>
          </p:nvPr>
        </p:nvSpPr>
        <p:spPr>
          <a:xfrm>
            <a:off x="1108119" y="460396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08" name="Text Placeholder 7">
            <a:extLst>
              <a:ext uri="{FF2B5EF4-FFF2-40B4-BE49-F238E27FC236}">
                <a16:creationId xmlns:a16="http://schemas.microsoft.com/office/drawing/2014/main" id="{F7397E79-89BD-7149-B996-8FADDB83B5EC}"/>
              </a:ext>
            </a:extLst>
          </p:cNvPr>
          <p:cNvSpPr>
            <a:spLocks noGrp="1"/>
          </p:cNvSpPr>
          <p:nvPr>
            <p:ph type="body" sz="quarter" idx="37" hasCustomPrompt="1"/>
          </p:nvPr>
        </p:nvSpPr>
        <p:spPr>
          <a:xfrm>
            <a:off x="9203831" y="1029572"/>
            <a:ext cx="2507711"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09" name="Picture Placeholder 3">
            <a:extLst>
              <a:ext uri="{FF2B5EF4-FFF2-40B4-BE49-F238E27FC236}">
                <a16:creationId xmlns:a16="http://schemas.microsoft.com/office/drawing/2014/main" id="{65977F0B-74CE-E44C-93B2-249490598A1B}"/>
              </a:ext>
            </a:extLst>
          </p:cNvPr>
          <p:cNvSpPr>
            <a:spLocks noGrp="1"/>
          </p:cNvSpPr>
          <p:nvPr>
            <p:ph type="pic" sz="quarter" idx="38"/>
          </p:nvPr>
        </p:nvSpPr>
        <p:spPr>
          <a:xfrm>
            <a:off x="9300887" y="1479553"/>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0" name="Picture Placeholder 3">
            <a:extLst>
              <a:ext uri="{FF2B5EF4-FFF2-40B4-BE49-F238E27FC236}">
                <a16:creationId xmlns:a16="http://schemas.microsoft.com/office/drawing/2014/main" id="{219BB1E5-9F99-5143-A2D1-EABF082DCA12}"/>
              </a:ext>
            </a:extLst>
          </p:cNvPr>
          <p:cNvSpPr>
            <a:spLocks noGrp="1"/>
          </p:cNvSpPr>
          <p:nvPr>
            <p:ph type="pic" sz="quarter" idx="39"/>
          </p:nvPr>
        </p:nvSpPr>
        <p:spPr>
          <a:xfrm>
            <a:off x="9300887" y="200432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1" name="Picture Placeholder 3">
            <a:extLst>
              <a:ext uri="{FF2B5EF4-FFF2-40B4-BE49-F238E27FC236}">
                <a16:creationId xmlns:a16="http://schemas.microsoft.com/office/drawing/2014/main" id="{916A17DF-2388-4B4F-9CF8-7379304305A8}"/>
              </a:ext>
            </a:extLst>
          </p:cNvPr>
          <p:cNvSpPr>
            <a:spLocks noGrp="1"/>
          </p:cNvSpPr>
          <p:nvPr>
            <p:ph type="pic" sz="quarter" idx="40"/>
          </p:nvPr>
        </p:nvSpPr>
        <p:spPr>
          <a:xfrm>
            <a:off x="9300887" y="252908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2" name="Picture Placeholder 3">
            <a:extLst>
              <a:ext uri="{FF2B5EF4-FFF2-40B4-BE49-F238E27FC236}">
                <a16:creationId xmlns:a16="http://schemas.microsoft.com/office/drawing/2014/main" id="{DC933AF6-FC67-8444-94EE-A70793FE14EC}"/>
              </a:ext>
            </a:extLst>
          </p:cNvPr>
          <p:cNvSpPr>
            <a:spLocks noGrp="1"/>
          </p:cNvSpPr>
          <p:nvPr>
            <p:ph type="pic" sz="quarter" idx="41"/>
          </p:nvPr>
        </p:nvSpPr>
        <p:spPr>
          <a:xfrm>
            <a:off x="9300887" y="3053849"/>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3" name="Picture Placeholder 3">
            <a:extLst>
              <a:ext uri="{FF2B5EF4-FFF2-40B4-BE49-F238E27FC236}">
                <a16:creationId xmlns:a16="http://schemas.microsoft.com/office/drawing/2014/main" id="{CB399D5E-7F31-A24F-A1DE-A37A559BF962}"/>
              </a:ext>
            </a:extLst>
          </p:cNvPr>
          <p:cNvSpPr>
            <a:spLocks noGrp="1"/>
          </p:cNvSpPr>
          <p:nvPr>
            <p:ph type="pic" sz="quarter" idx="42"/>
          </p:nvPr>
        </p:nvSpPr>
        <p:spPr>
          <a:xfrm>
            <a:off x="9300887" y="3578614"/>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4" name="Picture Placeholder 3">
            <a:extLst>
              <a:ext uri="{FF2B5EF4-FFF2-40B4-BE49-F238E27FC236}">
                <a16:creationId xmlns:a16="http://schemas.microsoft.com/office/drawing/2014/main" id="{B965FBBE-9194-2143-8B08-05E031CD6DBF}"/>
              </a:ext>
            </a:extLst>
          </p:cNvPr>
          <p:cNvSpPr>
            <a:spLocks noGrp="1"/>
          </p:cNvSpPr>
          <p:nvPr>
            <p:ph type="pic" sz="quarter" idx="43"/>
          </p:nvPr>
        </p:nvSpPr>
        <p:spPr>
          <a:xfrm>
            <a:off x="9300887" y="410338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5" name="Picture Placeholder 3">
            <a:extLst>
              <a:ext uri="{FF2B5EF4-FFF2-40B4-BE49-F238E27FC236}">
                <a16:creationId xmlns:a16="http://schemas.microsoft.com/office/drawing/2014/main" id="{49F35041-77CA-1848-B269-74C604CA7E40}"/>
              </a:ext>
            </a:extLst>
          </p:cNvPr>
          <p:cNvSpPr>
            <a:spLocks noGrp="1"/>
          </p:cNvSpPr>
          <p:nvPr>
            <p:ph type="pic" sz="quarter" idx="44"/>
          </p:nvPr>
        </p:nvSpPr>
        <p:spPr>
          <a:xfrm>
            <a:off x="9300886" y="462814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6" name="Text Placeholder 7">
            <a:extLst>
              <a:ext uri="{FF2B5EF4-FFF2-40B4-BE49-F238E27FC236}">
                <a16:creationId xmlns:a16="http://schemas.microsoft.com/office/drawing/2014/main" id="{7523ABB3-75D2-EB4B-8C6E-3820D8F4D52B}"/>
              </a:ext>
            </a:extLst>
          </p:cNvPr>
          <p:cNvSpPr>
            <a:spLocks noGrp="1"/>
          </p:cNvSpPr>
          <p:nvPr>
            <p:ph type="body" sz="quarter" idx="45" hasCustomPrompt="1"/>
          </p:nvPr>
        </p:nvSpPr>
        <p:spPr>
          <a:xfrm>
            <a:off x="9697315" y="145881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17" name="Text Placeholder 7">
            <a:extLst>
              <a:ext uri="{FF2B5EF4-FFF2-40B4-BE49-F238E27FC236}">
                <a16:creationId xmlns:a16="http://schemas.microsoft.com/office/drawing/2014/main" id="{31960E30-9C67-F74E-B253-1DE44672EE81}"/>
              </a:ext>
            </a:extLst>
          </p:cNvPr>
          <p:cNvSpPr>
            <a:spLocks noGrp="1"/>
          </p:cNvSpPr>
          <p:nvPr>
            <p:ph type="body" sz="quarter" idx="46" hasCustomPrompt="1"/>
          </p:nvPr>
        </p:nvSpPr>
        <p:spPr>
          <a:xfrm>
            <a:off x="9697315" y="198300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18" name="Text Placeholder 7">
            <a:extLst>
              <a:ext uri="{FF2B5EF4-FFF2-40B4-BE49-F238E27FC236}">
                <a16:creationId xmlns:a16="http://schemas.microsoft.com/office/drawing/2014/main" id="{D198513C-EECB-854A-B6A3-42BC9E6FB8C4}"/>
              </a:ext>
            </a:extLst>
          </p:cNvPr>
          <p:cNvSpPr>
            <a:spLocks noGrp="1"/>
          </p:cNvSpPr>
          <p:nvPr>
            <p:ph type="body" sz="quarter" idx="47" hasCustomPrompt="1"/>
          </p:nvPr>
        </p:nvSpPr>
        <p:spPr>
          <a:xfrm>
            <a:off x="9697315" y="250719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19" name="Text Placeholder 7">
            <a:extLst>
              <a:ext uri="{FF2B5EF4-FFF2-40B4-BE49-F238E27FC236}">
                <a16:creationId xmlns:a16="http://schemas.microsoft.com/office/drawing/2014/main" id="{D7710000-DF90-134E-97A1-21653758D218}"/>
              </a:ext>
            </a:extLst>
          </p:cNvPr>
          <p:cNvSpPr>
            <a:spLocks noGrp="1"/>
          </p:cNvSpPr>
          <p:nvPr>
            <p:ph type="body" sz="quarter" idx="48" hasCustomPrompt="1"/>
          </p:nvPr>
        </p:nvSpPr>
        <p:spPr>
          <a:xfrm>
            <a:off x="9697315" y="3031389"/>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0" name="Text Placeholder 7">
            <a:extLst>
              <a:ext uri="{FF2B5EF4-FFF2-40B4-BE49-F238E27FC236}">
                <a16:creationId xmlns:a16="http://schemas.microsoft.com/office/drawing/2014/main" id="{22BB9ACD-30E4-4842-B8B6-F65E21604C23}"/>
              </a:ext>
            </a:extLst>
          </p:cNvPr>
          <p:cNvSpPr>
            <a:spLocks noGrp="1"/>
          </p:cNvSpPr>
          <p:nvPr>
            <p:ph type="body" sz="quarter" idx="49" hasCustomPrompt="1"/>
          </p:nvPr>
        </p:nvSpPr>
        <p:spPr>
          <a:xfrm>
            <a:off x="9697315" y="355558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1" name="Text Placeholder 7">
            <a:extLst>
              <a:ext uri="{FF2B5EF4-FFF2-40B4-BE49-F238E27FC236}">
                <a16:creationId xmlns:a16="http://schemas.microsoft.com/office/drawing/2014/main" id="{F1A7767C-FCA9-9742-8B5C-0539AFAAB5B0}"/>
              </a:ext>
            </a:extLst>
          </p:cNvPr>
          <p:cNvSpPr>
            <a:spLocks noGrp="1"/>
          </p:cNvSpPr>
          <p:nvPr>
            <p:ph type="body" sz="quarter" idx="50" hasCustomPrompt="1"/>
          </p:nvPr>
        </p:nvSpPr>
        <p:spPr>
          <a:xfrm>
            <a:off x="9697315" y="407977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2" name="Text Placeholder 7">
            <a:extLst>
              <a:ext uri="{FF2B5EF4-FFF2-40B4-BE49-F238E27FC236}">
                <a16:creationId xmlns:a16="http://schemas.microsoft.com/office/drawing/2014/main" id="{C3DF1340-33D8-624D-A201-67A4FB45E295}"/>
              </a:ext>
            </a:extLst>
          </p:cNvPr>
          <p:cNvSpPr>
            <a:spLocks noGrp="1"/>
          </p:cNvSpPr>
          <p:nvPr>
            <p:ph type="body" sz="quarter" idx="51" hasCustomPrompt="1"/>
          </p:nvPr>
        </p:nvSpPr>
        <p:spPr>
          <a:xfrm>
            <a:off x="9697315" y="460396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3" name="Text Placeholder 7">
            <a:extLst>
              <a:ext uri="{FF2B5EF4-FFF2-40B4-BE49-F238E27FC236}">
                <a16:creationId xmlns:a16="http://schemas.microsoft.com/office/drawing/2014/main" id="{9A8C8EBC-B967-3441-9C50-E663A1873548}"/>
              </a:ext>
            </a:extLst>
          </p:cNvPr>
          <p:cNvSpPr>
            <a:spLocks noGrp="1"/>
          </p:cNvSpPr>
          <p:nvPr>
            <p:ph type="body" sz="quarter" idx="52" hasCustomPrompt="1"/>
          </p:nvPr>
        </p:nvSpPr>
        <p:spPr>
          <a:xfrm>
            <a:off x="6340767" y="1029572"/>
            <a:ext cx="2507711"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4" name="Picture Placeholder 3">
            <a:extLst>
              <a:ext uri="{FF2B5EF4-FFF2-40B4-BE49-F238E27FC236}">
                <a16:creationId xmlns:a16="http://schemas.microsoft.com/office/drawing/2014/main" id="{85D84EFE-A9F0-F949-8B06-B05A3CF9FC86}"/>
              </a:ext>
            </a:extLst>
          </p:cNvPr>
          <p:cNvSpPr>
            <a:spLocks noGrp="1"/>
          </p:cNvSpPr>
          <p:nvPr>
            <p:ph type="pic" sz="quarter" idx="53"/>
          </p:nvPr>
        </p:nvSpPr>
        <p:spPr>
          <a:xfrm>
            <a:off x="6437822" y="1479553"/>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5" name="Picture Placeholder 3">
            <a:extLst>
              <a:ext uri="{FF2B5EF4-FFF2-40B4-BE49-F238E27FC236}">
                <a16:creationId xmlns:a16="http://schemas.microsoft.com/office/drawing/2014/main" id="{8EFF426A-2289-1D42-9B4B-084B41BA8E48}"/>
              </a:ext>
            </a:extLst>
          </p:cNvPr>
          <p:cNvSpPr>
            <a:spLocks noGrp="1"/>
          </p:cNvSpPr>
          <p:nvPr>
            <p:ph type="pic" sz="quarter" idx="54"/>
          </p:nvPr>
        </p:nvSpPr>
        <p:spPr>
          <a:xfrm>
            <a:off x="6437822" y="200432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6" name="Picture Placeholder 3">
            <a:extLst>
              <a:ext uri="{FF2B5EF4-FFF2-40B4-BE49-F238E27FC236}">
                <a16:creationId xmlns:a16="http://schemas.microsoft.com/office/drawing/2014/main" id="{0A50ED24-F3A8-5A4B-9ABA-EE3E81B5D8D3}"/>
              </a:ext>
            </a:extLst>
          </p:cNvPr>
          <p:cNvSpPr>
            <a:spLocks noGrp="1"/>
          </p:cNvSpPr>
          <p:nvPr>
            <p:ph type="pic" sz="quarter" idx="55"/>
          </p:nvPr>
        </p:nvSpPr>
        <p:spPr>
          <a:xfrm>
            <a:off x="6437822" y="252908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7" name="Picture Placeholder 3">
            <a:extLst>
              <a:ext uri="{FF2B5EF4-FFF2-40B4-BE49-F238E27FC236}">
                <a16:creationId xmlns:a16="http://schemas.microsoft.com/office/drawing/2014/main" id="{86391241-E295-F04A-8D4F-B3CC3531A58C}"/>
              </a:ext>
            </a:extLst>
          </p:cNvPr>
          <p:cNvSpPr>
            <a:spLocks noGrp="1"/>
          </p:cNvSpPr>
          <p:nvPr>
            <p:ph type="pic" sz="quarter" idx="56"/>
          </p:nvPr>
        </p:nvSpPr>
        <p:spPr>
          <a:xfrm>
            <a:off x="6437822" y="3053849"/>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8" name="Picture Placeholder 3">
            <a:extLst>
              <a:ext uri="{FF2B5EF4-FFF2-40B4-BE49-F238E27FC236}">
                <a16:creationId xmlns:a16="http://schemas.microsoft.com/office/drawing/2014/main" id="{5800B324-271D-A144-994E-8EEC38FAD6E2}"/>
              </a:ext>
            </a:extLst>
          </p:cNvPr>
          <p:cNvSpPr>
            <a:spLocks noGrp="1"/>
          </p:cNvSpPr>
          <p:nvPr>
            <p:ph type="pic" sz="quarter" idx="57"/>
          </p:nvPr>
        </p:nvSpPr>
        <p:spPr>
          <a:xfrm>
            <a:off x="6437822" y="3578614"/>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9" name="Picture Placeholder 3">
            <a:extLst>
              <a:ext uri="{FF2B5EF4-FFF2-40B4-BE49-F238E27FC236}">
                <a16:creationId xmlns:a16="http://schemas.microsoft.com/office/drawing/2014/main" id="{2B710327-3253-2A41-8C63-5C40B8CE1260}"/>
              </a:ext>
            </a:extLst>
          </p:cNvPr>
          <p:cNvSpPr>
            <a:spLocks noGrp="1"/>
          </p:cNvSpPr>
          <p:nvPr>
            <p:ph type="pic" sz="quarter" idx="58"/>
          </p:nvPr>
        </p:nvSpPr>
        <p:spPr>
          <a:xfrm>
            <a:off x="6437822" y="410338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30" name="Picture Placeholder 3">
            <a:extLst>
              <a:ext uri="{FF2B5EF4-FFF2-40B4-BE49-F238E27FC236}">
                <a16:creationId xmlns:a16="http://schemas.microsoft.com/office/drawing/2014/main" id="{73578B84-B907-EE47-BD2B-152CC5042C2F}"/>
              </a:ext>
            </a:extLst>
          </p:cNvPr>
          <p:cNvSpPr>
            <a:spLocks noGrp="1"/>
          </p:cNvSpPr>
          <p:nvPr>
            <p:ph type="pic" sz="quarter" idx="59"/>
          </p:nvPr>
        </p:nvSpPr>
        <p:spPr>
          <a:xfrm>
            <a:off x="6437820" y="462814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31" name="Text Placeholder 7">
            <a:extLst>
              <a:ext uri="{FF2B5EF4-FFF2-40B4-BE49-F238E27FC236}">
                <a16:creationId xmlns:a16="http://schemas.microsoft.com/office/drawing/2014/main" id="{B19546DA-147A-E247-8549-A1603BB54EA3}"/>
              </a:ext>
            </a:extLst>
          </p:cNvPr>
          <p:cNvSpPr>
            <a:spLocks noGrp="1"/>
          </p:cNvSpPr>
          <p:nvPr>
            <p:ph type="body" sz="quarter" idx="60" hasCustomPrompt="1"/>
          </p:nvPr>
        </p:nvSpPr>
        <p:spPr>
          <a:xfrm>
            <a:off x="6834251" y="145881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2" name="Text Placeholder 7">
            <a:extLst>
              <a:ext uri="{FF2B5EF4-FFF2-40B4-BE49-F238E27FC236}">
                <a16:creationId xmlns:a16="http://schemas.microsoft.com/office/drawing/2014/main" id="{18BADDE2-0D41-7F49-94A6-68B4FC423185}"/>
              </a:ext>
            </a:extLst>
          </p:cNvPr>
          <p:cNvSpPr>
            <a:spLocks noGrp="1"/>
          </p:cNvSpPr>
          <p:nvPr>
            <p:ph type="body" sz="quarter" idx="61" hasCustomPrompt="1"/>
          </p:nvPr>
        </p:nvSpPr>
        <p:spPr>
          <a:xfrm>
            <a:off x="6834251" y="198300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3" name="Text Placeholder 7">
            <a:extLst>
              <a:ext uri="{FF2B5EF4-FFF2-40B4-BE49-F238E27FC236}">
                <a16:creationId xmlns:a16="http://schemas.microsoft.com/office/drawing/2014/main" id="{7E6CE366-201D-8B40-BA7D-4A11C575FF36}"/>
              </a:ext>
            </a:extLst>
          </p:cNvPr>
          <p:cNvSpPr>
            <a:spLocks noGrp="1"/>
          </p:cNvSpPr>
          <p:nvPr>
            <p:ph type="body" sz="quarter" idx="62" hasCustomPrompt="1"/>
          </p:nvPr>
        </p:nvSpPr>
        <p:spPr>
          <a:xfrm>
            <a:off x="6834251" y="250719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4" name="Text Placeholder 7">
            <a:extLst>
              <a:ext uri="{FF2B5EF4-FFF2-40B4-BE49-F238E27FC236}">
                <a16:creationId xmlns:a16="http://schemas.microsoft.com/office/drawing/2014/main" id="{465604B6-8FCF-4B40-8A9B-0F5C655A7EE7}"/>
              </a:ext>
            </a:extLst>
          </p:cNvPr>
          <p:cNvSpPr>
            <a:spLocks noGrp="1"/>
          </p:cNvSpPr>
          <p:nvPr>
            <p:ph type="body" sz="quarter" idx="63" hasCustomPrompt="1"/>
          </p:nvPr>
        </p:nvSpPr>
        <p:spPr>
          <a:xfrm>
            <a:off x="6834251" y="3031389"/>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5" name="Text Placeholder 7">
            <a:extLst>
              <a:ext uri="{FF2B5EF4-FFF2-40B4-BE49-F238E27FC236}">
                <a16:creationId xmlns:a16="http://schemas.microsoft.com/office/drawing/2014/main" id="{D608FA58-EAB0-4D46-9359-1EB2C7A651E9}"/>
              </a:ext>
            </a:extLst>
          </p:cNvPr>
          <p:cNvSpPr>
            <a:spLocks noGrp="1"/>
          </p:cNvSpPr>
          <p:nvPr>
            <p:ph type="body" sz="quarter" idx="64" hasCustomPrompt="1"/>
          </p:nvPr>
        </p:nvSpPr>
        <p:spPr>
          <a:xfrm>
            <a:off x="6834251" y="355558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6" name="Text Placeholder 7">
            <a:extLst>
              <a:ext uri="{FF2B5EF4-FFF2-40B4-BE49-F238E27FC236}">
                <a16:creationId xmlns:a16="http://schemas.microsoft.com/office/drawing/2014/main" id="{66A1D58A-319D-484B-B270-C19908CCE522}"/>
              </a:ext>
            </a:extLst>
          </p:cNvPr>
          <p:cNvSpPr>
            <a:spLocks noGrp="1"/>
          </p:cNvSpPr>
          <p:nvPr>
            <p:ph type="body" sz="quarter" idx="65" hasCustomPrompt="1"/>
          </p:nvPr>
        </p:nvSpPr>
        <p:spPr>
          <a:xfrm>
            <a:off x="6834251" y="407977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7" name="Text Placeholder 7">
            <a:extLst>
              <a:ext uri="{FF2B5EF4-FFF2-40B4-BE49-F238E27FC236}">
                <a16:creationId xmlns:a16="http://schemas.microsoft.com/office/drawing/2014/main" id="{445DAC0C-999B-824E-8AA3-C28ED112E896}"/>
              </a:ext>
            </a:extLst>
          </p:cNvPr>
          <p:cNvSpPr>
            <a:spLocks noGrp="1"/>
          </p:cNvSpPr>
          <p:nvPr>
            <p:ph type="body" sz="quarter" idx="66" hasCustomPrompt="1"/>
          </p:nvPr>
        </p:nvSpPr>
        <p:spPr>
          <a:xfrm>
            <a:off x="6834251" y="460396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8" name="Text Placeholder 7">
            <a:extLst>
              <a:ext uri="{FF2B5EF4-FFF2-40B4-BE49-F238E27FC236}">
                <a16:creationId xmlns:a16="http://schemas.microsoft.com/office/drawing/2014/main" id="{3EE18008-A4F6-524A-9AF5-F1EA61E66A83}"/>
              </a:ext>
            </a:extLst>
          </p:cNvPr>
          <p:cNvSpPr>
            <a:spLocks noGrp="1"/>
          </p:cNvSpPr>
          <p:nvPr>
            <p:ph type="body" sz="quarter" idx="67" hasCustomPrompt="1"/>
          </p:nvPr>
        </p:nvSpPr>
        <p:spPr>
          <a:xfrm>
            <a:off x="3491401" y="1029572"/>
            <a:ext cx="2507711"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9" name="Picture Placeholder 3">
            <a:extLst>
              <a:ext uri="{FF2B5EF4-FFF2-40B4-BE49-F238E27FC236}">
                <a16:creationId xmlns:a16="http://schemas.microsoft.com/office/drawing/2014/main" id="{C606DDCF-1093-3C40-9DA4-C8FA9DDF68A6}"/>
              </a:ext>
            </a:extLst>
          </p:cNvPr>
          <p:cNvSpPr>
            <a:spLocks noGrp="1"/>
          </p:cNvSpPr>
          <p:nvPr>
            <p:ph type="pic" sz="quarter" idx="68"/>
          </p:nvPr>
        </p:nvSpPr>
        <p:spPr>
          <a:xfrm>
            <a:off x="3588455" y="1479553"/>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0" name="Picture Placeholder 3">
            <a:extLst>
              <a:ext uri="{FF2B5EF4-FFF2-40B4-BE49-F238E27FC236}">
                <a16:creationId xmlns:a16="http://schemas.microsoft.com/office/drawing/2014/main" id="{7D435CA4-D726-254B-8C0D-14AABA90391A}"/>
              </a:ext>
            </a:extLst>
          </p:cNvPr>
          <p:cNvSpPr>
            <a:spLocks noGrp="1"/>
          </p:cNvSpPr>
          <p:nvPr>
            <p:ph type="pic" sz="quarter" idx="69"/>
          </p:nvPr>
        </p:nvSpPr>
        <p:spPr>
          <a:xfrm>
            <a:off x="3588455" y="200432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1" name="Picture Placeholder 3">
            <a:extLst>
              <a:ext uri="{FF2B5EF4-FFF2-40B4-BE49-F238E27FC236}">
                <a16:creationId xmlns:a16="http://schemas.microsoft.com/office/drawing/2014/main" id="{0BD6C709-0DC1-2C44-B6B5-6FF36E6A3BE5}"/>
              </a:ext>
            </a:extLst>
          </p:cNvPr>
          <p:cNvSpPr>
            <a:spLocks noGrp="1"/>
          </p:cNvSpPr>
          <p:nvPr>
            <p:ph type="pic" sz="quarter" idx="70"/>
          </p:nvPr>
        </p:nvSpPr>
        <p:spPr>
          <a:xfrm>
            <a:off x="3588455" y="252908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2" name="Picture Placeholder 3">
            <a:extLst>
              <a:ext uri="{FF2B5EF4-FFF2-40B4-BE49-F238E27FC236}">
                <a16:creationId xmlns:a16="http://schemas.microsoft.com/office/drawing/2014/main" id="{DC8D87A0-3C79-C546-A435-B78B1F5D3A4F}"/>
              </a:ext>
            </a:extLst>
          </p:cNvPr>
          <p:cNvSpPr>
            <a:spLocks noGrp="1"/>
          </p:cNvSpPr>
          <p:nvPr>
            <p:ph type="pic" sz="quarter" idx="71"/>
          </p:nvPr>
        </p:nvSpPr>
        <p:spPr>
          <a:xfrm>
            <a:off x="3588455" y="3053849"/>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3" name="Picture Placeholder 3">
            <a:extLst>
              <a:ext uri="{FF2B5EF4-FFF2-40B4-BE49-F238E27FC236}">
                <a16:creationId xmlns:a16="http://schemas.microsoft.com/office/drawing/2014/main" id="{A02C95F8-AB0D-6943-BE11-975298CD5587}"/>
              </a:ext>
            </a:extLst>
          </p:cNvPr>
          <p:cNvSpPr>
            <a:spLocks noGrp="1"/>
          </p:cNvSpPr>
          <p:nvPr>
            <p:ph type="pic" sz="quarter" idx="72"/>
          </p:nvPr>
        </p:nvSpPr>
        <p:spPr>
          <a:xfrm>
            <a:off x="3588455" y="3578614"/>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4" name="Picture Placeholder 3">
            <a:extLst>
              <a:ext uri="{FF2B5EF4-FFF2-40B4-BE49-F238E27FC236}">
                <a16:creationId xmlns:a16="http://schemas.microsoft.com/office/drawing/2014/main" id="{7F865E1B-0FE7-0D46-BDD2-A9C595992E87}"/>
              </a:ext>
            </a:extLst>
          </p:cNvPr>
          <p:cNvSpPr>
            <a:spLocks noGrp="1"/>
          </p:cNvSpPr>
          <p:nvPr>
            <p:ph type="pic" sz="quarter" idx="73"/>
          </p:nvPr>
        </p:nvSpPr>
        <p:spPr>
          <a:xfrm>
            <a:off x="3588455" y="410338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5" name="Picture Placeholder 3">
            <a:extLst>
              <a:ext uri="{FF2B5EF4-FFF2-40B4-BE49-F238E27FC236}">
                <a16:creationId xmlns:a16="http://schemas.microsoft.com/office/drawing/2014/main" id="{445B5578-E099-1041-967A-4DC54DB24B51}"/>
              </a:ext>
            </a:extLst>
          </p:cNvPr>
          <p:cNvSpPr>
            <a:spLocks noGrp="1"/>
          </p:cNvSpPr>
          <p:nvPr>
            <p:ph type="pic" sz="quarter" idx="74"/>
          </p:nvPr>
        </p:nvSpPr>
        <p:spPr>
          <a:xfrm>
            <a:off x="3588454" y="462814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6" name="Text Placeholder 7">
            <a:extLst>
              <a:ext uri="{FF2B5EF4-FFF2-40B4-BE49-F238E27FC236}">
                <a16:creationId xmlns:a16="http://schemas.microsoft.com/office/drawing/2014/main" id="{211687FD-DB71-0342-A587-F03CA82E1912}"/>
              </a:ext>
            </a:extLst>
          </p:cNvPr>
          <p:cNvSpPr>
            <a:spLocks noGrp="1"/>
          </p:cNvSpPr>
          <p:nvPr>
            <p:ph type="body" sz="quarter" idx="75" hasCustomPrompt="1"/>
          </p:nvPr>
        </p:nvSpPr>
        <p:spPr>
          <a:xfrm>
            <a:off x="3984883" y="145881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47" name="Text Placeholder 7">
            <a:extLst>
              <a:ext uri="{FF2B5EF4-FFF2-40B4-BE49-F238E27FC236}">
                <a16:creationId xmlns:a16="http://schemas.microsoft.com/office/drawing/2014/main" id="{C6266F2D-D76E-4B44-93DD-A34796AC023B}"/>
              </a:ext>
            </a:extLst>
          </p:cNvPr>
          <p:cNvSpPr>
            <a:spLocks noGrp="1"/>
          </p:cNvSpPr>
          <p:nvPr>
            <p:ph type="body" sz="quarter" idx="76" hasCustomPrompt="1"/>
          </p:nvPr>
        </p:nvSpPr>
        <p:spPr>
          <a:xfrm>
            <a:off x="3984883" y="198300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48" name="Text Placeholder 7">
            <a:extLst>
              <a:ext uri="{FF2B5EF4-FFF2-40B4-BE49-F238E27FC236}">
                <a16:creationId xmlns:a16="http://schemas.microsoft.com/office/drawing/2014/main" id="{EED47149-409B-B14D-8718-6D51AE3D3AB5}"/>
              </a:ext>
            </a:extLst>
          </p:cNvPr>
          <p:cNvSpPr>
            <a:spLocks noGrp="1"/>
          </p:cNvSpPr>
          <p:nvPr>
            <p:ph type="body" sz="quarter" idx="77" hasCustomPrompt="1"/>
          </p:nvPr>
        </p:nvSpPr>
        <p:spPr>
          <a:xfrm>
            <a:off x="3984883" y="250719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49" name="Text Placeholder 7">
            <a:extLst>
              <a:ext uri="{FF2B5EF4-FFF2-40B4-BE49-F238E27FC236}">
                <a16:creationId xmlns:a16="http://schemas.microsoft.com/office/drawing/2014/main" id="{4E84D3C7-B3A4-CC48-9855-4938E4E118AD}"/>
              </a:ext>
            </a:extLst>
          </p:cNvPr>
          <p:cNvSpPr>
            <a:spLocks noGrp="1"/>
          </p:cNvSpPr>
          <p:nvPr>
            <p:ph type="body" sz="quarter" idx="78" hasCustomPrompt="1"/>
          </p:nvPr>
        </p:nvSpPr>
        <p:spPr>
          <a:xfrm>
            <a:off x="3984883" y="3031389"/>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50" name="Text Placeholder 7">
            <a:extLst>
              <a:ext uri="{FF2B5EF4-FFF2-40B4-BE49-F238E27FC236}">
                <a16:creationId xmlns:a16="http://schemas.microsoft.com/office/drawing/2014/main" id="{DC0C48EA-7A34-944B-8132-DF37F09318AE}"/>
              </a:ext>
            </a:extLst>
          </p:cNvPr>
          <p:cNvSpPr>
            <a:spLocks noGrp="1"/>
          </p:cNvSpPr>
          <p:nvPr>
            <p:ph type="body" sz="quarter" idx="79" hasCustomPrompt="1"/>
          </p:nvPr>
        </p:nvSpPr>
        <p:spPr>
          <a:xfrm>
            <a:off x="3984883" y="355558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51" name="Text Placeholder 7">
            <a:extLst>
              <a:ext uri="{FF2B5EF4-FFF2-40B4-BE49-F238E27FC236}">
                <a16:creationId xmlns:a16="http://schemas.microsoft.com/office/drawing/2014/main" id="{7ACADDD2-9A10-6942-8259-473273FBB069}"/>
              </a:ext>
            </a:extLst>
          </p:cNvPr>
          <p:cNvSpPr>
            <a:spLocks noGrp="1"/>
          </p:cNvSpPr>
          <p:nvPr>
            <p:ph type="body" sz="quarter" idx="80" hasCustomPrompt="1"/>
          </p:nvPr>
        </p:nvSpPr>
        <p:spPr>
          <a:xfrm>
            <a:off x="3984883" y="407977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52" name="Text Placeholder 7">
            <a:extLst>
              <a:ext uri="{FF2B5EF4-FFF2-40B4-BE49-F238E27FC236}">
                <a16:creationId xmlns:a16="http://schemas.microsoft.com/office/drawing/2014/main" id="{B7475A50-9DE6-6F44-B7FA-C3C7928FF283}"/>
              </a:ext>
            </a:extLst>
          </p:cNvPr>
          <p:cNvSpPr>
            <a:spLocks noGrp="1"/>
          </p:cNvSpPr>
          <p:nvPr>
            <p:ph type="body" sz="quarter" idx="81" hasCustomPrompt="1"/>
          </p:nvPr>
        </p:nvSpPr>
        <p:spPr>
          <a:xfrm>
            <a:off x="3984883" y="460396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64" name="Picture Placeholder 3">
            <a:extLst>
              <a:ext uri="{FF2B5EF4-FFF2-40B4-BE49-F238E27FC236}">
                <a16:creationId xmlns:a16="http://schemas.microsoft.com/office/drawing/2014/main" id="{12FBBD29-DE96-1B40-80B4-0F0231B1AC5D}"/>
              </a:ext>
            </a:extLst>
          </p:cNvPr>
          <p:cNvSpPr>
            <a:spLocks noGrp="1"/>
          </p:cNvSpPr>
          <p:nvPr>
            <p:ph type="pic" sz="quarter" idx="82"/>
          </p:nvPr>
        </p:nvSpPr>
        <p:spPr>
          <a:xfrm>
            <a:off x="711690" y="5152912"/>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65" name="Text Placeholder 7">
            <a:extLst>
              <a:ext uri="{FF2B5EF4-FFF2-40B4-BE49-F238E27FC236}">
                <a16:creationId xmlns:a16="http://schemas.microsoft.com/office/drawing/2014/main" id="{39F508A9-3E93-DC43-B332-68A35B7D24FA}"/>
              </a:ext>
            </a:extLst>
          </p:cNvPr>
          <p:cNvSpPr>
            <a:spLocks noGrp="1"/>
          </p:cNvSpPr>
          <p:nvPr>
            <p:ph type="body" sz="quarter" idx="83" hasCustomPrompt="1"/>
          </p:nvPr>
        </p:nvSpPr>
        <p:spPr>
          <a:xfrm>
            <a:off x="1108119" y="512815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66" name="Picture Placeholder 3">
            <a:extLst>
              <a:ext uri="{FF2B5EF4-FFF2-40B4-BE49-F238E27FC236}">
                <a16:creationId xmlns:a16="http://schemas.microsoft.com/office/drawing/2014/main" id="{6840C14B-D589-C94B-B8F9-28CFE94FABCE}"/>
              </a:ext>
            </a:extLst>
          </p:cNvPr>
          <p:cNvSpPr>
            <a:spLocks noGrp="1"/>
          </p:cNvSpPr>
          <p:nvPr>
            <p:ph type="pic" sz="quarter" idx="84"/>
          </p:nvPr>
        </p:nvSpPr>
        <p:spPr>
          <a:xfrm>
            <a:off x="9300886" y="5152912"/>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67" name="Text Placeholder 7">
            <a:extLst>
              <a:ext uri="{FF2B5EF4-FFF2-40B4-BE49-F238E27FC236}">
                <a16:creationId xmlns:a16="http://schemas.microsoft.com/office/drawing/2014/main" id="{6F63A7A9-9CFA-0F4D-8695-447FE1CB25B8}"/>
              </a:ext>
            </a:extLst>
          </p:cNvPr>
          <p:cNvSpPr>
            <a:spLocks noGrp="1"/>
          </p:cNvSpPr>
          <p:nvPr>
            <p:ph type="body" sz="quarter" idx="85" hasCustomPrompt="1"/>
          </p:nvPr>
        </p:nvSpPr>
        <p:spPr>
          <a:xfrm>
            <a:off x="9697315" y="512815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68" name="Picture Placeholder 3">
            <a:extLst>
              <a:ext uri="{FF2B5EF4-FFF2-40B4-BE49-F238E27FC236}">
                <a16:creationId xmlns:a16="http://schemas.microsoft.com/office/drawing/2014/main" id="{39551C59-03A2-B642-967F-11FFE636352F}"/>
              </a:ext>
            </a:extLst>
          </p:cNvPr>
          <p:cNvSpPr>
            <a:spLocks noGrp="1"/>
          </p:cNvSpPr>
          <p:nvPr>
            <p:ph type="pic" sz="quarter" idx="86"/>
          </p:nvPr>
        </p:nvSpPr>
        <p:spPr>
          <a:xfrm>
            <a:off x="6437820" y="5152912"/>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69" name="Text Placeholder 7">
            <a:extLst>
              <a:ext uri="{FF2B5EF4-FFF2-40B4-BE49-F238E27FC236}">
                <a16:creationId xmlns:a16="http://schemas.microsoft.com/office/drawing/2014/main" id="{C02837D7-FC31-B34E-9191-971D6AEF1BA0}"/>
              </a:ext>
            </a:extLst>
          </p:cNvPr>
          <p:cNvSpPr>
            <a:spLocks noGrp="1"/>
          </p:cNvSpPr>
          <p:nvPr>
            <p:ph type="body" sz="quarter" idx="87" hasCustomPrompt="1"/>
          </p:nvPr>
        </p:nvSpPr>
        <p:spPr>
          <a:xfrm>
            <a:off x="6834251" y="512815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70" name="Picture Placeholder 3">
            <a:extLst>
              <a:ext uri="{FF2B5EF4-FFF2-40B4-BE49-F238E27FC236}">
                <a16:creationId xmlns:a16="http://schemas.microsoft.com/office/drawing/2014/main" id="{0A9A16C4-5950-FE46-8970-C4FE824F08F2}"/>
              </a:ext>
            </a:extLst>
          </p:cNvPr>
          <p:cNvSpPr>
            <a:spLocks noGrp="1"/>
          </p:cNvSpPr>
          <p:nvPr>
            <p:ph type="pic" sz="quarter" idx="88"/>
          </p:nvPr>
        </p:nvSpPr>
        <p:spPr>
          <a:xfrm>
            <a:off x="3588454" y="5152912"/>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71" name="Text Placeholder 7">
            <a:extLst>
              <a:ext uri="{FF2B5EF4-FFF2-40B4-BE49-F238E27FC236}">
                <a16:creationId xmlns:a16="http://schemas.microsoft.com/office/drawing/2014/main" id="{F0A4E703-0CB6-8D41-8B11-CDC79E494EEE}"/>
              </a:ext>
            </a:extLst>
          </p:cNvPr>
          <p:cNvSpPr>
            <a:spLocks noGrp="1"/>
          </p:cNvSpPr>
          <p:nvPr>
            <p:ph type="body" sz="quarter" idx="89" hasCustomPrompt="1"/>
          </p:nvPr>
        </p:nvSpPr>
        <p:spPr>
          <a:xfrm>
            <a:off x="3984883" y="512815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5" name="Picture Placeholder 3">
            <a:extLst>
              <a:ext uri="{FF2B5EF4-FFF2-40B4-BE49-F238E27FC236}">
                <a16:creationId xmlns:a16="http://schemas.microsoft.com/office/drawing/2014/main" id="{1DCBBC5A-83E1-534A-A729-2AAE15A559D1}"/>
              </a:ext>
            </a:extLst>
          </p:cNvPr>
          <p:cNvSpPr>
            <a:spLocks noGrp="1"/>
          </p:cNvSpPr>
          <p:nvPr>
            <p:ph type="pic" sz="quarter" idx="90"/>
          </p:nvPr>
        </p:nvSpPr>
        <p:spPr>
          <a:xfrm>
            <a:off x="711690" y="5677676"/>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96" name="Text Placeholder 7">
            <a:extLst>
              <a:ext uri="{FF2B5EF4-FFF2-40B4-BE49-F238E27FC236}">
                <a16:creationId xmlns:a16="http://schemas.microsoft.com/office/drawing/2014/main" id="{D7A1E629-C759-8A43-BBEE-5E84A4D978CA}"/>
              </a:ext>
            </a:extLst>
          </p:cNvPr>
          <p:cNvSpPr>
            <a:spLocks noGrp="1"/>
          </p:cNvSpPr>
          <p:nvPr>
            <p:ph type="body" sz="quarter" idx="91" hasCustomPrompt="1"/>
          </p:nvPr>
        </p:nvSpPr>
        <p:spPr>
          <a:xfrm>
            <a:off x="1108119" y="565235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7" name="Picture Placeholder 3">
            <a:extLst>
              <a:ext uri="{FF2B5EF4-FFF2-40B4-BE49-F238E27FC236}">
                <a16:creationId xmlns:a16="http://schemas.microsoft.com/office/drawing/2014/main" id="{32560AF2-6EDC-E545-AC85-CD3E6C2E8432}"/>
              </a:ext>
            </a:extLst>
          </p:cNvPr>
          <p:cNvSpPr>
            <a:spLocks noGrp="1"/>
          </p:cNvSpPr>
          <p:nvPr>
            <p:ph type="pic" sz="quarter" idx="92"/>
          </p:nvPr>
        </p:nvSpPr>
        <p:spPr>
          <a:xfrm>
            <a:off x="9300886" y="5677676"/>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98" name="Text Placeholder 7">
            <a:extLst>
              <a:ext uri="{FF2B5EF4-FFF2-40B4-BE49-F238E27FC236}">
                <a16:creationId xmlns:a16="http://schemas.microsoft.com/office/drawing/2014/main" id="{0BF57D0D-FFC1-8745-91E3-01339FD39DB6}"/>
              </a:ext>
            </a:extLst>
          </p:cNvPr>
          <p:cNvSpPr>
            <a:spLocks noGrp="1"/>
          </p:cNvSpPr>
          <p:nvPr>
            <p:ph type="body" sz="quarter" idx="93" hasCustomPrompt="1"/>
          </p:nvPr>
        </p:nvSpPr>
        <p:spPr>
          <a:xfrm>
            <a:off x="9697315" y="565235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9" name="Picture Placeholder 3">
            <a:extLst>
              <a:ext uri="{FF2B5EF4-FFF2-40B4-BE49-F238E27FC236}">
                <a16:creationId xmlns:a16="http://schemas.microsoft.com/office/drawing/2014/main" id="{98DE4193-D11C-344E-B5AB-974997CACEED}"/>
              </a:ext>
            </a:extLst>
          </p:cNvPr>
          <p:cNvSpPr>
            <a:spLocks noGrp="1"/>
          </p:cNvSpPr>
          <p:nvPr>
            <p:ph type="pic" sz="quarter" idx="94"/>
          </p:nvPr>
        </p:nvSpPr>
        <p:spPr>
          <a:xfrm>
            <a:off x="6437820" y="5677676"/>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00" name="Text Placeholder 7">
            <a:extLst>
              <a:ext uri="{FF2B5EF4-FFF2-40B4-BE49-F238E27FC236}">
                <a16:creationId xmlns:a16="http://schemas.microsoft.com/office/drawing/2014/main" id="{3765874A-1593-9045-B59A-2202C9F499A1}"/>
              </a:ext>
            </a:extLst>
          </p:cNvPr>
          <p:cNvSpPr>
            <a:spLocks noGrp="1"/>
          </p:cNvSpPr>
          <p:nvPr>
            <p:ph type="body" sz="quarter" idx="95" hasCustomPrompt="1"/>
          </p:nvPr>
        </p:nvSpPr>
        <p:spPr>
          <a:xfrm>
            <a:off x="6834251" y="565235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01" name="Picture Placeholder 3">
            <a:extLst>
              <a:ext uri="{FF2B5EF4-FFF2-40B4-BE49-F238E27FC236}">
                <a16:creationId xmlns:a16="http://schemas.microsoft.com/office/drawing/2014/main" id="{9EAEB5CC-1475-8842-A12E-5F1190B1EACB}"/>
              </a:ext>
            </a:extLst>
          </p:cNvPr>
          <p:cNvSpPr>
            <a:spLocks noGrp="1"/>
          </p:cNvSpPr>
          <p:nvPr>
            <p:ph type="pic" sz="quarter" idx="96"/>
          </p:nvPr>
        </p:nvSpPr>
        <p:spPr>
          <a:xfrm>
            <a:off x="3588454" y="5677676"/>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02" name="Text Placeholder 7">
            <a:extLst>
              <a:ext uri="{FF2B5EF4-FFF2-40B4-BE49-F238E27FC236}">
                <a16:creationId xmlns:a16="http://schemas.microsoft.com/office/drawing/2014/main" id="{6203C484-A713-F14B-94DA-4C6D5A4958CC}"/>
              </a:ext>
            </a:extLst>
          </p:cNvPr>
          <p:cNvSpPr>
            <a:spLocks noGrp="1"/>
          </p:cNvSpPr>
          <p:nvPr>
            <p:ph type="body" sz="quarter" idx="97" hasCustomPrompt="1"/>
          </p:nvPr>
        </p:nvSpPr>
        <p:spPr>
          <a:xfrm>
            <a:off x="3984883" y="565235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4" name="Text Placeholder 6">
            <a:extLst>
              <a:ext uri="{FF2B5EF4-FFF2-40B4-BE49-F238E27FC236}">
                <a16:creationId xmlns:a16="http://schemas.microsoft.com/office/drawing/2014/main" id="{125F027B-F432-97D0-4000-2DD17AFB9473}"/>
              </a:ext>
            </a:extLst>
          </p:cNvPr>
          <p:cNvSpPr>
            <a:spLocks noGrp="1"/>
          </p:cNvSpPr>
          <p:nvPr>
            <p:ph type="body" sz="quarter" idx="98" hasCustomPrompt="1"/>
          </p:nvPr>
        </p:nvSpPr>
        <p:spPr>
          <a:xfrm>
            <a:off x="625928" y="450012"/>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39366020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Photo grid 1">
    <p:bg>
      <p:bgPr>
        <a:solidFill>
          <a:schemeClr val="bg2"/>
        </a:solidFill>
        <a:effectLst/>
      </p:bgPr>
    </p:bg>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711200" y="1650808"/>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3" name="Picture Placeholder 3"/>
          <p:cNvSpPr>
            <a:spLocks noGrp="1"/>
          </p:cNvSpPr>
          <p:nvPr>
            <p:ph type="pic" sz="quarter" idx="11"/>
          </p:nvPr>
        </p:nvSpPr>
        <p:spPr>
          <a:xfrm>
            <a:off x="711200" y="3946044"/>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4" name="Picture Placeholder 3"/>
          <p:cNvSpPr>
            <a:spLocks noGrp="1"/>
          </p:cNvSpPr>
          <p:nvPr>
            <p:ph type="pic" sz="quarter" idx="12"/>
          </p:nvPr>
        </p:nvSpPr>
        <p:spPr>
          <a:xfrm>
            <a:off x="6087533" y="1650808"/>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5" name="Picture Placeholder 3"/>
          <p:cNvSpPr>
            <a:spLocks noGrp="1"/>
          </p:cNvSpPr>
          <p:nvPr>
            <p:ph type="pic" sz="quarter" idx="13"/>
          </p:nvPr>
        </p:nvSpPr>
        <p:spPr>
          <a:xfrm>
            <a:off x="6087533" y="3946044"/>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8" name="Text Placeholder 7"/>
          <p:cNvSpPr>
            <a:spLocks noGrp="1"/>
          </p:cNvSpPr>
          <p:nvPr>
            <p:ph type="body" sz="quarter" idx="14" hasCustomPrompt="1"/>
          </p:nvPr>
        </p:nvSpPr>
        <p:spPr>
          <a:xfrm>
            <a:off x="2708570" y="2158809"/>
            <a:ext cx="2997201" cy="406401"/>
          </a:xfrm>
          <a:prstGeom prst="rect">
            <a:avLst/>
          </a:prstGeom>
        </p:spPr>
        <p:txBody>
          <a:bodyPr/>
          <a:lstStyle>
            <a:lvl1pPr marL="0" indent="0">
              <a:buNone/>
              <a:defRPr sz="2400" b="0" i="0">
                <a:solidFill>
                  <a:schemeClr val="tx1"/>
                </a:solidFill>
                <a:latin typeface="CiscoSansTT ExtraLight" panose="020B0303020201020303" pitchFamily="34" charset="0"/>
                <a:cs typeface="CiscoSansTT ExtraLight" panose="020B0303020201020303" pitchFamily="34" charset="0"/>
              </a:defRPr>
            </a:lvl1pPr>
          </a:lstStyle>
          <a:p>
            <a:pPr lvl="0"/>
            <a:r>
              <a:rPr lang="en-US"/>
              <a:t>Place title here</a:t>
            </a:r>
          </a:p>
        </p:txBody>
      </p:sp>
      <p:sp>
        <p:nvSpPr>
          <p:cNvPr id="9" name="Text Placeholder 7"/>
          <p:cNvSpPr>
            <a:spLocks noGrp="1"/>
          </p:cNvSpPr>
          <p:nvPr>
            <p:ph type="body" sz="quarter" idx="15" hasCustomPrompt="1"/>
          </p:nvPr>
        </p:nvSpPr>
        <p:spPr>
          <a:xfrm>
            <a:off x="2708570" y="2565210"/>
            <a:ext cx="2997201" cy="406401"/>
          </a:xfrm>
          <a:prstGeom prst="rect">
            <a:avLst/>
          </a:prstGeom>
        </p:spPr>
        <p:txBody>
          <a:bodyPr/>
          <a:lstStyle>
            <a:lvl1pPr marL="0" indent="0">
              <a:buNone/>
              <a:defRPr sz="1300" baseline="0">
                <a:solidFill>
                  <a:schemeClr val="tx1"/>
                </a:solidFill>
              </a:defRPr>
            </a:lvl1pPr>
          </a:lstStyle>
          <a:p>
            <a:pPr lvl="0"/>
            <a:r>
              <a:rPr lang="en-US"/>
              <a:t>Place text here</a:t>
            </a:r>
          </a:p>
        </p:txBody>
      </p:sp>
      <p:sp>
        <p:nvSpPr>
          <p:cNvPr id="10" name="Text Placeholder 7"/>
          <p:cNvSpPr>
            <a:spLocks noGrp="1"/>
          </p:cNvSpPr>
          <p:nvPr>
            <p:ph type="body" sz="quarter" idx="16" hasCustomPrompt="1"/>
          </p:nvPr>
        </p:nvSpPr>
        <p:spPr>
          <a:xfrm>
            <a:off x="2708570" y="4491569"/>
            <a:ext cx="2997201" cy="406401"/>
          </a:xfrm>
          <a:prstGeom prst="rect">
            <a:avLst/>
          </a:prstGeom>
        </p:spPr>
        <p:txBody>
          <a:bodyPr/>
          <a:lstStyle>
            <a:lvl1pPr marL="0" indent="0">
              <a:buNone/>
              <a:defRPr sz="2400" b="0" i="0">
                <a:solidFill>
                  <a:schemeClr val="tx1"/>
                </a:solidFill>
                <a:latin typeface="CiscoSansTT ExtraLight" panose="020B0303020201020303" pitchFamily="34" charset="0"/>
                <a:cs typeface="CiscoSansTT ExtraLight" panose="020B0303020201020303" pitchFamily="34" charset="0"/>
              </a:defRPr>
            </a:lvl1pPr>
          </a:lstStyle>
          <a:p>
            <a:pPr lvl="0"/>
            <a:r>
              <a:rPr lang="en-US"/>
              <a:t>Place title here</a:t>
            </a:r>
          </a:p>
        </p:txBody>
      </p:sp>
      <p:sp>
        <p:nvSpPr>
          <p:cNvPr id="11" name="Text Placeholder 7"/>
          <p:cNvSpPr>
            <a:spLocks noGrp="1"/>
          </p:cNvSpPr>
          <p:nvPr>
            <p:ph type="body" sz="quarter" idx="17" hasCustomPrompt="1"/>
          </p:nvPr>
        </p:nvSpPr>
        <p:spPr>
          <a:xfrm>
            <a:off x="2708570" y="4897970"/>
            <a:ext cx="2997201" cy="406401"/>
          </a:xfrm>
          <a:prstGeom prst="rect">
            <a:avLst/>
          </a:prstGeom>
        </p:spPr>
        <p:txBody>
          <a:bodyPr/>
          <a:lstStyle>
            <a:lvl1pPr marL="0" indent="0">
              <a:buNone/>
              <a:defRPr sz="1300" baseline="0">
                <a:solidFill>
                  <a:schemeClr val="tx1"/>
                </a:solidFill>
              </a:defRPr>
            </a:lvl1pPr>
          </a:lstStyle>
          <a:p>
            <a:pPr lvl="0"/>
            <a:r>
              <a:rPr lang="en-US"/>
              <a:t>Place text here</a:t>
            </a:r>
          </a:p>
        </p:txBody>
      </p:sp>
      <p:sp>
        <p:nvSpPr>
          <p:cNvPr id="12" name="Text Placeholder 7"/>
          <p:cNvSpPr>
            <a:spLocks noGrp="1"/>
          </p:cNvSpPr>
          <p:nvPr>
            <p:ph type="body" sz="quarter" idx="18" hasCustomPrompt="1"/>
          </p:nvPr>
        </p:nvSpPr>
        <p:spPr>
          <a:xfrm>
            <a:off x="8079516" y="2158809"/>
            <a:ext cx="2997201" cy="406401"/>
          </a:xfrm>
          <a:prstGeom prst="rect">
            <a:avLst/>
          </a:prstGeom>
        </p:spPr>
        <p:txBody>
          <a:bodyPr/>
          <a:lstStyle>
            <a:lvl1pPr marL="0" indent="0">
              <a:buNone/>
              <a:defRPr sz="2400" b="0" i="0">
                <a:solidFill>
                  <a:schemeClr val="tx1"/>
                </a:solidFill>
                <a:latin typeface="CiscoSansTT ExtraLight" panose="020B0303020201020303" pitchFamily="34" charset="0"/>
                <a:cs typeface="CiscoSansTT ExtraLight" panose="020B0303020201020303" pitchFamily="34" charset="0"/>
              </a:defRPr>
            </a:lvl1pPr>
          </a:lstStyle>
          <a:p>
            <a:pPr lvl="0"/>
            <a:r>
              <a:rPr lang="en-US"/>
              <a:t>Place title here</a:t>
            </a:r>
          </a:p>
        </p:txBody>
      </p:sp>
      <p:sp>
        <p:nvSpPr>
          <p:cNvPr id="13" name="Text Placeholder 7"/>
          <p:cNvSpPr>
            <a:spLocks noGrp="1"/>
          </p:cNvSpPr>
          <p:nvPr>
            <p:ph type="body" sz="quarter" idx="19" hasCustomPrompt="1"/>
          </p:nvPr>
        </p:nvSpPr>
        <p:spPr>
          <a:xfrm>
            <a:off x="8079516" y="2565210"/>
            <a:ext cx="2997201" cy="406401"/>
          </a:xfrm>
          <a:prstGeom prst="rect">
            <a:avLst/>
          </a:prstGeom>
        </p:spPr>
        <p:txBody>
          <a:bodyPr/>
          <a:lstStyle>
            <a:lvl1pPr marL="0" indent="0">
              <a:buNone/>
              <a:defRPr sz="1300" baseline="0">
                <a:solidFill>
                  <a:schemeClr val="tx1"/>
                </a:solidFill>
              </a:defRPr>
            </a:lvl1pPr>
          </a:lstStyle>
          <a:p>
            <a:pPr lvl="0"/>
            <a:r>
              <a:rPr lang="en-US"/>
              <a:t>Place text here</a:t>
            </a:r>
          </a:p>
        </p:txBody>
      </p:sp>
      <p:sp>
        <p:nvSpPr>
          <p:cNvPr id="14" name="Text Placeholder 7"/>
          <p:cNvSpPr>
            <a:spLocks noGrp="1"/>
          </p:cNvSpPr>
          <p:nvPr>
            <p:ph type="body" sz="quarter" idx="20" hasCustomPrompt="1"/>
          </p:nvPr>
        </p:nvSpPr>
        <p:spPr>
          <a:xfrm>
            <a:off x="8079516" y="4491569"/>
            <a:ext cx="2997201" cy="406401"/>
          </a:xfrm>
          <a:prstGeom prst="rect">
            <a:avLst/>
          </a:prstGeom>
        </p:spPr>
        <p:txBody>
          <a:bodyPr/>
          <a:lstStyle>
            <a:lvl1pPr marL="0" indent="0">
              <a:buNone/>
              <a:defRPr sz="2400" b="0" i="0">
                <a:solidFill>
                  <a:schemeClr val="tx1"/>
                </a:solidFill>
                <a:latin typeface="CiscoSansTT ExtraLight" panose="020B0303020201020303" pitchFamily="34" charset="0"/>
                <a:cs typeface="CiscoSansTT ExtraLight" panose="020B0303020201020303" pitchFamily="34" charset="0"/>
              </a:defRPr>
            </a:lvl1pPr>
          </a:lstStyle>
          <a:p>
            <a:pPr lvl="0"/>
            <a:r>
              <a:rPr lang="en-US"/>
              <a:t>Place title here</a:t>
            </a:r>
          </a:p>
        </p:txBody>
      </p:sp>
      <p:sp>
        <p:nvSpPr>
          <p:cNvPr id="15" name="Text Placeholder 7"/>
          <p:cNvSpPr>
            <a:spLocks noGrp="1"/>
          </p:cNvSpPr>
          <p:nvPr>
            <p:ph type="body" sz="quarter" idx="21" hasCustomPrompt="1"/>
          </p:nvPr>
        </p:nvSpPr>
        <p:spPr>
          <a:xfrm>
            <a:off x="8079516" y="4897970"/>
            <a:ext cx="2997201" cy="406401"/>
          </a:xfrm>
          <a:prstGeom prst="rect">
            <a:avLst/>
          </a:prstGeom>
        </p:spPr>
        <p:txBody>
          <a:bodyPr/>
          <a:lstStyle>
            <a:lvl1pPr marL="0" indent="0">
              <a:buNone/>
              <a:defRPr sz="1300" baseline="0">
                <a:solidFill>
                  <a:schemeClr val="tx1"/>
                </a:solidFill>
              </a:defRPr>
            </a:lvl1pPr>
          </a:lstStyle>
          <a:p>
            <a:pPr lvl="0"/>
            <a:r>
              <a:rPr lang="en-US"/>
              <a:t>Place text here</a:t>
            </a:r>
          </a:p>
        </p:txBody>
      </p:sp>
      <p:sp>
        <p:nvSpPr>
          <p:cNvPr id="19" name="Text Placeholder 2">
            <a:extLst>
              <a:ext uri="{FF2B5EF4-FFF2-40B4-BE49-F238E27FC236}">
                <a16:creationId xmlns:a16="http://schemas.microsoft.com/office/drawing/2014/main" id="{F87F9493-2336-13D2-9712-6F5EA4B97F3E}"/>
              </a:ext>
            </a:extLst>
          </p:cNvPr>
          <p:cNvSpPr>
            <a:spLocks noGrp="1"/>
          </p:cNvSpPr>
          <p:nvPr>
            <p:ph type="body" sz="quarter" idx="22"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20" name="Text Placeholder 6">
            <a:extLst>
              <a:ext uri="{FF2B5EF4-FFF2-40B4-BE49-F238E27FC236}">
                <a16:creationId xmlns:a16="http://schemas.microsoft.com/office/drawing/2014/main" id="{2716B8B4-F834-CE39-CB59-C3AC0E3E34DE}"/>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1295433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Photo grid 2">
    <p:bg>
      <p:bgPr>
        <a:solidFill>
          <a:schemeClr val="bg2"/>
        </a:solidFill>
        <a:effectLst/>
      </p:bgPr>
    </p:bg>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995219" y="2413195"/>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3" name="Picture Placeholder 3"/>
          <p:cNvSpPr>
            <a:spLocks noGrp="1"/>
          </p:cNvSpPr>
          <p:nvPr>
            <p:ph type="pic" sz="quarter" idx="11"/>
          </p:nvPr>
        </p:nvSpPr>
        <p:spPr>
          <a:xfrm>
            <a:off x="3770748" y="2413195"/>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9" name="Text Placeholder 7"/>
          <p:cNvSpPr>
            <a:spLocks noGrp="1"/>
          </p:cNvSpPr>
          <p:nvPr>
            <p:ph type="body" sz="quarter" idx="15" hasCustomPrompt="1"/>
          </p:nvPr>
        </p:nvSpPr>
        <p:spPr>
          <a:xfrm>
            <a:off x="660399" y="4449429"/>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6" name="Picture Placeholder 3"/>
          <p:cNvSpPr>
            <a:spLocks noGrp="1"/>
          </p:cNvSpPr>
          <p:nvPr>
            <p:ph type="pic" sz="quarter" idx="16"/>
          </p:nvPr>
        </p:nvSpPr>
        <p:spPr>
          <a:xfrm>
            <a:off x="6546277" y="2413195"/>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7" name="Picture Placeholder 3"/>
          <p:cNvSpPr>
            <a:spLocks noGrp="1"/>
          </p:cNvSpPr>
          <p:nvPr>
            <p:ph type="pic" sz="quarter" idx="17"/>
          </p:nvPr>
        </p:nvSpPr>
        <p:spPr>
          <a:xfrm>
            <a:off x="9321807" y="2413195"/>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8" name="Text Placeholder 7"/>
          <p:cNvSpPr>
            <a:spLocks noGrp="1"/>
          </p:cNvSpPr>
          <p:nvPr>
            <p:ph type="body" sz="quarter" idx="18" hasCustomPrompt="1"/>
          </p:nvPr>
        </p:nvSpPr>
        <p:spPr>
          <a:xfrm>
            <a:off x="3435928" y="4449429"/>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9" name="Text Placeholder 7"/>
          <p:cNvSpPr>
            <a:spLocks noGrp="1"/>
          </p:cNvSpPr>
          <p:nvPr>
            <p:ph type="body" sz="quarter" idx="19" hasCustomPrompt="1"/>
          </p:nvPr>
        </p:nvSpPr>
        <p:spPr>
          <a:xfrm>
            <a:off x="6211457" y="4449428"/>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20" name="Text Placeholder 7"/>
          <p:cNvSpPr>
            <a:spLocks noGrp="1"/>
          </p:cNvSpPr>
          <p:nvPr>
            <p:ph type="body" sz="quarter" idx="20" hasCustomPrompt="1"/>
          </p:nvPr>
        </p:nvSpPr>
        <p:spPr>
          <a:xfrm>
            <a:off x="8986987" y="4449428"/>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5" name="Text Placeholder 2">
            <a:extLst>
              <a:ext uri="{FF2B5EF4-FFF2-40B4-BE49-F238E27FC236}">
                <a16:creationId xmlns:a16="http://schemas.microsoft.com/office/drawing/2014/main" id="{B035310E-70A6-F6E8-67E1-671ABC060C9E}"/>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21" name="Text Placeholder 6">
            <a:extLst>
              <a:ext uri="{FF2B5EF4-FFF2-40B4-BE49-F238E27FC236}">
                <a16:creationId xmlns:a16="http://schemas.microsoft.com/office/drawing/2014/main" id="{5FB15CF3-F0DA-E5D9-9601-83FCD98CD28F}"/>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3621021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Photo grid 3">
    <p:bg>
      <p:bgPr>
        <a:solidFill>
          <a:schemeClr val="bg2"/>
        </a:solidFill>
        <a:effectLst/>
      </p:bgPr>
    </p:bg>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471039" y="2143624"/>
            <a:ext cx="2367941" cy="2367941"/>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3" name="Picture Placeholder 3"/>
          <p:cNvSpPr>
            <a:spLocks noGrp="1"/>
          </p:cNvSpPr>
          <p:nvPr>
            <p:ph type="pic" sz="quarter" idx="11"/>
          </p:nvPr>
        </p:nvSpPr>
        <p:spPr>
          <a:xfrm>
            <a:off x="4849684" y="2143624"/>
            <a:ext cx="2367941" cy="2367941"/>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9" name="Text Placeholder 7"/>
          <p:cNvSpPr>
            <a:spLocks noGrp="1"/>
          </p:cNvSpPr>
          <p:nvPr>
            <p:ph type="body" sz="quarter" idx="15" hasCustomPrompt="1"/>
          </p:nvPr>
        </p:nvSpPr>
        <p:spPr>
          <a:xfrm>
            <a:off x="1405788" y="4817925"/>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6" name="Picture Placeholder 3"/>
          <p:cNvSpPr>
            <a:spLocks noGrp="1"/>
          </p:cNvSpPr>
          <p:nvPr>
            <p:ph type="pic" sz="quarter" idx="16"/>
          </p:nvPr>
        </p:nvSpPr>
        <p:spPr>
          <a:xfrm>
            <a:off x="8228328" y="2143624"/>
            <a:ext cx="2367941" cy="2367941"/>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8" name="Text Placeholder 7"/>
          <p:cNvSpPr>
            <a:spLocks noGrp="1"/>
          </p:cNvSpPr>
          <p:nvPr>
            <p:ph type="body" sz="quarter" idx="18" hasCustomPrompt="1"/>
          </p:nvPr>
        </p:nvSpPr>
        <p:spPr>
          <a:xfrm>
            <a:off x="4784435" y="4817925"/>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9" name="Text Placeholder 7"/>
          <p:cNvSpPr>
            <a:spLocks noGrp="1"/>
          </p:cNvSpPr>
          <p:nvPr>
            <p:ph type="body" sz="quarter" idx="19" hasCustomPrompt="1"/>
          </p:nvPr>
        </p:nvSpPr>
        <p:spPr>
          <a:xfrm>
            <a:off x="8163079" y="4817924"/>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3" name="Text Placeholder 2">
            <a:extLst>
              <a:ext uri="{FF2B5EF4-FFF2-40B4-BE49-F238E27FC236}">
                <a16:creationId xmlns:a16="http://schemas.microsoft.com/office/drawing/2014/main" id="{2F5B399E-36DD-6F0D-6B04-A750EB76CE52}"/>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4" name="Text Placeholder 6">
            <a:extLst>
              <a:ext uri="{FF2B5EF4-FFF2-40B4-BE49-F238E27FC236}">
                <a16:creationId xmlns:a16="http://schemas.microsoft.com/office/drawing/2014/main" id="{A97A841C-443E-0CC6-7A13-3E9ED2666260}"/>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3118203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Photo grid 4">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471039" y="2143624"/>
            <a:ext cx="2367941" cy="2367941"/>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3" name="Picture Placeholder 3"/>
          <p:cNvSpPr>
            <a:spLocks noGrp="1"/>
          </p:cNvSpPr>
          <p:nvPr>
            <p:ph type="pic" sz="quarter" idx="11"/>
          </p:nvPr>
        </p:nvSpPr>
        <p:spPr>
          <a:xfrm>
            <a:off x="4849684" y="2143624"/>
            <a:ext cx="2367941" cy="2367941"/>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9" name="Text Placeholder 7"/>
          <p:cNvSpPr>
            <a:spLocks noGrp="1"/>
          </p:cNvSpPr>
          <p:nvPr>
            <p:ph type="body" sz="quarter" idx="15" hasCustomPrompt="1"/>
          </p:nvPr>
        </p:nvSpPr>
        <p:spPr>
          <a:xfrm>
            <a:off x="1405788" y="4817925"/>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6" name="Picture Placeholder 3"/>
          <p:cNvSpPr>
            <a:spLocks noGrp="1"/>
          </p:cNvSpPr>
          <p:nvPr>
            <p:ph type="pic" sz="quarter" idx="16"/>
          </p:nvPr>
        </p:nvSpPr>
        <p:spPr>
          <a:xfrm>
            <a:off x="8228328" y="2143624"/>
            <a:ext cx="2367941" cy="2367941"/>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8" name="Text Placeholder 7"/>
          <p:cNvSpPr>
            <a:spLocks noGrp="1"/>
          </p:cNvSpPr>
          <p:nvPr>
            <p:ph type="body" sz="quarter" idx="18" hasCustomPrompt="1"/>
          </p:nvPr>
        </p:nvSpPr>
        <p:spPr>
          <a:xfrm>
            <a:off x="4784435" y="4817925"/>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9" name="Text Placeholder 7"/>
          <p:cNvSpPr>
            <a:spLocks noGrp="1"/>
          </p:cNvSpPr>
          <p:nvPr>
            <p:ph type="body" sz="quarter" idx="19" hasCustomPrompt="1"/>
          </p:nvPr>
        </p:nvSpPr>
        <p:spPr>
          <a:xfrm>
            <a:off x="8163079" y="4817924"/>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3" name="Text Placeholder 2">
            <a:extLst>
              <a:ext uri="{FF2B5EF4-FFF2-40B4-BE49-F238E27FC236}">
                <a16:creationId xmlns:a16="http://schemas.microsoft.com/office/drawing/2014/main" id="{ADA58A85-C978-55C3-15E0-51498AE1539C}"/>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4" name="Text Placeholder 6">
            <a:extLst>
              <a:ext uri="{FF2B5EF4-FFF2-40B4-BE49-F238E27FC236}">
                <a16:creationId xmlns:a16="http://schemas.microsoft.com/office/drawing/2014/main" id="{3DEFF1E5-698B-29EC-2DA0-8434BF346EC2}"/>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361608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Photo grid 5">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277249" y="1430868"/>
            <a:ext cx="2755521" cy="3742549"/>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9" name="Text Placeholder 7"/>
          <p:cNvSpPr>
            <a:spLocks noGrp="1"/>
          </p:cNvSpPr>
          <p:nvPr>
            <p:ph type="body" sz="quarter" idx="15" hasCustomPrompt="1"/>
          </p:nvPr>
        </p:nvSpPr>
        <p:spPr>
          <a:xfrm>
            <a:off x="1405788" y="5479776"/>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8" name="Text Placeholder 7"/>
          <p:cNvSpPr>
            <a:spLocks noGrp="1"/>
          </p:cNvSpPr>
          <p:nvPr>
            <p:ph type="body" sz="quarter" idx="18" hasCustomPrompt="1"/>
          </p:nvPr>
        </p:nvSpPr>
        <p:spPr>
          <a:xfrm>
            <a:off x="4784435" y="5479776"/>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9" name="Text Placeholder 7"/>
          <p:cNvSpPr>
            <a:spLocks noGrp="1"/>
          </p:cNvSpPr>
          <p:nvPr>
            <p:ph type="body" sz="quarter" idx="19" hasCustomPrompt="1"/>
          </p:nvPr>
        </p:nvSpPr>
        <p:spPr>
          <a:xfrm>
            <a:off x="8163079" y="5479774"/>
            <a:ext cx="2498440" cy="406401"/>
          </a:xfrm>
          <a:prstGeom prst="rect">
            <a:avLst/>
          </a:prstGeom>
        </p:spPr>
        <p:txBody>
          <a:bodyPr/>
          <a:lstStyle>
            <a:lvl1pPr marL="0" indent="0" algn="ctr">
              <a:buNone/>
              <a:defRPr sz="1867" baseline="0">
                <a:solidFill>
                  <a:schemeClr val="tx1"/>
                </a:solidFill>
              </a:defRPr>
            </a:lvl1pPr>
          </a:lstStyle>
          <a:p>
            <a:pPr lvl="0"/>
            <a:r>
              <a:rPr lang="en-US"/>
              <a:t>Place text here</a:t>
            </a:r>
          </a:p>
        </p:txBody>
      </p:sp>
      <p:sp>
        <p:nvSpPr>
          <p:cNvPr id="10" name="Picture Placeholder 3">
            <a:extLst>
              <a:ext uri="{FF2B5EF4-FFF2-40B4-BE49-F238E27FC236}">
                <a16:creationId xmlns:a16="http://schemas.microsoft.com/office/drawing/2014/main" id="{5912C578-2CFA-2609-B2B9-3A660B33A60F}"/>
              </a:ext>
            </a:extLst>
          </p:cNvPr>
          <p:cNvSpPr>
            <a:spLocks noGrp="1"/>
          </p:cNvSpPr>
          <p:nvPr>
            <p:ph type="pic" sz="quarter" idx="20"/>
          </p:nvPr>
        </p:nvSpPr>
        <p:spPr>
          <a:xfrm>
            <a:off x="4709773" y="1430868"/>
            <a:ext cx="2755521" cy="3742549"/>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1" name="Picture Placeholder 3">
            <a:extLst>
              <a:ext uri="{FF2B5EF4-FFF2-40B4-BE49-F238E27FC236}">
                <a16:creationId xmlns:a16="http://schemas.microsoft.com/office/drawing/2014/main" id="{75019E6F-7EDE-0A1E-A05A-9C903808C1F4}"/>
              </a:ext>
            </a:extLst>
          </p:cNvPr>
          <p:cNvSpPr>
            <a:spLocks noGrp="1"/>
          </p:cNvSpPr>
          <p:nvPr>
            <p:ph type="pic" sz="quarter" idx="21"/>
          </p:nvPr>
        </p:nvSpPr>
        <p:spPr>
          <a:xfrm>
            <a:off x="8034540" y="1430868"/>
            <a:ext cx="2755521" cy="3742549"/>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2" name="Text Placeholder 6">
            <a:extLst>
              <a:ext uri="{FF2B5EF4-FFF2-40B4-BE49-F238E27FC236}">
                <a16:creationId xmlns:a16="http://schemas.microsoft.com/office/drawing/2014/main" id="{F1968240-A2D7-3AFB-E139-4C8B1C67EA55}"/>
              </a:ext>
            </a:extLst>
          </p:cNvPr>
          <p:cNvSpPr>
            <a:spLocks noGrp="1"/>
          </p:cNvSpPr>
          <p:nvPr>
            <p:ph type="body" sz="quarter" idx="90" hasCustomPrompt="1"/>
          </p:nvPr>
        </p:nvSpPr>
        <p:spPr>
          <a:xfrm>
            <a:off x="625928" y="450012"/>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243911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Photo grid 6">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87533" y="2"/>
            <a:ext cx="2737152" cy="4409831"/>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3" name="Picture Placeholder 6">
            <a:extLst>
              <a:ext uri="{FF2B5EF4-FFF2-40B4-BE49-F238E27FC236}">
                <a16:creationId xmlns:a16="http://schemas.microsoft.com/office/drawing/2014/main" id="{4C8B1DB1-55C6-E44A-9630-610A391F3189}"/>
              </a:ext>
            </a:extLst>
          </p:cNvPr>
          <p:cNvSpPr>
            <a:spLocks noGrp="1"/>
          </p:cNvSpPr>
          <p:nvPr>
            <p:ph type="pic" sz="quarter" idx="33"/>
          </p:nvPr>
        </p:nvSpPr>
        <p:spPr>
          <a:xfrm>
            <a:off x="6087533" y="4645904"/>
            <a:ext cx="2737152" cy="2212096"/>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4" name="Picture Placeholder 6">
            <a:extLst>
              <a:ext uri="{FF2B5EF4-FFF2-40B4-BE49-F238E27FC236}">
                <a16:creationId xmlns:a16="http://schemas.microsoft.com/office/drawing/2014/main" id="{00000B7C-B9C2-3692-DA0C-7CD43971473C}"/>
              </a:ext>
            </a:extLst>
          </p:cNvPr>
          <p:cNvSpPr>
            <a:spLocks noGrp="1"/>
          </p:cNvSpPr>
          <p:nvPr>
            <p:ph type="pic" sz="quarter" idx="34"/>
          </p:nvPr>
        </p:nvSpPr>
        <p:spPr>
          <a:xfrm>
            <a:off x="9106505" y="2448171"/>
            <a:ext cx="2737152" cy="4409831"/>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6" name="Picture Placeholder 6">
            <a:extLst>
              <a:ext uri="{FF2B5EF4-FFF2-40B4-BE49-F238E27FC236}">
                <a16:creationId xmlns:a16="http://schemas.microsoft.com/office/drawing/2014/main" id="{66766FEE-7FB9-ABDC-C0E5-6CCEACB6769D}"/>
              </a:ext>
            </a:extLst>
          </p:cNvPr>
          <p:cNvSpPr>
            <a:spLocks noGrp="1"/>
          </p:cNvSpPr>
          <p:nvPr>
            <p:ph type="pic" sz="quarter" idx="35"/>
          </p:nvPr>
        </p:nvSpPr>
        <p:spPr>
          <a:xfrm>
            <a:off x="9106505" y="-7181"/>
            <a:ext cx="2737152" cy="2212096"/>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1" name="Title 1">
            <a:extLst>
              <a:ext uri="{FF2B5EF4-FFF2-40B4-BE49-F238E27FC236}">
                <a16:creationId xmlns:a16="http://schemas.microsoft.com/office/drawing/2014/main" id="{A089A6F4-712F-CDCA-8B9E-9557816C62EB}"/>
              </a:ext>
            </a:extLst>
          </p:cNvPr>
          <p:cNvSpPr>
            <a:spLocks noGrp="1"/>
          </p:cNvSpPr>
          <p:nvPr>
            <p:ph type="ctrTitle" hasCustomPrompt="1"/>
          </p:nvPr>
        </p:nvSpPr>
        <p:spPr>
          <a:xfrm>
            <a:off x="632125" y="176182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17" name="Text Placeholder 2">
            <a:extLst>
              <a:ext uri="{FF2B5EF4-FFF2-40B4-BE49-F238E27FC236}">
                <a16:creationId xmlns:a16="http://schemas.microsoft.com/office/drawing/2014/main" id="{972BF7ED-AC89-B066-6405-86D841A4EB03}"/>
              </a:ext>
            </a:extLst>
          </p:cNvPr>
          <p:cNvSpPr>
            <a:spLocks noGrp="1"/>
          </p:cNvSpPr>
          <p:nvPr>
            <p:ph type="body" sz="quarter" idx="16" hasCustomPrompt="1"/>
          </p:nvPr>
        </p:nvSpPr>
        <p:spPr>
          <a:xfrm>
            <a:off x="632125" y="2372473"/>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0A9F1691-DBBD-8959-76B0-C07758051C17}"/>
              </a:ext>
            </a:extLst>
          </p:cNvPr>
          <p:cNvSpPr>
            <a:spLocks noGrp="1"/>
          </p:cNvSpPr>
          <p:nvPr>
            <p:ph type="body" sz="quarter" idx="30" hasCustomPrompt="1"/>
          </p:nvPr>
        </p:nvSpPr>
        <p:spPr>
          <a:xfrm>
            <a:off x="632125" y="2803020"/>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2" name="Text Placeholder 2">
            <a:extLst>
              <a:ext uri="{FF2B5EF4-FFF2-40B4-BE49-F238E27FC236}">
                <a16:creationId xmlns:a16="http://schemas.microsoft.com/office/drawing/2014/main" id="{C9340E82-B158-1238-2658-3BE2D616C842}"/>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3148912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742017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p:cSld name="Sky Closing">
    <p:bg>
      <p:bgPr>
        <a:solidFill>
          <a:schemeClr val="accent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1614411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Half_Page_Blue_Blank">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a:t>Click to edit Master title style</a:t>
            </a:r>
          </a:p>
        </p:txBody>
      </p:sp>
      <p:sp>
        <p:nvSpPr>
          <p:cNvPr id="8" name="Rectangle 4"/>
          <p:cNvSpPr>
            <a:spLocks noChangeArrowheads="1"/>
          </p:cNvSpPr>
          <p:nvPr userDrawn="1"/>
        </p:nvSpPr>
        <p:spPr bwMode="ltGray">
          <a:xfrm>
            <a:off x="636905" y="6322205"/>
            <a:ext cx="3929119" cy="206025"/>
          </a:xfrm>
          <a:prstGeom prst="rect">
            <a:avLst/>
          </a:prstGeom>
          <a:noFill/>
          <a:ln w="9525">
            <a:noFill/>
            <a:miter lim="800000"/>
            <a:headEnd/>
            <a:tailEnd/>
          </a:ln>
          <a:effectLst/>
        </p:spPr>
        <p:txBody>
          <a:bodyPr wrap="square" lIns="82115" tIns="41056" rIns="82115" bIns="41056" anchor="b">
            <a:spAutoFit/>
          </a:bodyPr>
          <a:lstStyle/>
          <a:p>
            <a:pPr defTabSz="814305" fontAlgn="auto">
              <a:spcBef>
                <a:spcPts val="0"/>
              </a:spcBef>
              <a:spcAft>
                <a:spcPts val="0"/>
              </a:spcAft>
              <a:defRPr/>
            </a:pPr>
            <a:r>
              <a:rPr lang="en-US" sz="800" kern="1200" spc="27" baseline="0">
                <a:solidFill>
                  <a:schemeClr val="tx2">
                    <a:alpha val="60000"/>
                  </a:schemeClr>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3802414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p15:clr>
            <a:srgbClr val="FBAE40"/>
          </p15:clr>
        </p15:guide>
        <p15:guide id="2" orient="horz" pos="2193">
          <p15:clr>
            <a:srgbClr val="FBAE40"/>
          </p15:clr>
        </p15:guide>
        <p15:guide id="3" pos="2675">
          <p15:clr>
            <a:srgbClr val="FBAE40"/>
          </p15:clr>
        </p15:guide>
        <p15:guide id="4" pos="320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785546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2_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1"/>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a:t>Speaker Name</a:t>
            </a:r>
            <a:endParaRPr lang="en-US"/>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a:t>Subtitle Goes Here</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1"/>
                </a:solidFill>
                <a:latin typeface="+mj-lt"/>
                <a:cs typeface="CiscoSansTT ExtraLight"/>
              </a:defRPr>
            </a:lvl1pPr>
          </a:lstStyle>
          <a:p>
            <a:r>
              <a:rPr lang="en-GB"/>
              <a:t>Presentation Title Goes Here</a:t>
            </a:r>
            <a:endParaRPr lang="en-US"/>
          </a:p>
        </p:txBody>
      </p:sp>
      <p:sp>
        <p:nvSpPr>
          <p:cNvPr id="6" name="Freeform 6"/>
          <p:cNvSpPr>
            <a:spLocks noChangeAspect="1" noEditPoints="1"/>
          </p:cNvSpPr>
          <p:nvPr/>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
        <p:nvSpPr>
          <p:cNvPr id="8" name="Freeform 6">
            <a:extLst>
              <a:ext uri="{FF2B5EF4-FFF2-40B4-BE49-F238E27FC236}">
                <a16:creationId xmlns:a16="http://schemas.microsoft.com/office/drawing/2014/main" id="{66651854-3E9D-3744-B697-F78506784448}"/>
              </a:ext>
            </a:extLst>
          </p:cNvPr>
          <p:cNvSpPr>
            <a:spLocks noChangeAspect="1" noEditPoints="1"/>
          </p:cNvSpPr>
          <p:nvPr userDrawn="1"/>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Tree>
    <p:extLst>
      <p:ext uri="{BB962C8B-B14F-4D97-AF65-F5344CB8AC3E}">
        <p14:creationId xmlns:p14="http://schemas.microsoft.com/office/powerpoint/2010/main" val="2368537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3_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1"/>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a:t>Speaker Name</a:t>
            </a:r>
            <a:endParaRPr lang="en-US"/>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a:t>Subtitle Goes Here</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1"/>
                </a:solidFill>
                <a:latin typeface="+mj-lt"/>
                <a:cs typeface="CiscoSansTT ExtraLight"/>
              </a:defRPr>
            </a:lvl1pPr>
          </a:lstStyle>
          <a:p>
            <a:r>
              <a:rPr lang="en-GB"/>
              <a:t>Presentation Title Goes Here</a:t>
            </a:r>
            <a:endParaRPr lang="en-US"/>
          </a:p>
        </p:txBody>
      </p:sp>
      <p:sp>
        <p:nvSpPr>
          <p:cNvPr id="6" name="Freeform 6"/>
          <p:cNvSpPr>
            <a:spLocks noChangeAspect="1" noEditPoints="1"/>
          </p:cNvSpPr>
          <p:nvPr/>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
        <p:nvSpPr>
          <p:cNvPr id="8" name="Freeform 6">
            <a:extLst>
              <a:ext uri="{FF2B5EF4-FFF2-40B4-BE49-F238E27FC236}">
                <a16:creationId xmlns:a16="http://schemas.microsoft.com/office/drawing/2014/main" id="{66651854-3E9D-3744-B697-F78506784448}"/>
              </a:ext>
            </a:extLst>
          </p:cNvPr>
          <p:cNvSpPr>
            <a:spLocks noChangeAspect="1" noEditPoints="1"/>
          </p:cNvSpPr>
          <p:nvPr userDrawn="1"/>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Tree>
    <p:extLst>
      <p:ext uri="{BB962C8B-B14F-4D97-AF65-F5344CB8AC3E}">
        <p14:creationId xmlns:p14="http://schemas.microsoft.com/office/powerpoint/2010/main" val="425942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Freeform 6"/>
          <p:cNvSpPr>
            <a:spLocks noChangeAspect="1" noEditPoints="1"/>
          </p:cNvSpPr>
          <p:nvPr/>
        </p:nvSpPr>
        <p:spPr bwMode="auto">
          <a:xfrm>
            <a:off x="5017326" y="2838769"/>
            <a:ext cx="2157349" cy="114609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tx2"/>
              </a:solidFill>
            </a:endParaRPr>
          </a:p>
        </p:txBody>
      </p:sp>
      <p:sp>
        <p:nvSpPr>
          <p:cNvPr id="6" name="Rectangle 5">
            <a:extLst>
              <a:ext uri="{FF2B5EF4-FFF2-40B4-BE49-F238E27FC236}">
                <a16:creationId xmlns:a16="http://schemas.microsoft.com/office/drawing/2014/main" id="{C2DDF9A5-625B-8E46-9E72-83F2F21E8AC9}"/>
              </a:ext>
            </a:extLst>
          </p:cNvPr>
          <p:cNvSpPr/>
          <p:nvPr userDrawn="1"/>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Freeform 6">
            <a:extLst>
              <a:ext uri="{FF2B5EF4-FFF2-40B4-BE49-F238E27FC236}">
                <a16:creationId xmlns:a16="http://schemas.microsoft.com/office/drawing/2014/main" id="{04592BED-B631-074E-AA32-97F32633717E}"/>
              </a:ext>
            </a:extLst>
          </p:cNvPr>
          <p:cNvSpPr>
            <a:spLocks noChangeAspect="1" noEditPoints="1"/>
          </p:cNvSpPr>
          <p:nvPr userDrawn="1"/>
        </p:nvSpPr>
        <p:spPr bwMode="auto">
          <a:xfrm>
            <a:off x="5017326" y="2838769"/>
            <a:ext cx="2157349" cy="114609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tx2"/>
              </a:solidFill>
            </a:endParaRPr>
          </a:p>
        </p:txBody>
      </p:sp>
    </p:spTree>
    <p:extLst>
      <p:ext uri="{BB962C8B-B14F-4D97-AF65-F5344CB8AC3E}">
        <p14:creationId xmlns:p14="http://schemas.microsoft.com/office/powerpoint/2010/main" val="3910704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24267"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latin typeface="+mj-lt"/>
            </a:endParaRPr>
          </a:p>
        </p:txBody>
      </p:sp>
      <p:sp>
        <p:nvSpPr>
          <p:cNvPr id="5" name="Rectangle 4"/>
          <p:cNvSpPr>
            <a:spLocks noChangeArrowheads="1"/>
          </p:cNvSpPr>
          <p:nvPr/>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accent1">
                    <a:lumMod val="75000"/>
                  </a:schemeClr>
                </a:solidFill>
                <a:latin typeface="+mn-lt"/>
                <a:ea typeface="+mn-ea"/>
                <a:cs typeface="CiscoSans Thin"/>
              </a:rPr>
              <a:t>© 2019  Cisco and/or its affiliates. All rights reserved.   Cisco Confidential</a:t>
            </a:r>
          </a:p>
        </p:txBody>
      </p:sp>
      <p:sp>
        <p:nvSpPr>
          <p:cNvPr id="3" name="Picture Placeholder 2"/>
          <p:cNvSpPr>
            <a:spLocks noGrp="1"/>
          </p:cNvSpPr>
          <p:nvPr>
            <p:ph type="pic" sz="quarter" idx="10"/>
          </p:nvPr>
        </p:nvSpPr>
        <p:spPr>
          <a:xfrm>
            <a:off x="410683" y="320842"/>
            <a:ext cx="11307184" cy="5688861"/>
          </a:xfrm>
          <a:prstGeom prst="rect">
            <a:avLst/>
          </a:prstGeom>
          <a:solidFill>
            <a:schemeClr val="bg2"/>
          </a:solidFill>
        </p:spPr>
        <p:txBody>
          <a:bodyPr vert="horz" lIns="91424" tIns="45712" rIns="91424" bIns="45712"/>
          <a:lstStyle>
            <a:lvl1pPr marL="0" indent="0" algn="ctr">
              <a:buNone/>
              <a:defRPr sz="2000" baseline="0">
                <a:solidFill>
                  <a:schemeClr val="tx1"/>
                </a:solidFill>
                <a:latin typeface="+mj-lt"/>
                <a:cs typeface="CiscoSans ExtraLight"/>
              </a:defRPr>
            </a:lvl1pPr>
          </a:lstStyle>
          <a:p>
            <a:pPr lvl="0"/>
            <a:r>
              <a:rPr lang="en-US" noProof="0"/>
              <a:t>Click icon to add picture</a:t>
            </a:r>
          </a:p>
        </p:txBody>
      </p:sp>
      <p:sp>
        <p:nvSpPr>
          <p:cNvPr id="6" name="Rectangle 5">
            <a:extLst>
              <a:ext uri="{FF2B5EF4-FFF2-40B4-BE49-F238E27FC236}">
                <a16:creationId xmlns:a16="http://schemas.microsoft.com/office/drawing/2014/main" id="{8C2E2AF7-E5ED-E641-AE6D-596FBE296E8E}"/>
              </a:ext>
            </a:extLst>
          </p:cNvPr>
          <p:cNvSpPr/>
          <p:nvPr userDrawn="1"/>
        </p:nvSpPr>
        <p:spPr>
          <a:xfrm>
            <a:off x="0" y="0"/>
            <a:ext cx="12124267"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latin typeface="+mj-lt"/>
            </a:endParaRPr>
          </a:p>
        </p:txBody>
      </p:sp>
      <p:sp>
        <p:nvSpPr>
          <p:cNvPr id="7" name="Rectangle 6">
            <a:extLst>
              <a:ext uri="{FF2B5EF4-FFF2-40B4-BE49-F238E27FC236}">
                <a16:creationId xmlns:a16="http://schemas.microsoft.com/office/drawing/2014/main" id="{E85DA840-F527-EB43-9E9F-833087EAF0B6}"/>
              </a:ext>
            </a:extLst>
          </p:cNvPr>
          <p:cNvSpPr>
            <a:spLocks noChangeArrowheads="1"/>
          </p:cNvSpPr>
          <p:nvPr userDrawn="1"/>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accent1">
                    <a:lumMod val="75000"/>
                  </a:schemeClr>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835648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F296-464B-4CF9-84DF-2A1C4E77A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45BA3C-6F68-4B95-A795-E5AFD5ABC0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6FD62-B7E5-4118-9EC2-6ED79F3641F3}"/>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5" name="Footer Placeholder 4">
            <a:extLst>
              <a:ext uri="{FF2B5EF4-FFF2-40B4-BE49-F238E27FC236}">
                <a16:creationId xmlns:a16="http://schemas.microsoft.com/office/drawing/2014/main" id="{E957341B-A77C-4D7D-BCF3-33B8F6A255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40CF5-56A9-4E46-9C87-7A2EF17EA50B}"/>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29913569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83689" y="1797051"/>
            <a:ext cx="11127317" cy="4224280"/>
          </a:xfrm>
          <a:prstGeom prst="rect">
            <a:avLst/>
          </a:prstGeom>
        </p:spPr>
        <p:txBody>
          <a:bodyPr lIns="91420" tIns="45710" rIns="91420" bIns="45710">
            <a:noAutofit/>
          </a:bodyPr>
          <a:lstStyle>
            <a:lvl1pPr marL="373634" indent="-297643">
              <a:lnSpc>
                <a:spcPct val="95000"/>
              </a:lnSpc>
              <a:spcBef>
                <a:spcPts val="1476"/>
              </a:spcBef>
              <a:buClr>
                <a:schemeClr val="tx1"/>
              </a:buClr>
              <a:buSzPct val="80000"/>
              <a:buFont typeface="Arial"/>
              <a:buChar char="•"/>
              <a:defRPr sz="4921" b="0" i="0">
                <a:solidFill>
                  <a:srgbClr val="676767"/>
                </a:solidFill>
                <a:latin typeface="+mn-lt"/>
                <a:cs typeface="CiscoSans ExtraLight"/>
              </a:defRPr>
            </a:lvl1pPr>
            <a:lvl2pPr marL="675500" indent="-287087">
              <a:lnSpc>
                <a:spcPct val="95000"/>
              </a:lnSpc>
              <a:spcBef>
                <a:spcPts val="599"/>
              </a:spcBef>
              <a:buClr>
                <a:schemeClr val="tx1"/>
              </a:buClr>
              <a:buSzPct val="80000"/>
              <a:buFont typeface="Arial"/>
              <a:buChar char="•"/>
              <a:defRPr sz="2394" b="0" i="0">
                <a:solidFill>
                  <a:srgbClr val="676767"/>
                </a:solidFill>
                <a:latin typeface="+mn-lt"/>
                <a:cs typeface="CiscoSans ExtraLight"/>
              </a:defRPr>
            </a:lvl2pPr>
            <a:lvl3pPr marL="994252" indent="-227982">
              <a:buClr>
                <a:schemeClr val="tx1"/>
              </a:buClr>
              <a:buSzPct val="80000"/>
              <a:buFont typeface="Arial"/>
              <a:buChar char="•"/>
              <a:defRPr sz="2128" b="0" i="0">
                <a:solidFill>
                  <a:srgbClr val="676767"/>
                </a:solidFill>
                <a:latin typeface="+mn-lt"/>
                <a:cs typeface="CiscoSans ExtraLight"/>
              </a:defRPr>
            </a:lvl3pPr>
            <a:lvl4pPr marL="1211677" indent="-227982">
              <a:buClr>
                <a:schemeClr val="tx1"/>
              </a:buClr>
              <a:buSzPct val="80000"/>
              <a:buFont typeface="Arial"/>
              <a:buChar char="•"/>
              <a:defRPr sz="1862" b="0" i="0">
                <a:solidFill>
                  <a:srgbClr val="676767"/>
                </a:solidFill>
                <a:latin typeface="+mn-lt"/>
                <a:cs typeface="CiscoSans ExtraLight"/>
              </a:defRPr>
            </a:lvl4pPr>
            <a:lvl5pPr marL="1439659" indent="-223759">
              <a:buClr>
                <a:schemeClr val="tx1"/>
              </a:buClr>
              <a:buSzPct val="80000"/>
              <a:buFont typeface="Arial"/>
              <a:buChar char="•"/>
              <a:defRPr sz="1596" b="0" i="0">
                <a:solidFill>
                  <a:srgbClr val="676767"/>
                </a:solidFill>
                <a:latin typeface="+mn-lt"/>
                <a:cs typeface="CiscoSans ExtraLight"/>
              </a:defRPr>
            </a:lvl5pPr>
          </a:lstStyle>
          <a:p>
            <a:pPr lvl="0"/>
            <a:r>
              <a:rPr lang="en-GB"/>
              <a:t>Click to edit text</a:t>
            </a:r>
          </a:p>
        </p:txBody>
      </p:sp>
      <p:sp>
        <p:nvSpPr>
          <p:cNvPr id="6" name="Title Placeholder 5"/>
          <p:cNvSpPr>
            <a:spLocks noGrp="1"/>
          </p:cNvSpPr>
          <p:nvPr>
            <p:ph type="title"/>
          </p:nvPr>
        </p:nvSpPr>
        <p:spPr bwMode="auto">
          <a:xfrm>
            <a:off x="583689" y="0"/>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a:p>
        </p:txBody>
      </p:sp>
    </p:spTree>
    <p:extLst>
      <p:ext uri="{BB962C8B-B14F-4D97-AF65-F5344CB8AC3E}">
        <p14:creationId xmlns:p14="http://schemas.microsoft.com/office/powerpoint/2010/main" val="598578000"/>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Segue">
    <p:spTree>
      <p:nvGrpSpPr>
        <p:cNvPr id="1" name=""/>
        <p:cNvGrpSpPr/>
        <p:nvPr/>
      </p:nvGrpSpPr>
      <p:grpSpPr>
        <a:xfrm>
          <a:off x="0" y="0"/>
          <a:ext cx="0" cy="0"/>
          <a:chOff x="0" y="0"/>
          <a:chExt cx="0" cy="0"/>
        </a:xfrm>
      </p:grpSpPr>
      <p:sp>
        <p:nvSpPr>
          <p:cNvPr id="3" name="Rectangle 3"/>
          <p:cNvSpPr>
            <a:spLocks noChangeArrowheads="1"/>
          </p:cNvSpPr>
          <p:nvPr/>
        </p:nvSpPr>
        <p:spPr bwMode="white">
          <a:xfrm>
            <a:off x="0" y="0"/>
            <a:ext cx="12192000" cy="17780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1202" tIns="45602" rIns="91202" bIns="45602" anchor="ctr"/>
          <a:lstStyle/>
          <a:p>
            <a:endParaRPr lang="en-US"/>
          </a:p>
        </p:txBody>
      </p:sp>
      <p:sp>
        <p:nvSpPr>
          <p:cNvPr id="4" name="Rectangle 6"/>
          <p:cNvSpPr>
            <a:spLocks noChangeArrowheads="1"/>
          </p:cNvSpPr>
          <p:nvPr/>
        </p:nvSpPr>
        <p:spPr bwMode="hidden">
          <a:xfrm>
            <a:off x="0" y="0"/>
            <a:ext cx="12192000" cy="17780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1202" tIns="45602" rIns="91202" bIns="45602" anchor="ctr"/>
          <a:lstStyle/>
          <a:p>
            <a:endParaRPr lang="en-US"/>
          </a:p>
        </p:txBody>
      </p:sp>
      <p:sp>
        <p:nvSpPr>
          <p:cNvPr id="7" name="Title 1"/>
          <p:cNvSpPr>
            <a:spLocks noGrp="1"/>
          </p:cNvSpPr>
          <p:nvPr>
            <p:ph type="ctrTitle" hasCustomPrompt="1"/>
          </p:nvPr>
        </p:nvSpPr>
        <p:spPr>
          <a:xfrm>
            <a:off x="555233" y="1220546"/>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18" b="0" i="0" spc="0" baseline="0">
                <a:solidFill>
                  <a:srgbClr val="3E6BB4"/>
                </a:solidFill>
                <a:latin typeface="+mj-lt"/>
                <a:cs typeface="CiscoSans Thin"/>
              </a:defRPr>
            </a:lvl1pPr>
          </a:lstStyle>
          <a:p>
            <a:r>
              <a:rPr lang="en-GB"/>
              <a:t>Section Title Goes Here</a:t>
            </a:r>
            <a:endParaRPr lang="en-US"/>
          </a:p>
        </p:txBody>
      </p:sp>
    </p:spTree>
    <p:extLst>
      <p:ext uri="{BB962C8B-B14F-4D97-AF65-F5344CB8AC3E}">
        <p14:creationId xmlns:p14="http://schemas.microsoft.com/office/powerpoint/2010/main" val="777196088"/>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Title Slide-animated gradient">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pic>
        <p:nvPicPr>
          <p:cNvPr id="7" name="Picture 6" descr="logo_black.ai"/>
          <p:cNvPicPr>
            <a:picLocks noChangeAspect="1"/>
          </p:cNvPicPr>
          <p:nvPr/>
        </p:nvPicPr>
        <p:blipFill>
          <a:blip r:embed="rId2">
            <a:alphaModFix/>
            <a:duotone>
              <a:schemeClr val="bg2">
                <a:shade val="45000"/>
                <a:satMod val="135000"/>
              </a:schemeClr>
              <a:prstClr val="white"/>
            </a:duotone>
            <a:lum bright="100000" contrast="100000"/>
            <a:extLst>
              <a:ext uri="{28A0092B-C50C-407E-A947-70E740481C1C}">
                <a14:useLocalDpi xmlns:a14="http://schemas.microsoft.com/office/drawing/2010/main"/>
              </a:ext>
            </a:extLst>
          </a:blip>
          <a:stretch>
            <a:fillRect/>
          </a:stretch>
        </p:blipFill>
        <p:spPr>
          <a:xfrm>
            <a:off x="561601" y="432000"/>
            <a:ext cx="1266128" cy="780288"/>
          </a:xfrm>
          <a:prstGeom prst="rect">
            <a:avLst/>
          </a:prstGeom>
        </p:spPr>
      </p:pic>
      <p:sp>
        <p:nvSpPr>
          <p:cNvPr id="16" name="Subtitle 2"/>
          <p:cNvSpPr>
            <a:spLocks noGrp="1"/>
          </p:cNvSpPr>
          <p:nvPr>
            <p:ph type="subTitle" idx="1" hasCustomPrompt="1"/>
          </p:nvPr>
        </p:nvSpPr>
        <p:spPr>
          <a:xfrm>
            <a:off x="625996" y="5057599"/>
            <a:ext cx="11061894" cy="384175"/>
          </a:xfrm>
          <a:prstGeom prst="rect">
            <a:avLst/>
          </a:prstGeom>
        </p:spPr>
        <p:txBody>
          <a:bodyPr lIns="91420" tIns="45710" rIns="91420" bIns="45710" anchor="b" anchorCtr="0">
            <a:noAutofit/>
          </a:bodyPr>
          <a:lstStyle>
            <a:lvl1pPr marL="0" indent="0" algn="l">
              <a:buNone/>
              <a:defRPr sz="1862" b="0" i="0">
                <a:solidFill>
                  <a:srgbClr val="FFFFFE"/>
                </a:solidFill>
                <a:latin typeface="+mn-lt"/>
                <a:cs typeface="CiscoSans"/>
              </a:defRPr>
            </a:lvl1pPr>
            <a:lvl2pPr marL="455998" indent="0" algn="ctr">
              <a:buNone/>
              <a:defRPr>
                <a:solidFill>
                  <a:schemeClr val="tx1">
                    <a:tint val="75000"/>
                  </a:schemeClr>
                </a:solidFill>
              </a:defRPr>
            </a:lvl2pPr>
            <a:lvl3pPr marL="912008" indent="0" algn="ctr">
              <a:buNone/>
              <a:defRPr>
                <a:solidFill>
                  <a:schemeClr val="tx1">
                    <a:tint val="75000"/>
                  </a:schemeClr>
                </a:solidFill>
              </a:defRPr>
            </a:lvl3pPr>
            <a:lvl4pPr marL="1368010" indent="0" algn="ctr">
              <a:buNone/>
              <a:defRPr>
                <a:solidFill>
                  <a:schemeClr val="tx1">
                    <a:tint val="75000"/>
                  </a:schemeClr>
                </a:solidFill>
              </a:defRPr>
            </a:lvl4pPr>
            <a:lvl5pPr marL="1824017" indent="0" algn="ctr">
              <a:buNone/>
              <a:defRPr>
                <a:solidFill>
                  <a:schemeClr val="tx1">
                    <a:tint val="75000"/>
                  </a:schemeClr>
                </a:solidFill>
              </a:defRPr>
            </a:lvl5pPr>
            <a:lvl6pPr marL="2280015" indent="0" algn="ctr">
              <a:buNone/>
              <a:defRPr>
                <a:solidFill>
                  <a:schemeClr val="tx1">
                    <a:tint val="75000"/>
                  </a:schemeClr>
                </a:solidFill>
              </a:defRPr>
            </a:lvl6pPr>
            <a:lvl7pPr marL="2736024" indent="0" algn="ctr">
              <a:buNone/>
              <a:defRPr>
                <a:solidFill>
                  <a:schemeClr val="tx1">
                    <a:tint val="75000"/>
                  </a:schemeClr>
                </a:solidFill>
              </a:defRPr>
            </a:lvl7pPr>
            <a:lvl8pPr marL="3192027" indent="0" algn="ctr">
              <a:buNone/>
              <a:defRPr>
                <a:solidFill>
                  <a:schemeClr val="tx1">
                    <a:tint val="75000"/>
                  </a:schemeClr>
                </a:solidFill>
              </a:defRPr>
            </a:lvl8pPr>
            <a:lvl9pPr marL="3648033" indent="0" algn="ctr">
              <a:buNone/>
              <a:defRPr>
                <a:solidFill>
                  <a:schemeClr val="tx1">
                    <a:tint val="75000"/>
                  </a:schemeClr>
                </a:solidFill>
              </a:defRPr>
            </a:lvl9pPr>
          </a:lstStyle>
          <a:p>
            <a:r>
              <a:rPr lang="en-GB"/>
              <a:t>Speaker Name</a:t>
            </a:r>
            <a:endParaRPr lang="en-US"/>
          </a:p>
        </p:txBody>
      </p:sp>
      <p:sp>
        <p:nvSpPr>
          <p:cNvPr id="17" name="Text Placeholder 38"/>
          <p:cNvSpPr>
            <a:spLocks noGrp="1"/>
          </p:cNvSpPr>
          <p:nvPr>
            <p:ph type="body" sz="quarter" idx="11" hasCustomPrompt="1"/>
          </p:nvPr>
        </p:nvSpPr>
        <p:spPr>
          <a:xfrm>
            <a:off x="625996" y="5377595"/>
            <a:ext cx="11061894" cy="384175"/>
          </a:xfrm>
          <a:prstGeom prst="rect">
            <a:avLst/>
          </a:prstGeom>
        </p:spPr>
        <p:txBody>
          <a:bodyPr lIns="91420" tIns="45710" rIns="91420" bIns="45710"/>
          <a:lstStyle>
            <a:lvl1pPr marL="0" indent="0" algn="l">
              <a:buFontTx/>
              <a:buNone/>
              <a:defRPr lang="en-US" sz="1862" b="0" i="0" kern="1200" dirty="0" smtClean="0">
                <a:solidFill>
                  <a:srgbClr val="FFFFFE"/>
                </a:solidFill>
                <a:latin typeface="+mn-lt"/>
                <a:ea typeface="+mn-ea"/>
                <a:cs typeface="CiscoSans ExtraLight" pitchFamily="34" charset="0"/>
              </a:defRPr>
            </a:lvl1pPr>
            <a:lvl2pPr>
              <a:buFontTx/>
              <a:buNone/>
              <a:defRPr lang="en-US" sz="1995" kern="1200" dirty="0" smtClean="0">
                <a:solidFill>
                  <a:schemeClr val="bg1"/>
                </a:solidFill>
                <a:latin typeface="+mj-lt"/>
                <a:ea typeface="+mn-ea"/>
                <a:cs typeface="+mn-cs"/>
              </a:defRPr>
            </a:lvl2pPr>
            <a:lvl3pPr>
              <a:buFontTx/>
              <a:buNone/>
              <a:defRPr lang="en-US" sz="1995" kern="1200" dirty="0" smtClean="0">
                <a:solidFill>
                  <a:schemeClr val="bg1"/>
                </a:solidFill>
                <a:latin typeface="+mj-lt"/>
                <a:ea typeface="+mn-ea"/>
                <a:cs typeface="+mn-cs"/>
              </a:defRPr>
            </a:lvl3pPr>
            <a:lvl4pPr>
              <a:buFontTx/>
              <a:buNone/>
              <a:defRPr lang="en-US" sz="1995" kern="1200" dirty="0" smtClean="0">
                <a:solidFill>
                  <a:schemeClr val="bg1"/>
                </a:solidFill>
                <a:latin typeface="+mj-lt"/>
                <a:ea typeface="+mn-ea"/>
                <a:cs typeface="+mn-cs"/>
              </a:defRPr>
            </a:lvl4pPr>
            <a:lvl5pPr>
              <a:buFontTx/>
              <a:buNone/>
              <a:defRPr lang="en-US" sz="1995" kern="1200" dirty="0" smtClean="0">
                <a:solidFill>
                  <a:schemeClr val="bg1"/>
                </a:solidFill>
                <a:latin typeface="+mj-lt"/>
                <a:ea typeface="+mn-ea"/>
                <a:cs typeface="+mn-cs"/>
              </a:defRPr>
            </a:lvl5pPr>
          </a:lstStyle>
          <a:p>
            <a:pPr lvl="0"/>
            <a:r>
              <a:rPr lang="en-GB"/>
              <a:t>Speaker Title</a:t>
            </a:r>
          </a:p>
        </p:txBody>
      </p:sp>
      <p:sp>
        <p:nvSpPr>
          <p:cNvPr id="18" name="Text Placeholder 40"/>
          <p:cNvSpPr>
            <a:spLocks noGrp="1"/>
          </p:cNvSpPr>
          <p:nvPr>
            <p:ph type="body" sz="quarter" idx="12" hasCustomPrompt="1"/>
          </p:nvPr>
        </p:nvSpPr>
        <p:spPr>
          <a:xfrm>
            <a:off x="625996" y="5697591"/>
            <a:ext cx="11061894" cy="384175"/>
          </a:xfrm>
          <a:prstGeom prst="rect">
            <a:avLst/>
          </a:prstGeom>
        </p:spPr>
        <p:txBody>
          <a:bodyPr lIns="91420" tIns="45710" rIns="91420" bIns="45710"/>
          <a:lstStyle>
            <a:lvl1pPr marL="0" indent="0" algn="l">
              <a:buFontTx/>
              <a:buNone/>
              <a:defRPr lang="en-US" sz="1862" b="0" i="0" kern="1200" dirty="0" smtClean="0">
                <a:solidFill>
                  <a:srgbClr val="FFFFFE"/>
                </a:solidFill>
                <a:latin typeface="+mn-lt"/>
                <a:ea typeface="+mn-ea"/>
                <a:cs typeface="CiscoSans ExtraLight" pitchFamily="34" charset="0"/>
              </a:defRPr>
            </a:lvl1pPr>
            <a:lvl2pPr>
              <a:buFontTx/>
              <a:buNone/>
              <a:defRPr lang="en-US" sz="1995" kern="1200" dirty="0" smtClean="0">
                <a:solidFill>
                  <a:schemeClr val="bg1"/>
                </a:solidFill>
                <a:latin typeface="+mj-lt"/>
                <a:ea typeface="+mn-ea"/>
                <a:cs typeface="+mn-cs"/>
              </a:defRPr>
            </a:lvl2pPr>
            <a:lvl3pPr>
              <a:buFontTx/>
              <a:buNone/>
              <a:defRPr lang="en-US" sz="1995" kern="1200" dirty="0" smtClean="0">
                <a:solidFill>
                  <a:schemeClr val="bg1"/>
                </a:solidFill>
                <a:latin typeface="+mj-lt"/>
                <a:ea typeface="+mn-ea"/>
                <a:cs typeface="+mn-cs"/>
              </a:defRPr>
            </a:lvl3pPr>
            <a:lvl4pPr>
              <a:buFontTx/>
              <a:buNone/>
              <a:defRPr lang="en-US" sz="1995" kern="1200" dirty="0" smtClean="0">
                <a:solidFill>
                  <a:schemeClr val="bg1"/>
                </a:solidFill>
                <a:latin typeface="+mj-lt"/>
                <a:ea typeface="+mn-ea"/>
                <a:cs typeface="+mn-cs"/>
              </a:defRPr>
            </a:lvl4pPr>
            <a:lvl5pPr>
              <a:buFontTx/>
              <a:buNone/>
              <a:defRPr lang="en-US" sz="1995" kern="1200" dirty="0" smtClean="0">
                <a:solidFill>
                  <a:schemeClr val="bg1"/>
                </a:solidFill>
                <a:latin typeface="+mj-lt"/>
                <a:ea typeface="+mn-ea"/>
                <a:cs typeface="+mn-cs"/>
              </a:defRPr>
            </a:lvl5pPr>
          </a:lstStyle>
          <a:p>
            <a:pPr lvl="0"/>
            <a:r>
              <a:rPr lang="en-GB"/>
              <a:t>Date</a:t>
            </a:r>
          </a:p>
        </p:txBody>
      </p:sp>
      <p:sp>
        <p:nvSpPr>
          <p:cNvPr id="19" name="Text Placeholder 2"/>
          <p:cNvSpPr>
            <a:spLocks noGrp="1"/>
          </p:cNvSpPr>
          <p:nvPr>
            <p:ph type="body" sz="quarter" idx="13" hasCustomPrompt="1"/>
          </p:nvPr>
        </p:nvSpPr>
        <p:spPr>
          <a:xfrm>
            <a:off x="617723" y="4281951"/>
            <a:ext cx="11070167" cy="398668"/>
          </a:xfrm>
          <a:prstGeom prst="rect">
            <a:avLst/>
          </a:prstGeom>
        </p:spPr>
        <p:txBody>
          <a:bodyPr lIns="91420" tIns="45710" rIns="91420" bIns="45710"/>
          <a:lstStyle>
            <a:lvl1pPr marL="0" indent="0">
              <a:buFont typeface="Arial" panose="020B0604020202020204" pitchFamily="34" charset="0"/>
              <a:buNone/>
              <a:defRPr sz="2926" baseline="0">
                <a:solidFill>
                  <a:srgbClr val="FFFFFE"/>
                </a:solidFill>
                <a:latin typeface="+mj-lt"/>
              </a:defRPr>
            </a:lvl1pPr>
            <a:lvl2pPr marL="405359" indent="0">
              <a:buNone/>
              <a:defRPr/>
            </a:lvl2pPr>
            <a:lvl3pPr marL="568443" indent="0">
              <a:buNone/>
              <a:defRPr/>
            </a:lvl3pPr>
            <a:lvl4pPr marL="687203" indent="0">
              <a:buNone/>
              <a:defRPr/>
            </a:lvl4pPr>
            <a:lvl5pPr marL="799624" indent="0">
              <a:buNone/>
              <a:defRPr/>
            </a:lvl5pPr>
          </a:lstStyle>
          <a:p>
            <a:pPr lvl="0"/>
            <a:r>
              <a:rPr lang="en-GB"/>
              <a:t>Subtitle Goes Here</a:t>
            </a:r>
          </a:p>
        </p:txBody>
      </p:sp>
      <p:sp>
        <p:nvSpPr>
          <p:cNvPr id="20" name="Title 1"/>
          <p:cNvSpPr>
            <a:spLocks noGrp="1"/>
          </p:cNvSpPr>
          <p:nvPr>
            <p:ph type="ctrTitle" hasCustomPrompt="1"/>
          </p:nvPr>
        </p:nvSpPr>
        <p:spPr>
          <a:xfrm>
            <a:off x="567687" y="3519969"/>
            <a:ext cx="11120202" cy="859640"/>
          </a:xfrm>
          <a:prstGeom prst="rect">
            <a:avLst/>
          </a:prstGeom>
        </p:spPr>
        <p:txBody>
          <a:bodyPr anchor="b"/>
          <a:lstStyle>
            <a:lvl1pPr marL="0" indent="0" algn="l">
              <a:lnSpc>
                <a:spcPct val="90000"/>
              </a:lnSpc>
              <a:buFont typeface="Arial" panose="020B0604020202020204" pitchFamily="34" charset="0"/>
              <a:buNone/>
              <a:defRPr sz="6916" b="0" i="0" spc="0" baseline="0">
                <a:solidFill>
                  <a:srgbClr val="FFFFFE"/>
                </a:solidFill>
                <a:latin typeface="+mj-lt"/>
                <a:cs typeface="CiscoSans Thin"/>
              </a:defRPr>
            </a:lvl1pPr>
          </a:lstStyle>
          <a:p>
            <a:r>
              <a:rPr lang="en-GB"/>
              <a:t>Presentation Title Goes Here</a:t>
            </a:r>
            <a:endParaRPr lang="en-US"/>
          </a:p>
        </p:txBody>
      </p:sp>
    </p:spTree>
    <p:extLst>
      <p:ext uri="{BB962C8B-B14F-4D97-AF65-F5344CB8AC3E}">
        <p14:creationId xmlns:p14="http://schemas.microsoft.com/office/powerpoint/2010/main" val="3833246375"/>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Segue">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55233" y="1220546"/>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18" b="0" i="0" spc="0" baseline="0">
                <a:solidFill>
                  <a:schemeClr val="bg1"/>
                </a:solidFill>
                <a:latin typeface="+mj-lt"/>
                <a:cs typeface="CiscoSans Thin"/>
              </a:defRPr>
            </a:lvl1pPr>
          </a:lstStyle>
          <a:p>
            <a:r>
              <a:rPr lang="en-GB"/>
              <a:t>Section Title Goes Here</a:t>
            </a:r>
            <a:endParaRPr lang="en-US"/>
          </a:p>
        </p:txBody>
      </p:sp>
      <p:sp>
        <p:nvSpPr>
          <p:cNvPr id="7" name="Rectangle 7"/>
          <p:cNvSpPr>
            <a:spLocks noChangeArrowheads="1"/>
          </p:cNvSpPr>
          <p:nvPr userDrawn="1"/>
        </p:nvSpPr>
        <p:spPr bwMode="ltGray">
          <a:xfrm>
            <a:off x="11354317" y="6324402"/>
            <a:ext cx="291178" cy="205498"/>
          </a:xfrm>
          <a:prstGeom prst="rect">
            <a:avLst/>
          </a:prstGeom>
          <a:noFill/>
          <a:ln w="9525" algn="ctr">
            <a:noFill/>
            <a:miter lim="800000"/>
            <a:headEnd/>
            <a:tailEnd/>
          </a:ln>
          <a:effectLst/>
        </p:spPr>
        <p:txBody>
          <a:bodyPr wrap="none" lIns="81912" tIns="40954" rIns="81912" bIns="40954" anchor="b">
            <a:spAutoFit/>
          </a:bodyPr>
          <a:lstStyle/>
          <a:p>
            <a:pPr algn="r" defTabSz="812290" fontAlgn="auto">
              <a:spcBef>
                <a:spcPts val="0"/>
              </a:spcBef>
              <a:spcAft>
                <a:spcPts val="0"/>
              </a:spcAft>
              <a:defRPr/>
            </a:pPr>
            <a:fld id="{4ABDCABE-3F10-B64C-92F1-862014417034}" type="slidenum">
              <a:rPr lang="en-US" sz="798">
                <a:solidFill>
                  <a:schemeClr val="bg1">
                    <a:alpha val="60000"/>
                  </a:schemeClr>
                </a:solidFill>
                <a:latin typeface="+mn-lt"/>
                <a:ea typeface="+mn-ea"/>
                <a:cs typeface="CiscoSans Thin"/>
              </a:rPr>
              <a:pPr algn="r" defTabSz="812290" fontAlgn="auto">
                <a:spcBef>
                  <a:spcPts val="0"/>
                </a:spcBef>
                <a:spcAft>
                  <a:spcPts val="0"/>
                </a:spcAft>
                <a:defRPr/>
              </a:pPr>
              <a:t>‹#›</a:t>
            </a:fld>
            <a:endParaRPr lang="en-US" sz="798">
              <a:solidFill>
                <a:schemeClr val="bg1">
                  <a:alpha val="60000"/>
                </a:schemeClr>
              </a:solidFill>
              <a:latin typeface="+mn-lt"/>
              <a:ea typeface="+mn-ea"/>
              <a:cs typeface="CiscoSans Thin"/>
            </a:endParaRPr>
          </a:p>
        </p:txBody>
      </p:sp>
      <p:sp>
        <p:nvSpPr>
          <p:cNvPr id="8" name="Rectangle 4"/>
          <p:cNvSpPr>
            <a:spLocks noChangeArrowheads="1"/>
          </p:cNvSpPr>
          <p:nvPr userDrawn="1"/>
        </p:nvSpPr>
        <p:spPr bwMode="ltGray">
          <a:xfrm>
            <a:off x="7823344" y="6322731"/>
            <a:ext cx="3544024" cy="205498"/>
          </a:xfrm>
          <a:prstGeom prst="rect">
            <a:avLst/>
          </a:prstGeom>
          <a:noFill/>
          <a:ln w="9525">
            <a:noFill/>
            <a:miter lim="800000"/>
            <a:headEnd/>
            <a:tailEnd/>
          </a:ln>
          <a:effectLst/>
        </p:spPr>
        <p:txBody>
          <a:bodyPr lIns="81912" tIns="40954" rIns="81912" bIns="40954" anchor="b">
            <a:spAutoFit/>
          </a:bodyPr>
          <a:lstStyle/>
          <a:p>
            <a:pPr defTabSz="812290" fontAlgn="auto">
              <a:spcBef>
                <a:spcPts val="0"/>
              </a:spcBef>
              <a:spcAft>
                <a:spcPts val="0"/>
              </a:spcAft>
              <a:defRPr/>
            </a:pPr>
            <a:r>
              <a:rPr lang="en-US" sz="798">
                <a:solidFill>
                  <a:schemeClr val="bg1">
                    <a:alpha val="60000"/>
                  </a:schemeClr>
                </a:solidFill>
                <a:latin typeface="+mn-lt"/>
                <a:ea typeface="+mn-ea"/>
                <a:cs typeface="CiscoSans Thin"/>
              </a:rPr>
              <a:t>© 2014  Cisco and/or its affiliates. All rights reserved.   Cisco Confidential</a:t>
            </a:r>
          </a:p>
        </p:txBody>
      </p:sp>
      <p:pic>
        <p:nvPicPr>
          <p:cNvPr id="10" name="Picture 2" descr="C:\Users\spius\Pictures\cisco logo blue gradient.png"/>
          <p:cNvPicPr>
            <a:picLocks noChangeAspect="1" noChangeArrowheads="1"/>
          </p:cNvPicPr>
          <p:nvPr userDrawn="1"/>
        </p:nvPicPr>
        <p:blipFill>
          <a:blip r:embed="rId2" cstate="print">
            <a:biLevel thresh="25000"/>
            <a:alphaModFix amt="60000"/>
            <a:extLst>
              <a:ext uri="{28A0092B-C50C-407E-A947-70E740481C1C}">
                <a14:useLocalDpi xmlns:a14="http://schemas.microsoft.com/office/drawing/2010/main"/>
              </a:ext>
            </a:extLst>
          </a:blip>
          <a:srcRect/>
          <a:stretch>
            <a:fillRect/>
          </a:stretch>
        </p:blipFill>
        <p:spPr bwMode="auto">
          <a:xfrm>
            <a:off x="632233" y="6167697"/>
            <a:ext cx="575083" cy="353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951528"/>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3" name="Rectangle 3"/>
          <p:cNvSpPr>
            <a:spLocks noChangeArrowheads="1"/>
          </p:cNvSpPr>
          <p:nvPr/>
        </p:nvSpPr>
        <p:spPr bwMode="white">
          <a:xfrm>
            <a:off x="0" y="0"/>
            <a:ext cx="12192000" cy="17780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1202" tIns="45602" rIns="91202" bIns="45602" anchor="ctr"/>
          <a:lstStyle/>
          <a:p>
            <a:endParaRPr lang="en-US"/>
          </a:p>
        </p:txBody>
      </p:sp>
      <p:sp>
        <p:nvSpPr>
          <p:cNvPr id="4" name="Rectangle 6"/>
          <p:cNvSpPr>
            <a:spLocks noChangeArrowheads="1"/>
          </p:cNvSpPr>
          <p:nvPr/>
        </p:nvSpPr>
        <p:spPr bwMode="hidden">
          <a:xfrm>
            <a:off x="0" y="0"/>
            <a:ext cx="12192000" cy="17780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1202" tIns="45602" rIns="91202" bIns="45602" anchor="ctr"/>
          <a:lstStyle/>
          <a:p>
            <a:endParaRPr lang="en-US"/>
          </a:p>
        </p:txBody>
      </p:sp>
      <p:sp>
        <p:nvSpPr>
          <p:cNvPr id="7" name="Title 1"/>
          <p:cNvSpPr>
            <a:spLocks noGrp="1"/>
          </p:cNvSpPr>
          <p:nvPr>
            <p:ph type="ctrTitle" hasCustomPrompt="1"/>
          </p:nvPr>
        </p:nvSpPr>
        <p:spPr>
          <a:xfrm>
            <a:off x="555233" y="1220546"/>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18" b="0" i="0" spc="0" baseline="0">
                <a:solidFill>
                  <a:srgbClr val="3E6BB4"/>
                </a:solidFill>
                <a:latin typeface="+mj-lt"/>
                <a:cs typeface="CiscoSans Thin"/>
              </a:defRPr>
            </a:lvl1pPr>
          </a:lstStyle>
          <a:p>
            <a:r>
              <a:rPr lang="en-GB"/>
              <a:t>Section Title Goes Here</a:t>
            </a:r>
            <a:endParaRPr lang="en-US"/>
          </a:p>
        </p:txBody>
      </p:sp>
    </p:spTree>
    <p:extLst>
      <p:ext uri="{BB962C8B-B14F-4D97-AF65-F5344CB8AC3E}">
        <p14:creationId xmlns:p14="http://schemas.microsoft.com/office/powerpoint/2010/main" val="3712191514"/>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3"/>
          <p:cNvSpPr>
            <a:spLocks noChangeArrowheads="1"/>
          </p:cNvSpPr>
          <p:nvPr/>
        </p:nvSpPr>
        <p:spPr bwMode="white">
          <a:xfrm>
            <a:off x="0" y="0"/>
            <a:ext cx="12192000" cy="17780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1202" tIns="45602" rIns="91202" bIns="45602" anchor="ctr"/>
          <a:lstStyle/>
          <a:p>
            <a:endParaRPr lang="en-US" sz="1800"/>
          </a:p>
        </p:txBody>
      </p:sp>
      <p:sp>
        <p:nvSpPr>
          <p:cNvPr id="4" name="Rectangle 6"/>
          <p:cNvSpPr>
            <a:spLocks noChangeArrowheads="1"/>
          </p:cNvSpPr>
          <p:nvPr/>
        </p:nvSpPr>
        <p:spPr bwMode="hidden">
          <a:xfrm>
            <a:off x="0" y="0"/>
            <a:ext cx="12192000" cy="17780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1202" tIns="45602" rIns="91202" bIns="45602" anchor="ctr"/>
          <a:lstStyle/>
          <a:p>
            <a:endParaRPr lang="en-US" sz="1800"/>
          </a:p>
        </p:txBody>
      </p:sp>
      <p:sp>
        <p:nvSpPr>
          <p:cNvPr id="7" name="Title 1"/>
          <p:cNvSpPr>
            <a:spLocks noGrp="1"/>
          </p:cNvSpPr>
          <p:nvPr>
            <p:ph type="ctrTitle" hasCustomPrompt="1"/>
          </p:nvPr>
        </p:nvSpPr>
        <p:spPr>
          <a:xfrm>
            <a:off x="555233" y="1220546"/>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18" b="0" i="0" spc="0" baseline="0">
                <a:solidFill>
                  <a:srgbClr val="3E6BB4"/>
                </a:solidFill>
                <a:latin typeface="+mj-lt"/>
                <a:cs typeface="CiscoSans Thin"/>
              </a:defRPr>
            </a:lvl1pPr>
          </a:lstStyle>
          <a:p>
            <a:r>
              <a:rPr lang="en-GB"/>
              <a:t>Section Title Goes Here</a:t>
            </a:r>
            <a:endParaRPr lang="en-US"/>
          </a:p>
        </p:txBody>
      </p:sp>
    </p:spTree>
    <p:extLst>
      <p:ext uri="{BB962C8B-B14F-4D97-AF65-F5344CB8AC3E}">
        <p14:creationId xmlns:p14="http://schemas.microsoft.com/office/powerpoint/2010/main" val="3789611987"/>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ulti_Slide">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632884" y="1797052"/>
            <a:ext cx="11040076" cy="4098595"/>
          </a:xfrm>
          <a:prstGeom prst="rect">
            <a:avLst/>
          </a:prstGeom>
        </p:spPr>
        <p:txBody>
          <a:bodyPr lIns="91420" tIns="45710" rIns="91420" bIns="45710">
            <a:noAutofit/>
          </a:bodyPr>
          <a:lstStyle>
            <a:lvl1pPr marL="379968" marR="0" indent="-379968" algn="ctr" defTabSz="607950" rtl="0" eaLnBrk="1" fontAlgn="auto" latinLnBrk="0" hangingPunct="1">
              <a:lnSpc>
                <a:spcPct val="100000"/>
              </a:lnSpc>
              <a:spcBef>
                <a:spcPct val="20000"/>
              </a:spcBef>
              <a:spcAft>
                <a:spcPts val="0"/>
              </a:spcAft>
              <a:buClrTx/>
              <a:buSzTx/>
              <a:buFont typeface="Arial"/>
              <a:buNone/>
              <a:tabLst/>
              <a:defRPr sz="2660" b="0" i="0" baseline="0">
                <a:solidFill>
                  <a:schemeClr val="tx1"/>
                </a:solidFill>
                <a:latin typeface="+mn-lt"/>
                <a:cs typeface="CiscoSans ExtraLight"/>
              </a:defRPr>
            </a:lvl1pPr>
          </a:lstStyle>
          <a:p>
            <a:pPr lvl="0"/>
            <a:r>
              <a:rPr lang="en-GB"/>
              <a:t>Click to edit text</a:t>
            </a:r>
          </a:p>
        </p:txBody>
      </p:sp>
      <p:sp>
        <p:nvSpPr>
          <p:cNvPr id="4" name="Title Placeholder 5"/>
          <p:cNvSpPr>
            <a:spLocks noGrp="1"/>
          </p:cNvSpPr>
          <p:nvPr>
            <p:ph type="title"/>
          </p:nvPr>
        </p:nvSpPr>
        <p:spPr bwMode="auto">
          <a:xfrm>
            <a:off x="455353" y="0"/>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a:p>
        </p:txBody>
      </p:sp>
    </p:spTree>
    <p:extLst>
      <p:ext uri="{BB962C8B-B14F-4D97-AF65-F5344CB8AC3E}">
        <p14:creationId xmlns:p14="http://schemas.microsoft.com/office/powerpoint/2010/main" val="119038831"/>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83689" y="1797051"/>
            <a:ext cx="11127317" cy="4224280"/>
          </a:xfrm>
          <a:prstGeom prst="rect">
            <a:avLst/>
          </a:prstGeom>
        </p:spPr>
        <p:txBody>
          <a:bodyPr lIns="91420" tIns="45710" rIns="91420" bIns="45710">
            <a:noAutofit/>
          </a:bodyPr>
          <a:lstStyle>
            <a:lvl1pPr marL="373634" indent="-297643">
              <a:lnSpc>
                <a:spcPct val="95000"/>
              </a:lnSpc>
              <a:spcBef>
                <a:spcPts val="1476"/>
              </a:spcBef>
              <a:buClr>
                <a:schemeClr val="tx1"/>
              </a:buClr>
              <a:buSzPct val="80000"/>
              <a:buFont typeface="Arial"/>
              <a:buChar char="•"/>
              <a:defRPr sz="4921" b="0" i="0">
                <a:solidFill>
                  <a:srgbClr val="676767"/>
                </a:solidFill>
                <a:latin typeface="+mn-lt"/>
                <a:cs typeface="CiscoSans ExtraLight"/>
              </a:defRPr>
            </a:lvl1pPr>
            <a:lvl2pPr marL="675500" indent="-287087">
              <a:lnSpc>
                <a:spcPct val="95000"/>
              </a:lnSpc>
              <a:spcBef>
                <a:spcPts val="599"/>
              </a:spcBef>
              <a:buClr>
                <a:schemeClr val="tx1"/>
              </a:buClr>
              <a:buSzPct val="80000"/>
              <a:buFont typeface="Arial"/>
              <a:buChar char="•"/>
              <a:defRPr sz="2394" b="0" i="0">
                <a:solidFill>
                  <a:srgbClr val="676767"/>
                </a:solidFill>
                <a:latin typeface="+mn-lt"/>
                <a:cs typeface="CiscoSans ExtraLight"/>
              </a:defRPr>
            </a:lvl2pPr>
            <a:lvl3pPr marL="994252" indent="-227982">
              <a:buClr>
                <a:schemeClr val="tx1"/>
              </a:buClr>
              <a:buSzPct val="80000"/>
              <a:buFont typeface="Arial"/>
              <a:buChar char="•"/>
              <a:defRPr sz="2128" b="0" i="0">
                <a:solidFill>
                  <a:srgbClr val="676767"/>
                </a:solidFill>
                <a:latin typeface="+mn-lt"/>
                <a:cs typeface="CiscoSans ExtraLight"/>
              </a:defRPr>
            </a:lvl3pPr>
            <a:lvl4pPr marL="1211677" indent="-227982">
              <a:buClr>
                <a:schemeClr val="tx1"/>
              </a:buClr>
              <a:buSzPct val="80000"/>
              <a:buFont typeface="Arial"/>
              <a:buChar char="•"/>
              <a:defRPr sz="1862" b="0" i="0">
                <a:solidFill>
                  <a:srgbClr val="676767"/>
                </a:solidFill>
                <a:latin typeface="+mn-lt"/>
                <a:cs typeface="CiscoSans ExtraLight"/>
              </a:defRPr>
            </a:lvl4pPr>
            <a:lvl5pPr marL="1439659" indent="-223759">
              <a:buClr>
                <a:schemeClr val="tx1"/>
              </a:buClr>
              <a:buSzPct val="80000"/>
              <a:buFont typeface="Arial"/>
              <a:buChar char="•"/>
              <a:defRPr sz="1596" b="0" i="0">
                <a:solidFill>
                  <a:srgbClr val="676767"/>
                </a:solidFill>
                <a:latin typeface="+mn-lt"/>
                <a:cs typeface="CiscoSans ExtraLight"/>
              </a:defRPr>
            </a:lvl5pPr>
          </a:lstStyle>
          <a:p>
            <a:pPr lvl="0"/>
            <a:r>
              <a:rPr lang="en-GB"/>
              <a:t>Click to edit text</a:t>
            </a:r>
          </a:p>
        </p:txBody>
      </p:sp>
      <p:sp>
        <p:nvSpPr>
          <p:cNvPr id="6" name="Title Placeholder 5"/>
          <p:cNvSpPr>
            <a:spLocks noGrp="1"/>
          </p:cNvSpPr>
          <p:nvPr>
            <p:ph type="title"/>
          </p:nvPr>
        </p:nvSpPr>
        <p:spPr bwMode="auto">
          <a:xfrm>
            <a:off x="583689" y="0"/>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a:p>
        </p:txBody>
      </p:sp>
    </p:spTree>
    <p:extLst>
      <p:ext uri="{BB962C8B-B14F-4D97-AF65-F5344CB8AC3E}">
        <p14:creationId xmlns:p14="http://schemas.microsoft.com/office/powerpoint/2010/main" val="1468438906"/>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83689" y="1797051"/>
            <a:ext cx="11127317" cy="4224280"/>
          </a:xfrm>
          <a:prstGeom prst="rect">
            <a:avLst/>
          </a:prstGeom>
        </p:spPr>
        <p:txBody>
          <a:bodyPr lIns="91420" tIns="45710" rIns="91420" bIns="45710">
            <a:noAutofit/>
          </a:bodyPr>
          <a:lstStyle>
            <a:lvl1pPr marL="75991" indent="0">
              <a:lnSpc>
                <a:spcPct val="95000"/>
              </a:lnSpc>
              <a:spcBef>
                <a:spcPts val="1476"/>
              </a:spcBef>
              <a:buClr>
                <a:schemeClr val="tx1"/>
              </a:buClr>
              <a:buSzPct val="80000"/>
              <a:buFont typeface="Arial"/>
              <a:buNone/>
              <a:defRPr sz="4921" b="0" i="0">
                <a:solidFill>
                  <a:srgbClr val="676767"/>
                </a:solidFill>
                <a:latin typeface="+mn-lt"/>
                <a:cs typeface="CiscoSans ExtraLight"/>
              </a:defRPr>
            </a:lvl1pPr>
            <a:lvl2pPr marL="388413" indent="0">
              <a:lnSpc>
                <a:spcPct val="95000"/>
              </a:lnSpc>
              <a:spcBef>
                <a:spcPts val="599"/>
              </a:spcBef>
              <a:buClr>
                <a:schemeClr val="tx1"/>
              </a:buClr>
              <a:buSzPct val="80000"/>
              <a:buFont typeface="Arial"/>
              <a:buNone/>
              <a:defRPr sz="2394" b="0" i="0">
                <a:solidFill>
                  <a:srgbClr val="676767"/>
                </a:solidFill>
                <a:latin typeface="+mn-lt"/>
                <a:cs typeface="CiscoSans ExtraLight"/>
              </a:defRPr>
            </a:lvl2pPr>
            <a:lvl3pPr marL="766270" indent="0">
              <a:buClr>
                <a:schemeClr val="tx1"/>
              </a:buClr>
              <a:buSzPct val="80000"/>
              <a:buFont typeface="Arial"/>
              <a:buNone/>
              <a:defRPr sz="2128" b="0" i="0">
                <a:solidFill>
                  <a:srgbClr val="676767"/>
                </a:solidFill>
                <a:latin typeface="+mn-lt"/>
                <a:cs typeface="CiscoSans ExtraLight"/>
              </a:defRPr>
            </a:lvl3pPr>
            <a:lvl4pPr marL="983695" indent="0">
              <a:buClr>
                <a:schemeClr val="tx1"/>
              </a:buClr>
              <a:buSzPct val="80000"/>
              <a:buFont typeface="Arial"/>
              <a:buNone/>
              <a:defRPr sz="1862" b="0" i="0">
                <a:solidFill>
                  <a:srgbClr val="676767"/>
                </a:solidFill>
                <a:latin typeface="+mn-lt"/>
                <a:cs typeface="CiscoSans ExtraLight"/>
              </a:defRPr>
            </a:lvl4pPr>
            <a:lvl5pPr marL="1215899" indent="0">
              <a:buClr>
                <a:schemeClr val="tx1"/>
              </a:buClr>
              <a:buSzPct val="80000"/>
              <a:buFont typeface="Arial"/>
              <a:buNone/>
              <a:defRPr sz="1596" b="0" i="0">
                <a:solidFill>
                  <a:srgbClr val="676767"/>
                </a:solidFill>
                <a:latin typeface="+mn-lt"/>
                <a:cs typeface="CiscoSans ExtraLight"/>
              </a:defRPr>
            </a:lvl5pPr>
          </a:lstStyle>
          <a:p>
            <a:pPr lvl="0"/>
            <a:r>
              <a:rPr lang="en-GB"/>
              <a:t>Click to edit Text</a:t>
            </a:r>
          </a:p>
        </p:txBody>
      </p:sp>
      <p:sp>
        <p:nvSpPr>
          <p:cNvPr id="6" name="Title Placeholder 5"/>
          <p:cNvSpPr>
            <a:spLocks noGrp="1"/>
          </p:cNvSpPr>
          <p:nvPr>
            <p:ph type="title"/>
          </p:nvPr>
        </p:nvSpPr>
        <p:spPr bwMode="auto">
          <a:xfrm>
            <a:off x="583689"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a:p>
        </p:txBody>
      </p:sp>
    </p:spTree>
    <p:extLst>
      <p:ext uri="{BB962C8B-B14F-4D97-AF65-F5344CB8AC3E}">
        <p14:creationId xmlns:p14="http://schemas.microsoft.com/office/powerpoint/2010/main" val="4058175762"/>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5348" y="1109199"/>
            <a:ext cx="11307512" cy="4912133"/>
          </a:xfrm>
          <a:prstGeom prst="rect">
            <a:avLst/>
          </a:prstGeom>
        </p:spPr>
        <p:txBody>
          <a:bodyPr lIns="91420" tIns="45710" rIns="91420" bIns="45710">
            <a:noAutofit/>
          </a:bodyPr>
          <a:lstStyle>
            <a:lvl1pPr marL="373634" indent="-297643">
              <a:lnSpc>
                <a:spcPct val="95000"/>
              </a:lnSpc>
              <a:spcBef>
                <a:spcPts val="1476"/>
              </a:spcBef>
              <a:buClr>
                <a:schemeClr val="tx1"/>
              </a:buClr>
              <a:buSzPct val="80000"/>
              <a:buFont typeface="Arial"/>
              <a:buChar char="•"/>
              <a:defRPr sz="2660" b="0" i="0">
                <a:solidFill>
                  <a:srgbClr val="676767"/>
                </a:solidFill>
                <a:latin typeface="+mn-lt"/>
                <a:cs typeface="CiscoSans ExtraLight"/>
              </a:defRPr>
            </a:lvl1pPr>
            <a:lvl2pPr marL="675500" indent="-287087">
              <a:lnSpc>
                <a:spcPct val="95000"/>
              </a:lnSpc>
              <a:spcBef>
                <a:spcPts val="599"/>
              </a:spcBef>
              <a:buClr>
                <a:schemeClr val="tx1"/>
              </a:buClr>
              <a:buSzPct val="80000"/>
              <a:buFont typeface="Arial"/>
              <a:buChar char="•"/>
              <a:defRPr sz="2394" b="0" i="0">
                <a:solidFill>
                  <a:srgbClr val="676767"/>
                </a:solidFill>
                <a:latin typeface="+mn-lt"/>
                <a:cs typeface="CiscoSans ExtraLight"/>
              </a:defRPr>
            </a:lvl2pPr>
            <a:lvl3pPr marL="994252" indent="-227982">
              <a:buClr>
                <a:schemeClr val="tx1"/>
              </a:buClr>
              <a:buSzPct val="80000"/>
              <a:buFont typeface="Arial"/>
              <a:buChar char="•"/>
              <a:defRPr sz="2128" b="0" i="0">
                <a:solidFill>
                  <a:srgbClr val="676767"/>
                </a:solidFill>
                <a:latin typeface="+mn-lt"/>
                <a:cs typeface="CiscoSans ExtraLight"/>
              </a:defRPr>
            </a:lvl3pPr>
            <a:lvl4pPr marL="1211677" indent="-227982">
              <a:buClr>
                <a:schemeClr val="tx1"/>
              </a:buClr>
              <a:buSzPct val="80000"/>
              <a:buFont typeface="Arial"/>
              <a:buChar char="•"/>
              <a:defRPr sz="1862" b="0" i="0">
                <a:solidFill>
                  <a:srgbClr val="676767"/>
                </a:solidFill>
                <a:latin typeface="+mn-lt"/>
                <a:cs typeface="CiscoSans ExtraLight"/>
              </a:defRPr>
            </a:lvl4pPr>
            <a:lvl5pPr marL="1439659" indent="-223759">
              <a:buClr>
                <a:schemeClr val="tx1"/>
              </a:buClr>
              <a:buSzPct val="80000"/>
              <a:buFont typeface="Arial"/>
              <a:buChar char="•"/>
              <a:defRPr sz="1596" b="0" i="0">
                <a:solidFill>
                  <a:srgbClr val="676767"/>
                </a:solidFill>
                <a:latin typeface="+mn-lt"/>
                <a:cs typeface="CiscoSans ExtraLight"/>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itle Placeholder 5"/>
          <p:cNvSpPr>
            <a:spLocks noGrp="1"/>
          </p:cNvSpPr>
          <p:nvPr>
            <p:ph type="title"/>
          </p:nvPr>
        </p:nvSpPr>
        <p:spPr bwMode="auto">
          <a:xfrm>
            <a:off x="345349" y="-5077"/>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a:p>
        </p:txBody>
      </p:sp>
    </p:spTree>
    <p:extLst>
      <p:ext uri="{BB962C8B-B14F-4D97-AF65-F5344CB8AC3E}">
        <p14:creationId xmlns:p14="http://schemas.microsoft.com/office/powerpoint/2010/main" val="367046751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FEA3-A41A-4978-9B0B-5E01D94BCB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AA3792-06FD-47BE-BC27-DF6F20F2C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86A223-4BE6-4D02-BD19-297A6F5259B6}"/>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5" name="Footer Placeholder 4">
            <a:extLst>
              <a:ext uri="{FF2B5EF4-FFF2-40B4-BE49-F238E27FC236}">
                <a16:creationId xmlns:a16="http://schemas.microsoft.com/office/drawing/2014/main" id="{1B014DE4-70BF-4FC5-B2A6-C1E32C81B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6AF61-2817-4B91-96B8-492DF444A946}"/>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33177129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583690" y="1797051"/>
            <a:ext cx="5201497" cy="4110792"/>
          </a:xfrm>
          <a:prstGeom prst="rect">
            <a:avLst/>
          </a:prstGeom>
        </p:spPr>
        <p:txBody>
          <a:bodyPr lIns="91420" tIns="45710" rIns="91420" bIns="45710">
            <a:noAutofit/>
          </a:bodyPr>
          <a:lstStyle>
            <a:lvl1pPr marL="303978" indent="-227982">
              <a:lnSpc>
                <a:spcPct val="95000"/>
              </a:lnSpc>
              <a:spcBef>
                <a:spcPts val="1476"/>
              </a:spcBef>
              <a:buClr>
                <a:schemeClr val="tx1"/>
              </a:buClr>
              <a:buSzPct val="80000"/>
              <a:buFont typeface="Arial"/>
              <a:buChar char="•"/>
              <a:defRPr sz="2660" b="0" i="0">
                <a:solidFill>
                  <a:schemeClr val="tx1"/>
                </a:solidFill>
                <a:latin typeface="+mn-lt"/>
                <a:cs typeface="CiscoSans ExtraLight"/>
              </a:defRPr>
            </a:lvl1pPr>
            <a:lvl2pPr marL="607950" indent="-287087">
              <a:lnSpc>
                <a:spcPct val="95000"/>
              </a:lnSpc>
              <a:spcBef>
                <a:spcPts val="599"/>
              </a:spcBef>
              <a:buClr>
                <a:schemeClr val="tx1"/>
              </a:buClr>
              <a:buSzPct val="80000"/>
              <a:buFont typeface="Arial"/>
              <a:buChar char="•"/>
              <a:defRPr sz="2394" b="0" i="0">
                <a:solidFill>
                  <a:schemeClr val="tx1"/>
                </a:solidFill>
                <a:latin typeface="+mn-lt"/>
                <a:cs typeface="CiscoSans ExtraLight"/>
              </a:defRPr>
            </a:lvl2pPr>
            <a:lvl3pPr marL="835932" indent="-227982">
              <a:buClr>
                <a:schemeClr val="tx1"/>
              </a:buClr>
              <a:buSzPct val="80000"/>
              <a:buFont typeface="Arial"/>
              <a:buChar char="•"/>
              <a:defRPr sz="2128" b="0" i="0">
                <a:solidFill>
                  <a:schemeClr val="tx1"/>
                </a:solidFill>
                <a:latin typeface="+mn-lt"/>
                <a:cs typeface="CiscoSans ExtraLight"/>
              </a:defRPr>
            </a:lvl3pPr>
            <a:lvl4pPr marL="1063912" indent="-227982">
              <a:buClr>
                <a:schemeClr val="tx1"/>
              </a:buClr>
              <a:buSzPct val="80000"/>
              <a:buFont typeface="Arial"/>
              <a:buChar char="•"/>
              <a:defRPr sz="1862" b="0" i="0">
                <a:solidFill>
                  <a:schemeClr val="tx1"/>
                </a:solidFill>
                <a:latin typeface="+mn-lt"/>
                <a:cs typeface="CiscoSans ExtraLight"/>
              </a:defRPr>
            </a:lvl4pPr>
            <a:lvl5pPr marL="1291892" indent="-227982">
              <a:buClr>
                <a:schemeClr val="tx1"/>
              </a:buClr>
              <a:buSzPct val="80000"/>
              <a:buFont typeface="Arial"/>
              <a:buChar char="•"/>
              <a:defRPr sz="1596" b="0" i="0">
                <a:solidFill>
                  <a:schemeClr val="tx1"/>
                </a:solidFill>
                <a:latin typeface="+mn-lt"/>
                <a:cs typeface="CiscoSans ExtraLight"/>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8" name="Text Placeholder 3"/>
          <p:cNvSpPr>
            <a:spLocks noGrp="1"/>
          </p:cNvSpPr>
          <p:nvPr>
            <p:ph type="body" sz="quarter" idx="11" hasCustomPrompt="1"/>
          </p:nvPr>
        </p:nvSpPr>
        <p:spPr>
          <a:xfrm>
            <a:off x="6086393" y="1797051"/>
            <a:ext cx="5624614" cy="4110792"/>
          </a:xfrm>
          <a:prstGeom prst="rect">
            <a:avLst/>
          </a:prstGeom>
        </p:spPr>
        <p:txBody>
          <a:bodyPr lIns="91420" tIns="45710" rIns="91420" bIns="45710">
            <a:noAutofit/>
          </a:bodyPr>
          <a:lstStyle>
            <a:lvl1pPr marL="303978" indent="-227982">
              <a:lnSpc>
                <a:spcPct val="95000"/>
              </a:lnSpc>
              <a:spcBef>
                <a:spcPts val="1476"/>
              </a:spcBef>
              <a:buClr>
                <a:schemeClr val="tx1"/>
              </a:buClr>
              <a:buSzPct val="80000"/>
              <a:buFont typeface="Arial"/>
              <a:buChar char="•"/>
              <a:defRPr sz="2660" b="0" i="0" baseline="0">
                <a:solidFill>
                  <a:schemeClr val="tx1"/>
                </a:solidFill>
                <a:latin typeface="+mn-lt"/>
                <a:cs typeface="CiscoSans ExtraLight"/>
              </a:defRPr>
            </a:lvl1pPr>
            <a:lvl2pPr marL="607950" indent="-287087">
              <a:lnSpc>
                <a:spcPct val="95000"/>
              </a:lnSpc>
              <a:spcBef>
                <a:spcPts val="599"/>
              </a:spcBef>
              <a:buClr>
                <a:schemeClr val="tx1"/>
              </a:buClr>
              <a:buSzPct val="80000"/>
              <a:buFont typeface="Arial"/>
              <a:buChar char="•"/>
              <a:defRPr sz="2394" b="0" i="0">
                <a:solidFill>
                  <a:schemeClr val="tx1"/>
                </a:solidFill>
                <a:latin typeface="+mn-lt"/>
                <a:cs typeface="CiscoSans ExtraLight"/>
              </a:defRPr>
            </a:lvl2pPr>
            <a:lvl3pPr marL="835932" indent="-227982">
              <a:buClr>
                <a:schemeClr val="tx1"/>
              </a:buClr>
              <a:buSzPct val="80000"/>
              <a:buFont typeface="Arial"/>
              <a:buChar char="•"/>
              <a:defRPr sz="2128" b="0" i="0">
                <a:solidFill>
                  <a:schemeClr val="tx1"/>
                </a:solidFill>
                <a:latin typeface="+mn-lt"/>
                <a:cs typeface="CiscoSans ExtraLight"/>
              </a:defRPr>
            </a:lvl3pPr>
            <a:lvl4pPr marL="1063912" indent="-227982">
              <a:buClr>
                <a:schemeClr val="tx1"/>
              </a:buClr>
              <a:buSzPct val="80000"/>
              <a:buFont typeface="Arial"/>
              <a:buChar char="•"/>
              <a:defRPr sz="1862" b="0" i="0">
                <a:solidFill>
                  <a:schemeClr val="tx1"/>
                </a:solidFill>
                <a:latin typeface="+mn-lt"/>
                <a:cs typeface="CiscoSans ExtraLight"/>
              </a:defRPr>
            </a:lvl4pPr>
            <a:lvl5pPr marL="1291892" indent="-227982">
              <a:buClr>
                <a:schemeClr val="tx1"/>
              </a:buClr>
              <a:buSzPct val="80000"/>
              <a:buFont typeface="Arial"/>
              <a:buChar char="•"/>
              <a:defRPr sz="1596" b="0" i="0">
                <a:solidFill>
                  <a:schemeClr val="tx1"/>
                </a:solidFill>
                <a:latin typeface="+mn-lt"/>
                <a:cs typeface="CiscoSans ExtraLight"/>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itle Placeholder 5"/>
          <p:cNvSpPr>
            <a:spLocks noGrp="1"/>
          </p:cNvSpPr>
          <p:nvPr>
            <p:ph type="title"/>
          </p:nvPr>
        </p:nvSpPr>
        <p:spPr bwMode="auto">
          <a:xfrm>
            <a:off x="583689"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a:p>
        </p:txBody>
      </p:sp>
    </p:spTree>
    <p:extLst>
      <p:ext uri="{BB962C8B-B14F-4D97-AF65-F5344CB8AC3E}">
        <p14:creationId xmlns:p14="http://schemas.microsoft.com/office/powerpoint/2010/main" val="1089044346"/>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cxnSp>
        <p:nvCxnSpPr>
          <p:cNvPr id="6" name="Straight Connector 5"/>
          <p:cNvCxnSpPr/>
          <p:nvPr/>
        </p:nvCxnSpPr>
        <p:spPr>
          <a:xfrm>
            <a:off x="6087960" y="812801"/>
            <a:ext cx="0" cy="5312833"/>
          </a:xfrm>
          <a:prstGeom prst="line">
            <a:avLst/>
          </a:prstGeom>
          <a:ln w="38100" cap="flat"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623905" y="403342"/>
            <a:ext cx="4954660" cy="1101929"/>
          </a:xfrm>
          <a:prstGeom prst="rect">
            <a:avLst/>
          </a:prstGeom>
        </p:spPr>
        <p:txBody>
          <a:bodyPr lIns="61712" tIns="34286" rIns="61712" bIns="34286" rtlCol="0">
            <a:noAutofit/>
          </a:bodyPr>
          <a:lstStyle>
            <a:lvl1pPr algn="l" defTabSz="912008" rtl="0" eaLnBrk="1" latinLnBrk="0" hangingPunct="1">
              <a:lnSpc>
                <a:spcPct val="80000"/>
              </a:lnSpc>
              <a:spcBef>
                <a:spcPct val="0"/>
              </a:spcBef>
              <a:buNone/>
              <a:defRPr lang="en-US" sz="4256" b="0" i="0" kern="1200" spc="-100" baseline="0" dirty="0" smtClean="0">
                <a:solidFill>
                  <a:srgbClr val="676767"/>
                </a:solidFill>
                <a:latin typeface="+mj-lt"/>
                <a:ea typeface="+mj-ea"/>
                <a:cs typeface="CiscoSans Thin"/>
              </a:defRPr>
            </a:lvl1pPr>
          </a:lstStyle>
          <a:p>
            <a:r>
              <a:rPr lang="en-GB"/>
              <a:t>Title Goes Here</a:t>
            </a:r>
            <a:endParaRPr lang="en-US"/>
          </a:p>
        </p:txBody>
      </p:sp>
      <p:sp>
        <p:nvSpPr>
          <p:cNvPr id="16" name="Text Placeholder 15"/>
          <p:cNvSpPr>
            <a:spLocks noGrp="1"/>
          </p:cNvSpPr>
          <p:nvPr>
            <p:ph type="body" sz="quarter" idx="13" hasCustomPrompt="1"/>
          </p:nvPr>
        </p:nvSpPr>
        <p:spPr>
          <a:xfrm>
            <a:off x="6541286" y="403341"/>
            <a:ext cx="4954660" cy="1101928"/>
          </a:xfrm>
          <a:prstGeom prst="rect">
            <a:avLst/>
          </a:prstGeom>
        </p:spPr>
        <p:txBody>
          <a:bodyPr lIns="91420" tIns="45710" rIns="91420" bIns="45710" anchor="ctr" anchorCtr="0">
            <a:noAutofit/>
          </a:bodyPr>
          <a:lstStyle>
            <a:lvl1pPr marL="0" marR="0" indent="0" algn="l" defTabSz="912008" rtl="0" eaLnBrk="1" fontAlgn="auto" latinLnBrk="0" hangingPunct="1">
              <a:lnSpc>
                <a:spcPct val="80000"/>
              </a:lnSpc>
              <a:spcBef>
                <a:spcPct val="0"/>
              </a:spcBef>
              <a:spcAft>
                <a:spcPts val="0"/>
              </a:spcAft>
              <a:buClrTx/>
              <a:buSzTx/>
              <a:buFontTx/>
              <a:buNone/>
              <a:tabLst/>
              <a:defRPr lang="en-US" sz="4256" b="0" i="0" kern="1200" spc="-100" baseline="0" dirty="0">
                <a:solidFill>
                  <a:srgbClr val="676767"/>
                </a:solidFill>
                <a:latin typeface="+mj-lt"/>
                <a:ea typeface="+mj-ea"/>
                <a:cs typeface="CiscoSans Thin"/>
              </a:defRPr>
            </a:lvl1pPr>
          </a:lstStyle>
          <a:p>
            <a:pPr lvl="0"/>
            <a:r>
              <a:rPr lang="en-GB"/>
              <a:t>Title Goes Here</a:t>
            </a:r>
          </a:p>
        </p:txBody>
      </p:sp>
      <p:sp>
        <p:nvSpPr>
          <p:cNvPr id="8" name="Text Placeholder 3"/>
          <p:cNvSpPr>
            <a:spLocks noGrp="1"/>
          </p:cNvSpPr>
          <p:nvPr>
            <p:ph type="body" sz="quarter" idx="10" hasCustomPrompt="1"/>
          </p:nvPr>
        </p:nvSpPr>
        <p:spPr>
          <a:xfrm>
            <a:off x="623905" y="1797051"/>
            <a:ext cx="4954660" cy="4110792"/>
          </a:xfrm>
          <a:prstGeom prst="rect">
            <a:avLst/>
          </a:prstGeom>
        </p:spPr>
        <p:txBody>
          <a:bodyPr lIns="91420" tIns="45710" rIns="91420" bIns="45710">
            <a:noAutofit/>
          </a:bodyPr>
          <a:lstStyle>
            <a:lvl1pPr marL="303978" indent="-227982">
              <a:lnSpc>
                <a:spcPct val="95000"/>
              </a:lnSpc>
              <a:spcBef>
                <a:spcPts val="1476"/>
              </a:spcBef>
              <a:buClr>
                <a:schemeClr val="tx1"/>
              </a:buClr>
              <a:buSzPct val="80000"/>
              <a:buFont typeface="Arial"/>
              <a:buChar char="•"/>
              <a:defRPr sz="2660" b="0" i="0">
                <a:solidFill>
                  <a:schemeClr val="tx1"/>
                </a:solidFill>
                <a:latin typeface="+mn-lt"/>
                <a:cs typeface="CiscoSans ExtraLight"/>
              </a:defRPr>
            </a:lvl1pPr>
            <a:lvl2pPr marL="607950" indent="-287087">
              <a:lnSpc>
                <a:spcPct val="95000"/>
              </a:lnSpc>
              <a:spcBef>
                <a:spcPts val="599"/>
              </a:spcBef>
              <a:buClr>
                <a:schemeClr val="tx1"/>
              </a:buClr>
              <a:buSzPct val="80000"/>
              <a:buFont typeface="Arial"/>
              <a:buChar char="•"/>
              <a:defRPr sz="2394" b="0" i="0">
                <a:solidFill>
                  <a:schemeClr val="tx1"/>
                </a:solidFill>
                <a:latin typeface="+mn-lt"/>
                <a:cs typeface="CiscoSans ExtraLight"/>
              </a:defRPr>
            </a:lvl2pPr>
            <a:lvl3pPr marL="835932" indent="-227982">
              <a:buClr>
                <a:schemeClr val="tx1"/>
              </a:buClr>
              <a:buSzPct val="80000"/>
              <a:buFont typeface="Arial"/>
              <a:buChar char="•"/>
              <a:defRPr sz="2128" b="0" i="0">
                <a:solidFill>
                  <a:schemeClr val="tx1"/>
                </a:solidFill>
                <a:latin typeface="+mn-lt"/>
                <a:cs typeface="CiscoSans ExtraLight"/>
              </a:defRPr>
            </a:lvl3pPr>
            <a:lvl4pPr marL="1063912" indent="-227982">
              <a:buClr>
                <a:schemeClr val="tx1"/>
              </a:buClr>
              <a:buSzPct val="80000"/>
              <a:buFont typeface="Arial"/>
              <a:buChar char="•"/>
              <a:defRPr sz="1862" b="0" i="0">
                <a:solidFill>
                  <a:schemeClr val="tx1"/>
                </a:solidFill>
                <a:latin typeface="+mn-lt"/>
                <a:cs typeface="CiscoSans ExtraLight"/>
              </a:defRPr>
            </a:lvl4pPr>
            <a:lvl5pPr marL="1291892" indent="-227982">
              <a:buClr>
                <a:schemeClr val="tx1"/>
              </a:buClr>
              <a:buSzPct val="80000"/>
              <a:buFont typeface="Arial"/>
              <a:buChar char="•"/>
              <a:defRPr sz="1596" b="0" i="0">
                <a:solidFill>
                  <a:schemeClr val="tx1"/>
                </a:solidFill>
                <a:latin typeface="+mn-lt"/>
                <a:cs typeface="CiscoSans ExtraLight"/>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Text Placeholder 3"/>
          <p:cNvSpPr>
            <a:spLocks noGrp="1"/>
          </p:cNvSpPr>
          <p:nvPr>
            <p:ph type="body" sz="quarter" idx="14" hasCustomPrompt="1"/>
          </p:nvPr>
        </p:nvSpPr>
        <p:spPr>
          <a:xfrm>
            <a:off x="6541286" y="1797051"/>
            <a:ext cx="4954660" cy="4110792"/>
          </a:xfrm>
          <a:prstGeom prst="rect">
            <a:avLst/>
          </a:prstGeom>
        </p:spPr>
        <p:txBody>
          <a:bodyPr lIns="91420" tIns="45710" rIns="91420" bIns="45710">
            <a:noAutofit/>
          </a:bodyPr>
          <a:lstStyle>
            <a:lvl1pPr marL="303978" indent="-227982">
              <a:lnSpc>
                <a:spcPct val="95000"/>
              </a:lnSpc>
              <a:spcBef>
                <a:spcPts val="1476"/>
              </a:spcBef>
              <a:buClr>
                <a:schemeClr val="tx1"/>
              </a:buClr>
              <a:buSzPct val="80000"/>
              <a:buFont typeface="Arial"/>
              <a:buChar char="•"/>
              <a:defRPr sz="2660" b="0" i="0">
                <a:solidFill>
                  <a:schemeClr val="tx1"/>
                </a:solidFill>
                <a:latin typeface="+mn-lt"/>
                <a:cs typeface="CiscoSans ExtraLight"/>
              </a:defRPr>
            </a:lvl1pPr>
            <a:lvl2pPr marL="607950" indent="-287087">
              <a:lnSpc>
                <a:spcPct val="95000"/>
              </a:lnSpc>
              <a:spcBef>
                <a:spcPts val="599"/>
              </a:spcBef>
              <a:buClr>
                <a:schemeClr val="tx1"/>
              </a:buClr>
              <a:buSzPct val="80000"/>
              <a:buFont typeface="Arial"/>
              <a:buChar char="•"/>
              <a:defRPr sz="2394" b="0" i="0">
                <a:solidFill>
                  <a:schemeClr val="tx1"/>
                </a:solidFill>
                <a:latin typeface="+mn-lt"/>
                <a:cs typeface="CiscoSans ExtraLight"/>
              </a:defRPr>
            </a:lvl2pPr>
            <a:lvl3pPr marL="835932" indent="-227982">
              <a:buClr>
                <a:schemeClr val="tx1"/>
              </a:buClr>
              <a:buSzPct val="80000"/>
              <a:buFont typeface="Arial"/>
              <a:buChar char="•"/>
              <a:defRPr sz="2128" b="0" i="0">
                <a:solidFill>
                  <a:schemeClr val="tx1"/>
                </a:solidFill>
                <a:latin typeface="+mn-lt"/>
                <a:cs typeface="CiscoSans ExtraLight"/>
              </a:defRPr>
            </a:lvl3pPr>
            <a:lvl4pPr marL="1063912" indent="-227982">
              <a:buClr>
                <a:schemeClr val="tx1"/>
              </a:buClr>
              <a:buSzPct val="80000"/>
              <a:buFont typeface="Arial"/>
              <a:buChar char="•"/>
              <a:defRPr sz="1862" b="0" i="0">
                <a:solidFill>
                  <a:schemeClr val="tx1"/>
                </a:solidFill>
                <a:latin typeface="+mn-lt"/>
                <a:cs typeface="CiscoSans ExtraLight"/>
              </a:defRPr>
            </a:lvl4pPr>
            <a:lvl5pPr marL="1291892" indent="-227982">
              <a:buClr>
                <a:schemeClr val="tx1"/>
              </a:buClr>
              <a:buSzPct val="80000"/>
              <a:buFont typeface="Arial"/>
              <a:buChar char="•"/>
              <a:defRPr sz="1596" b="0" i="0">
                <a:solidFill>
                  <a:schemeClr val="tx1"/>
                </a:solidFill>
                <a:latin typeface="+mn-lt"/>
                <a:cs typeface="CiscoSans ExtraLight"/>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700250032"/>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cxnSp>
        <p:nvCxnSpPr>
          <p:cNvPr id="8" name="Straight Connector 7"/>
          <p:cNvCxnSpPr/>
          <p:nvPr/>
        </p:nvCxnSpPr>
        <p:spPr>
          <a:xfrm>
            <a:off x="4093633" y="812801"/>
            <a:ext cx="0" cy="5312833"/>
          </a:xfrm>
          <a:prstGeom prst="line">
            <a:avLst/>
          </a:prstGeom>
          <a:ln w="38100" cap="flat" cmpd="sng">
            <a:solidFill>
              <a:srgbClr val="3E6BB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49684" y="812801"/>
            <a:ext cx="0" cy="5312833"/>
          </a:xfrm>
          <a:prstGeom prst="line">
            <a:avLst/>
          </a:prstGeom>
          <a:ln w="38100" cap="flat" cmpd="sng">
            <a:solidFill>
              <a:srgbClr val="3E6BB4"/>
            </a:solidFill>
          </a:ln>
        </p:spPr>
        <p:style>
          <a:lnRef idx="1">
            <a:schemeClr val="accent1"/>
          </a:lnRef>
          <a:fillRef idx="0">
            <a:schemeClr val="accent1"/>
          </a:fillRef>
          <a:effectRef idx="0">
            <a:schemeClr val="accent1"/>
          </a:effectRef>
          <a:fontRef idx="minor">
            <a:schemeClr val="tx1"/>
          </a:fontRef>
        </p:style>
      </p:cxnSp>
      <p:sp>
        <p:nvSpPr>
          <p:cNvPr id="18" name="Text Placeholder 17"/>
          <p:cNvSpPr>
            <a:spLocks noGrp="1"/>
          </p:cNvSpPr>
          <p:nvPr>
            <p:ph type="body" sz="quarter" idx="17" hasCustomPrompt="1"/>
          </p:nvPr>
        </p:nvSpPr>
        <p:spPr>
          <a:xfrm>
            <a:off x="615952" y="304426"/>
            <a:ext cx="3116145" cy="1027281"/>
          </a:xfrm>
          <a:prstGeom prst="rect">
            <a:avLst/>
          </a:prstGeom>
        </p:spPr>
        <p:txBody>
          <a:bodyPr lIns="91420" tIns="45710" rIns="91420" bIns="45710" anchor="b" anchorCtr="0">
            <a:noAutofit/>
          </a:bodyPr>
          <a:lstStyle>
            <a:lvl1pPr marL="0" marR="0" indent="0" algn="l" defTabSz="912008" rtl="0" eaLnBrk="1" fontAlgn="auto" latinLnBrk="0" hangingPunct="1">
              <a:lnSpc>
                <a:spcPct val="80000"/>
              </a:lnSpc>
              <a:spcBef>
                <a:spcPct val="0"/>
              </a:spcBef>
              <a:spcAft>
                <a:spcPts val="0"/>
              </a:spcAft>
              <a:buClrTx/>
              <a:buSzTx/>
              <a:buFontTx/>
              <a:buNone/>
              <a:tabLst/>
              <a:defRPr kumimoji="0" lang="en-US" sz="3325" b="0" i="0" u="none" strike="noStrike" kern="1200" cap="none" spc="-100" normalizeH="0" baseline="0" noProof="0" dirty="0" smtClean="0">
                <a:ln>
                  <a:noFill/>
                </a:ln>
                <a:solidFill>
                  <a:srgbClr val="676767"/>
                </a:solidFill>
                <a:effectLst/>
                <a:uLnTx/>
                <a:uFillTx/>
                <a:latin typeface="+mj-lt"/>
                <a:ea typeface="+mj-ea"/>
                <a:cs typeface="CiscoSans Thin"/>
              </a:defRPr>
            </a:lvl1pPr>
          </a:lstStyle>
          <a:p>
            <a:pPr lvl="0"/>
            <a:r>
              <a:rPr lang="en-GB"/>
              <a:t>Title Goes Here</a:t>
            </a:r>
          </a:p>
        </p:txBody>
      </p:sp>
      <p:sp>
        <p:nvSpPr>
          <p:cNvPr id="10" name="Text Placeholder 17"/>
          <p:cNvSpPr>
            <a:spLocks noGrp="1"/>
          </p:cNvSpPr>
          <p:nvPr>
            <p:ph type="body" sz="quarter" idx="22" hasCustomPrompt="1"/>
          </p:nvPr>
        </p:nvSpPr>
        <p:spPr>
          <a:xfrm>
            <a:off x="4503638" y="303786"/>
            <a:ext cx="3116145" cy="1027281"/>
          </a:xfrm>
          <a:prstGeom prst="rect">
            <a:avLst/>
          </a:prstGeom>
        </p:spPr>
        <p:txBody>
          <a:bodyPr lIns="91420" tIns="45710" rIns="91420" bIns="45710" anchor="b" anchorCtr="0">
            <a:noAutofit/>
          </a:bodyPr>
          <a:lstStyle>
            <a:lvl1pPr marL="0" marR="0" indent="0" algn="l" defTabSz="912008" rtl="0" eaLnBrk="1" fontAlgn="auto" latinLnBrk="0" hangingPunct="1">
              <a:lnSpc>
                <a:spcPct val="80000"/>
              </a:lnSpc>
              <a:spcBef>
                <a:spcPct val="0"/>
              </a:spcBef>
              <a:spcAft>
                <a:spcPts val="0"/>
              </a:spcAft>
              <a:buClrTx/>
              <a:buSzTx/>
              <a:buFontTx/>
              <a:buNone/>
              <a:tabLst/>
              <a:defRPr kumimoji="0" lang="en-US" sz="3325" b="0" i="0" u="none" strike="noStrike" kern="1200" cap="none" spc="-100" normalizeH="0" baseline="0" noProof="0" dirty="0" smtClean="0">
                <a:ln>
                  <a:noFill/>
                </a:ln>
                <a:solidFill>
                  <a:srgbClr val="676767"/>
                </a:solidFill>
                <a:effectLst/>
                <a:uLnTx/>
                <a:uFillTx/>
                <a:latin typeface="+mj-lt"/>
                <a:ea typeface="+mj-ea"/>
                <a:cs typeface="CiscoSans Thin"/>
              </a:defRPr>
            </a:lvl1pPr>
          </a:lstStyle>
          <a:p>
            <a:pPr lvl="0"/>
            <a:r>
              <a:rPr lang="en-GB"/>
              <a:t>Title Goes Here</a:t>
            </a:r>
          </a:p>
        </p:txBody>
      </p:sp>
      <p:sp>
        <p:nvSpPr>
          <p:cNvPr id="14" name="Text Placeholder 17"/>
          <p:cNvSpPr>
            <a:spLocks noGrp="1"/>
          </p:cNvSpPr>
          <p:nvPr>
            <p:ph type="body" sz="quarter" idx="24" hasCustomPrompt="1"/>
          </p:nvPr>
        </p:nvSpPr>
        <p:spPr>
          <a:xfrm>
            <a:off x="8473085" y="293973"/>
            <a:ext cx="3116145" cy="1027281"/>
          </a:xfrm>
          <a:prstGeom prst="rect">
            <a:avLst/>
          </a:prstGeom>
        </p:spPr>
        <p:txBody>
          <a:bodyPr lIns="91420" tIns="45710" rIns="91420" bIns="45710" anchor="b" anchorCtr="0">
            <a:noAutofit/>
          </a:bodyPr>
          <a:lstStyle>
            <a:lvl1pPr marL="0" marR="0" indent="0" algn="l" defTabSz="912008" rtl="0" eaLnBrk="1" fontAlgn="auto" latinLnBrk="0" hangingPunct="1">
              <a:lnSpc>
                <a:spcPct val="80000"/>
              </a:lnSpc>
              <a:spcBef>
                <a:spcPct val="0"/>
              </a:spcBef>
              <a:spcAft>
                <a:spcPts val="0"/>
              </a:spcAft>
              <a:buClrTx/>
              <a:buSzTx/>
              <a:buFontTx/>
              <a:buNone/>
              <a:tabLst/>
              <a:defRPr kumimoji="0" lang="en-US" sz="3325" b="0" i="0" u="none" strike="noStrike" kern="1200" cap="none" spc="-100" normalizeH="0" baseline="0" noProof="0" dirty="0" smtClean="0">
                <a:ln>
                  <a:noFill/>
                </a:ln>
                <a:solidFill>
                  <a:srgbClr val="676767"/>
                </a:solidFill>
                <a:effectLst/>
                <a:uLnTx/>
                <a:uFillTx/>
                <a:latin typeface="+mj-lt"/>
                <a:ea typeface="+mj-ea"/>
                <a:cs typeface="CiscoSans Thin"/>
              </a:defRPr>
            </a:lvl1pPr>
          </a:lstStyle>
          <a:p>
            <a:pPr lvl="0"/>
            <a:r>
              <a:rPr lang="en-GB"/>
              <a:t>Title Goes Here</a:t>
            </a:r>
          </a:p>
        </p:txBody>
      </p:sp>
      <p:sp>
        <p:nvSpPr>
          <p:cNvPr id="13" name="Text Placeholder 3"/>
          <p:cNvSpPr>
            <a:spLocks noGrp="1"/>
          </p:cNvSpPr>
          <p:nvPr>
            <p:ph type="body" sz="quarter" idx="11" hasCustomPrompt="1"/>
          </p:nvPr>
        </p:nvSpPr>
        <p:spPr>
          <a:xfrm>
            <a:off x="615951" y="1601459"/>
            <a:ext cx="3116147" cy="4419872"/>
          </a:xfrm>
          <a:prstGeom prst="rect">
            <a:avLst/>
          </a:prstGeom>
        </p:spPr>
        <p:txBody>
          <a:bodyPr lIns="91420" tIns="45710" rIns="91420" bIns="45710">
            <a:noAutofit/>
          </a:bodyPr>
          <a:lstStyle>
            <a:lvl1pPr marL="310310" indent="-227982">
              <a:lnSpc>
                <a:spcPct val="95000"/>
              </a:lnSpc>
              <a:spcBef>
                <a:spcPts val="1476"/>
              </a:spcBef>
              <a:buClr>
                <a:schemeClr val="tx1"/>
              </a:buClr>
              <a:buSzPct val="80000"/>
              <a:buFont typeface="Arial"/>
              <a:buChar char="•"/>
              <a:defRPr sz="2128" b="0" i="0" baseline="0">
                <a:solidFill>
                  <a:srgbClr val="676767"/>
                </a:solidFill>
                <a:latin typeface="+mn-lt"/>
                <a:cs typeface="CiscoSans ExtraLight"/>
              </a:defRPr>
            </a:lvl1pPr>
            <a:lvl2pPr>
              <a:lnSpc>
                <a:spcPct val="95000"/>
              </a:lnSpc>
              <a:spcBef>
                <a:spcPts val="599"/>
              </a:spcBef>
              <a:buClr>
                <a:schemeClr val="tx1"/>
              </a:buClr>
              <a:buSzPct val="80000"/>
              <a:defRPr b="0" i="0">
                <a:solidFill>
                  <a:schemeClr val="tx1"/>
                </a:solidFill>
                <a:latin typeface="+mn-lt"/>
                <a:cs typeface="CiscoSans ExtraLight"/>
              </a:defRPr>
            </a:lvl2pPr>
            <a:lvl3pPr marL="574440" indent="-227982">
              <a:buClr>
                <a:schemeClr val="tx1"/>
              </a:buClr>
              <a:buSzPct val="80000"/>
              <a:buFont typeface="Arial"/>
              <a:buChar char="•"/>
              <a:defRPr sz="1596"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16" name="Text Placeholder 3"/>
          <p:cNvSpPr>
            <a:spLocks noGrp="1"/>
          </p:cNvSpPr>
          <p:nvPr>
            <p:ph type="body" sz="quarter" idx="26" hasCustomPrompt="1"/>
          </p:nvPr>
        </p:nvSpPr>
        <p:spPr>
          <a:xfrm>
            <a:off x="4503637" y="1600428"/>
            <a:ext cx="3116147" cy="4419872"/>
          </a:xfrm>
          <a:prstGeom prst="rect">
            <a:avLst/>
          </a:prstGeom>
        </p:spPr>
        <p:txBody>
          <a:bodyPr lIns="91420" tIns="45710" rIns="91420" bIns="45710">
            <a:noAutofit/>
          </a:bodyPr>
          <a:lstStyle>
            <a:lvl1pPr marL="310310" indent="-227982">
              <a:lnSpc>
                <a:spcPct val="95000"/>
              </a:lnSpc>
              <a:spcBef>
                <a:spcPts val="1476"/>
              </a:spcBef>
              <a:buClr>
                <a:schemeClr val="tx1"/>
              </a:buClr>
              <a:buSzPct val="80000"/>
              <a:buFont typeface="Arial"/>
              <a:buChar char="•"/>
              <a:defRPr sz="2128" b="0" i="0" baseline="0">
                <a:solidFill>
                  <a:srgbClr val="676767"/>
                </a:solidFill>
                <a:latin typeface="+mn-lt"/>
                <a:cs typeface="CiscoSans ExtraLight"/>
              </a:defRPr>
            </a:lvl1pPr>
            <a:lvl2pPr>
              <a:lnSpc>
                <a:spcPct val="95000"/>
              </a:lnSpc>
              <a:spcBef>
                <a:spcPts val="599"/>
              </a:spcBef>
              <a:buClr>
                <a:schemeClr val="tx1"/>
              </a:buClr>
              <a:buSzPct val="80000"/>
              <a:defRPr b="0" i="0">
                <a:solidFill>
                  <a:schemeClr val="tx1"/>
                </a:solidFill>
                <a:latin typeface="+mn-lt"/>
                <a:cs typeface="CiscoSans ExtraLight"/>
              </a:defRPr>
            </a:lvl2pPr>
            <a:lvl3pPr marL="574440" indent="-227982">
              <a:buClr>
                <a:schemeClr val="tx1"/>
              </a:buClr>
              <a:buSzPct val="80000"/>
              <a:buFont typeface="Arial"/>
              <a:buChar char="•"/>
              <a:defRPr sz="1596"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17" name="Text Placeholder 3"/>
          <p:cNvSpPr>
            <a:spLocks noGrp="1"/>
          </p:cNvSpPr>
          <p:nvPr>
            <p:ph type="body" sz="quarter" idx="27" hasCustomPrompt="1"/>
          </p:nvPr>
        </p:nvSpPr>
        <p:spPr>
          <a:xfrm>
            <a:off x="8473083" y="1600428"/>
            <a:ext cx="3116147" cy="4419872"/>
          </a:xfrm>
          <a:prstGeom prst="rect">
            <a:avLst/>
          </a:prstGeom>
        </p:spPr>
        <p:txBody>
          <a:bodyPr lIns="91420" tIns="45710" rIns="91420" bIns="45710">
            <a:noAutofit/>
          </a:bodyPr>
          <a:lstStyle>
            <a:lvl1pPr marL="310310" indent="-227982">
              <a:lnSpc>
                <a:spcPct val="95000"/>
              </a:lnSpc>
              <a:spcBef>
                <a:spcPts val="1476"/>
              </a:spcBef>
              <a:buClr>
                <a:schemeClr val="tx1"/>
              </a:buClr>
              <a:buSzPct val="80000"/>
              <a:buFont typeface="Arial"/>
              <a:buChar char="•"/>
              <a:defRPr sz="2128" b="0" i="0" baseline="0">
                <a:solidFill>
                  <a:srgbClr val="676767"/>
                </a:solidFill>
                <a:latin typeface="+mn-lt"/>
                <a:cs typeface="CiscoSans ExtraLight"/>
              </a:defRPr>
            </a:lvl1pPr>
            <a:lvl2pPr>
              <a:lnSpc>
                <a:spcPct val="95000"/>
              </a:lnSpc>
              <a:spcBef>
                <a:spcPts val="599"/>
              </a:spcBef>
              <a:buClr>
                <a:schemeClr val="tx1"/>
              </a:buClr>
              <a:buSzPct val="80000"/>
              <a:defRPr b="0" i="0">
                <a:solidFill>
                  <a:schemeClr val="tx1"/>
                </a:solidFill>
                <a:latin typeface="+mn-lt"/>
                <a:cs typeface="CiscoSans ExtraLight"/>
              </a:defRPr>
            </a:lvl2pPr>
            <a:lvl3pPr marL="574440" indent="-227982">
              <a:buClr>
                <a:schemeClr val="tx1"/>
              </a:buClr>
              <a:buSzPct val="80000"/>
              <a:buFont typeface="Arial"/>
              <a:buChar char="•"/>
              <a:defRPr sz="1596"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673542924"/>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9" y="0"/>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a:p>
        </p:txBody>
      </p:sp>
    </p:spTree>
    <p:extLst>
      <p:ext uri="{BB962C8B-B14F-4D97-AF65-F5344CB8AC3E}">
        <p14:creationId xmlns:p14="http://schemas.microsoft.com/office/powerpoint/2010/main" val="3349798570"/>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624418" y="5221411"/>
            <a:ext cx="10389144" cy="465808"/>
          </a:xfrm>
          <a:prstGeom prst="rect">
            <a:avLst/>
          </a:prstGeom>
        </p:spPr>
        <p:txBody>
          <a:bodyPr wrap="square" lIns="91420" tIns="45710" rIns="91420" bIns="45710" anchor="b" anchorCtr="0">
            <a:noAutofit/>
          </a:bodyPr>
          <a:lstStyle>
            <a:lvl1pPr marL="0" indent="0" algn="l" defTabSz="802755">
              <a:lnSpc>
                <a:spcPct val="100000"/>
              </a:lnSpc>
              <a:spcBef>
                <a:spcPct val="50000"/>
              </a:spcBef>
              <a:buNone/>
              <a:defRPr sz="2926" b="0" i="0">
                <a:solidFill>
                  <a:srgbClr val="676767"/>
                </a:solidFill>
                <a:latin typeface="+mj-lt"/>
                <a:cs typeface="CiscoSans ExtraLight"/>
              </a:defRPr>
            </a:lvl1pPr>
            <a:lvl2pPr>
              <a:buFont typeface="Arial" pitchFamily="34" charset="0"/>
              <a:buNone/>
              <a:defRPr sz="1463"/>
            </a:lvl2pPr>
            <a:lvl3pPr>
              <a:buFont typeface="Arial" pitchFamily="34" charset="0"/>
              <a:buNone/>
              <a:defRPr sz="1463"/>
            </a:lvl3pPr>
            <a:lvl4pPr>
              <a:buFont typeface="Arial" pitchFamily="34" charset="0"/>
              <a:buNone/>
              <a:defRPr sz="1463"/>
            </a:lvl4pPr>
            <a:lvl5pPr>
              <a:buFont typeface="Arial" pitchFamily="34" charset="0"/>
              <a:buNone/>
              <a:defRPr sz="1463"/>
            </a:lvl5pPr>
          </a:lstStyle>
          <a:p>
            <a:pPr lvl="0"/>
            <a:r>
              <a:rPr lang="en-GB"/>
              <a:t>Click to edit text </a:t>
            </a:r>
          </a:p>
        </p:txBody>
      </p:sp>
      <p:sp>
        <p:nvSpPr>
          <p:cNvPr id="4" name="Title 1"/>
          <p:cNvSpPr>
            <a:spLocks noGrp="1"/>
          </p:cNvSpPr>
          <p:nvPr>
            <p:ph type="ctrTitle" hasCustomPrompt="1"/>
          </p:nvPr>
        </p:nvSpPr>
        <p:spPr>
          <a:xfrm>
            <a:off x="383898" y="2054070"/>
            <a:ext cx="10629664" cy="3038449"/>
          </a:xfrm>
          <a:prstGeom prst="rect">
            <a:avLst/>
          </a:prstGeom>
        </p:spPr>
        <p:txBody>
          <a:bodyPr anchor="ctr">
            <a:noAutofit/>
          </a:bodyPr>
          <a:lstStyle>
            <a:lvl1pPr marL="244188" indent="-531957" algn="l">
              <a:lnSpc>
                <a:spcPct val="90000"/>
              </a:lnSpc>
              <a:defRPr sz="6118" b="0" i="1" spc="0" baseline="0">
                <a:solidFill>
                  <a:srgbClr val="3E6BB4"/>
                </a:solidFill>
                <a:latin typeface="+mj-lt"/>
                <a:cs typeface="CiscoSans Thin"/>
              </a:defRPr>
            </a:lvl1pPr>
          </a:lstStyle>
          <a:p>
            <a:r>
              <a:rPr lang="en-GB"/>
              <a:t>“Quote Goes Here”</a:t>
            </a:r>
            <a:endParaRPr lang="en-US"/>
          </a:p>
        </p:txBody>
      </p:sp>
    </p:spTree>
    <p:extLst>
      <p:ext uri="{BB962C8B-B14F-4D97-AF65-F5344CB8AC3E}">
        <p14:creationId xmlns:p14="http://schemas.microsoft.com/office/powerpoint/2010/main" val="794511734"/>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cxnSp>
        <p:nvCxnSpPr>
          <p:cNvPr id="5" name="Straight Connector 4"/>
          <p:cNvCxnSpPr/>
          <p:nvPr/>
        </p:nvCxnSpPr>
        <p:spPr>
          <a:xfrm>
            <a:off x="6146928" y="812801"/>
            <a:ext cx="0" cy="5312833"/>
          </a:xfrm>
          <a:prstGeom prst="line">
            <a:avLst/>
          </a:prstGeom>
          <a:ln w="38100" cap="flat"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hasCustomPrompt="1"/>
          </p:nvPr>
        </p:nvSpPr>
        <p:spPr>
          <a:xfrm>
            <a:off x="618351" y="1918748"/>
            <a:ext cx="5093798" cy="3020519"/>
          </a:xfrm>
        </p:spPr>
        <p:txBody>
          <a:bodyPr lIns="61715" tIns="34288" rIns="61715" bIns="34288" rtlCol="0" anchor="ctr">
            <a:noAutofit/>
          </a:bodyPr>
          <a:lstStyle>
            <a:lvl1pPr marL="0" indent="0" algn="l" defTabSz="912045" rtl="0" eaLnBrk="1" latinLnBrk="0" hangingPunct="1">
              <a:lnSpc>
                <a:spcPct val="80000"/>
              </a:lnSpc>
              <a:spcBef>
                <a:spcPct val="0"/>
              </a:spcBef>
              <a:buClr>
                <a:schemeClr val="tx1"/>
              </a:buClr>
              <a:buFont typeface="Ciscolight" pitchFamily="2" charset="0"/>
              <a:buNone/>
              <a:defRPr lang="en-US" sz="5985" b="0" kern="1200" spc="0" baseline="0" dirty="0">
                <a:solidFill>
                  <a:srgbClr val="2968AF"/>
                </a:solidFill>
                <a:latin typeface="+mj-lt"/>
                <a:ea typeface="+mj-ea"/>
                <a:cs typeface="+mj-cs"/>
              </a:defRPr>
            </a:lvl1pPr>
          </a:lstStyle>
          <a:p>
            <a:r>
              <a:rPr lang="en-GB"/>
              <a:t>Title Goes Here</a:t>
            </a:r>
            <a:endParaRPr lang="en-US"/>
          </a:p>
        </p:txBody>
      </p:sp>
      <p:sp>
        <p:nvSpPr>
          <p:cNvPr id="9" name="Text Placeholder 3"/>
          <p:cNvSpPr>
            <a:spLocks noGrp="1"/>
          </p:cNvSpPr>
          <p:nvPr>
            <p:ph type="body" sz="quarter" idx="11" hasCustomPrompt="1"/>
          </p:nvPr>
        </p:nvSpPr>
        <p:spPr>
          <a:xfrm>
            <a:off x="6563361" y="872691"/>
            <a:ext cx="5154507" cy="5120640"/>
          </a:xfrm>
          <a:prstGeom prst="rect">
            <a:avLst/>
          </a:prstGeom>
        </p:spPr>
        <p:txBody>
          <a:bodyPr lIns="91420" tIns="45710" rIns="91420" bIns="45710" anchor="ctr" anchorCtr="0">
            <a:noAutofit/>
          </a:bodyPr>
          <a:lstStyle>
            <a:lvl1pPr marL="0" indent="0">
              <a:buFontTx/>
              <a:buNone/>
              <a:defRPr sz="2128" baseline="0">
                <a:solidFill>
                  <a:schemeClr val="tx1"/>
                </a:solidFill>
                <a:latin typeface="+mn-lt"/>
              </a:defRPr>
            </a:lvl1pPr>
            <a:lvl2pPr>
              <a:defRPr sz="1995"/>
            </a:lvl2pPr>
            <a:lvl3pPr>
              <a:defRPr sz="1995"/>
            </a:lvl3pPr>
            <a:lvl4pPr>
              <a:defRPr sz="1995"/>
            </a:lvl4pPr>
            <a:lvl5pPr>
              <a:defRPr sz="1995"/>
            </a:lvl5pPr>
          </a:lstStyle>
          <a:p>
            <a:pPr lvl="0"/>
            <a:r>
              <a:rPr lang="en-GB"/>
              <a:t>Click to edit text</a:t>
            </a:r>
          </a:p>
        </p:txBody>
      </p:sp>
    </p:spTree>
    <p:extLst>
      <p:ext uri="{BB962C8B-B14F-4D97-AF65-F5344CB8AC3E}">
        <p14:creationId xmlns:p14="http://schemas.microsoft.com/office/powerpoint/2010/main" val="1329518252"/>
      </p:ext>
    </p:extLst>
  </p:cSld>
  <p:clrMapOvr>
    <a:masterClrMapping/>
  </p:clrMapOvr>
  <p:transition spd="slow">
    <p:wip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927587"/>
      </p:ext>
    </p:extLst>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gradFill rotWithShape="1">
          <a:gsLst>
            <a:gs pos="0">
              <a:srgbClr val="35A2D6"/>
            </a:gs>
            <a:gs pos="999">
              <a:srgbClr val="35A2D6"/>
            </a:gs>
            <a:gs pos="100000">
              <a:srgbClr val="2968AF"/>
            </a:gs>
          </a:gsLst>
          <a:lin ang="5400000"/>
        </a:gradFill>
        <a:effectLst/>
      </p:bgPr>
    </p:bg>
    <p:spTree>
      <p:nvGrpSpPr>
        <p:cNvPr id="1" name=""/>
        <p:cNvGrpSpPr/>
        <p:nvPr/>
      </p:nvGrpSpPr>
      <p:grpSpPr>
        <a:xfrm>
          <a:off x="0" y="0"/>
          <a:ext cx="0" cy="0"/>
          <a:chOff x="0" y="0"/>
          <a:chExt cx="0" cy="0"/>
        </a:xfrm>
      </p:grpSpPr>
      <p:pic>
        <p:nvPicPr>
          <p:cNvPr id="2"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12192000" cy="686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 descr="pref_1-line_logo+tagline-rt-white-CMYK.ai"/>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256118" y="2190751"/>
            <a:ext cx="11679767"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005280"/>
      </p:ext>
    </p:extLst>
  </p:cSld>
  <p:clrMapOvr>
    <a:masterClrMapping/>
  </p:clrMapOvr>
  <p:transition spd="slow">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Midnight">
    <p:spTree>
      <p:nvGrpSpPr>
        <p:cNvPr id="1" name=""/>
        <p:cNvGrpSpPr/>
        <p:nvPr/>
      </p:nvGrpSpPr>
      <p:grpSpPr>
        <a:xfrm>
          <a:off x="0" y="0"/>
          <a:ext cx="0" cy="0"/>
          <a:chOff x="0" y="0"/>
          <a:chExt cx="0" cy="0"/>
        </a:xfrm>
      </p:grpSpPr>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0868042" y="431800"/>
            <a:ext cx="714359" cy="375341"/>
          </a:xfrm>
          <a:prstGeom prst="rect">
            <a:avLst/>
          </a:prstGeom>
        </p:spPr>
      </p:pic>
      <p:sp>
        <p:nvSpPr>
          <p:cNvPr id="7" name="Title 1">
            <a:extLst>
              <a:ext uri="{FF2B5EF4-FFF2-40B4-BE49-F238E27FC236}">
                <a16:creationId xmlns:a16="http://schemas.microsoft.com/office/drawing/2014/main" id="{FB1806B9-59E1-8EE1-4B4C-90B4D0E1F8B6}"/>
              </a:ext>
            </a:extLst>
          </p:cNvPr>
          <p:cNvSpPr>
            <a:spLocks noGrp="1"/>
          </p:cNvSpPr>
          <p:nvPr>
            <p:ph type="ctrTitle" hasCustomPrompt="1"/>
          </p:nvPr>
        </p:nvSpPr>
        <p:spPr>
          <a:xfrm>
            <a:off x="609600" y="3200817"/>
            <a:ext cx="10972800" cy="1504200"/>
          </a:xfrm>
          <a:prstGeom prst="rect">
            <a:avLst/>
          </a:prstGeom>
        </p:spPr>
        <p:txBody>
          <a:bodyPr lIns="0" tIns="0" rIns="0" bIns="0" anchor="b" anchorCtr="0"/>
          <a:lstStyle>
            <a:lvl1pPr marL="0" indent="0" algn="r">
              <a:lnSpc>
                <a:spcPct val="90000"/>
              </a:lnSpc>
              <a:buFont typeface="Arial" panose="020B0604020202020204" pitchFamily="34" charset="0"/>
              <a:buNone/>
              <a:defRPr sz="5400" b="0" i="0" spc="0" baseline="0">
                <a:solidFill>
                  <a:schemeClr val="bg1"/>
                </a:solidFill>
                <a:latin typeface="CiscoSansTT ExtraLight" panose="020B0303020201020303" pitchFamily="34" charset="0"/>
                <a:cs typeface="CiscoSansTT ExtraLight"/>
              </a:defRPr>
            </a:lvl1pPr>
          </a:lstStyle>
          <a:p>
            <a:r>
              <a:rPr lang="en-GB"/>
              <a:t>Presentation title </a:t>
            </a:r>
            <a:br>
              <a:rPr lang="en-GB"/>
            </a:br>
            <a:r>
              <a:rPr lang="en-GB"/>
              <a:t>goes here</a:t>
            </a:r>
            <a:endParaRPr lang="en-US"/>
          </a:p>
        </p:txBody>
      </p:sp>
      <p:sp>
        <p:nvSpPr>
          <p:cNvPr id="11" name="Subtitle">
            <a:extLst>
              <a:ext uri="{FF2B5EF4-FFF2-40B4-BE49-F238E27FC236}">
                <a16:creationId xmlns:a16="http://schemas.microsoft.com/office/drawing/2014/main" id="{0752FE33-C659-2420-3AB6-DE44957C4B0C}"/>
              </a:ext>
            </a:extLst>
          </p:cNvPr>
          <p:cNvSpPr>
            <a:spLocks noGrp="1"/>
          </p:cNvSpPr>
          <p:nvPr>
            <p:ph type="body" sz="quarter" idx="13" hasCustomPrompt="1"/>
          </p:nvPr>
        </p:nvSpPr>
        <p:spPr>
          <a:xfrm>
            <a:off x="609600" y="4807254"/>
            <a:ext cx="10972800" cy="398668"/>
          </a:xfrm>
          <a:prstGeom prst="rect">
            <a:avLst/>
          </a:prstGeom>
        </p:spPr>
        <p:txBody>
          <a:bodyPr lIns="0" tIns="0" rIns="0" bIns="0"/>
          <a:lstStyle>
            <a:lvl1pPr marL="0" indent="0" algn="r">
              <a:buFont typeface="Arial" panose="020B0604020202020204" pitchFamily="34" charset="0"/>
              <a:buNone/>
              <a:defRPr sz="20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 goes here</a:t>
            </a:r>
          </a:p>
        </p:txBody>
      </p:sp>
      <p:sp>
        <p:nvSpPr>
          <p:cNvPr id="12" name="Speaker Name">
            <a:extLst>
              <a:ext uri="{FF2B5EF4-FFF2-40B4-BE49-F238E27FC236}">
                <a16:creationId xmlns:a16="http://schemas.microsoft.com/office/drawing/2014/main" id="{41F71C68-0397-BAD0-2DDC-F934B0E3B241}"/>
              </a:ext>
            </a:extLst>
          </p:cNvPr>
          <p:cNvSpPr>
            <a:spLocks noGrp="1"/>
          </p:cNvSpPr>
          <p:nvPr>
            <p:ph type="subTitle" idx="1" hasCustomPrompt="1"/>
          </p:nvPr>
        </p:nvSpPr>
        <p:spPr>
          <a:xfrm>
            <a:off x="609600" y="5314225"/>
            <a:ext cx="10972800" cy="807177"/>
          </a:xfrm>
          <a:prstGeom prst="rect">
            <a:avLst/>
          </a:prstGeom>
        </p:spPr>
        <p:txBody>
          <a:bodyPr lIns="0" tIns="0" rIns="0" bIns="0" anchor="t" anchorCtr="0">
            <a:noAutofit/>
          </a:bodyPr>
          <a:lstStyle>
            <a:lvl1pPr marL="0" indent="0" algn="r">
              <a:lnSpc>
                <a:spcPct val="100000"/>
              </a:lnSpc>
              <a:spcBef>
                <a:spcPts val="0"/>
              </a:spcBef>
              <a:spcAft>
                <a:spcPts val="1600"/>
              </a:spcAft>
              <a:buNone/>
              <a:defRPr sz="1300" b="0" i="0">
                <a:solidFill>
                  <a:schemeClr val="tx1"/>
                </a:solidFill>
                <a:latin typeface="CiscoSansTT Light" panose="020B0503020201020303" pitchFamily="34" charset="0"/>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a:p>
            <a:r>
              <a:rPr lang="en-GB"/>
              <a:t>Date</a:t>
            </a:r>
            <a:endParaRPr lang="en-US"/>
          </a:p>
        </p:txBody>
      </p:sp>
    </p:spTree>
    <p:extLst>
      <p:ext uri="{BB962C8B-B14F-4D97-AF65-F5344CB8AC3E}">
        <p14:creationId xmlns:p14="http://schemas.microsoft.com/office/powerpoint/2010/main" val="11327948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ky Title Midnight Left">
    <p:bg>
      <p:bgPr>
        <a:solidFill>
          <a:schemeClr val="accent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28011" y="3200817"/>
            <a:ext cx="10962553" cy="1504200"/>
          </a:xfrm>
          <a:prstGeom prst="rect">
            <a:avLst/>
          </a:prstGeom>
          <a:noFill/>
        </p:spPr>
        <p:txBody>
          <a:bodyPr lIns="0" tIns="0" rIns="0" bIns="0" anchor="b" anchorCtr="0"/>
          <a:lstStyle>
            <a:lvl1pPr marL="0" indent="0" algn="l">
              <a:lnSpc>
                <a:spcPct val="90000"/>
              </a:lnSpc>
              <a:buFont typeface="Arial" panose="020B0604020202020204" pitchFamily="34" charset="0"/>
              <a:buNone/>
              <a:defRPr sz="5400" b="0" i="0" spc="0" baseline="0">
                <a:solidFill>
                  <a:schemeClr val="bg1"/>
                </a:solidFill>
                <a:latin typeface="CiscoSansTT ExtraLight" panose="020B0303020201020303" pitchFamily="34" charset="0"/>
                <a:cs typeface="CiscoSansTT ExtraLight"/>
              </a:defRPr>
            </a:lvl1pPr>
          </a:lstStyle>
          <a:p>
            <a:r>
              <a:rPr lang="en-GB"/>
              <a:t>Presentation title </a:t>
            </a:r>
            <a:br>
              <a:rPr lang="en-GB"/>
            </a:br>
            <a:r>
              <a:rPr lang="en-GB"/>
              <a:t>goes here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28011" y="4807254"/>
            <a:ext cx="10962553" cy="398668"/>
          </a:xfrm>
          <a:prstGeom prst="rect">
            <a:avLst/>
          </a:prstGeom>
          <a:noFill/>
        </p:spPr>
        <p:txBody>
          <a:bodyPr lIns="0" tIns="0" rIns="0" bIns="0"/>
          <a:lstStyle>
            <a:lvl1pPr marL="0" indent="0" algn="l">
              <a:buFont typeface="Arial" panose="020B0604020202020204" pitchFamily="34" charset="0"/>
              <a:buNone/>
              <a:defRPr sz="20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 goes here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28011" y="5314225"/>
            <a:ext cx="10962553" cy="807177"/>
          </a:xfrm>
          <a:prstGeom prst="rect">
            <a:avLst/>
          </a:prstGeom>
          <a:noFill/>
        </p:spPr>
        <p:txBody>
          <a:bodyPr lIns="0" tIns="0" rIns="0" bIns="0" anchor="t" anchorCtr="0">
            <a:noAutofit/>
          </a:bodyPr>
          <a:lstStyle>
            <a:lvl1pPr marL="0" indent="0" algn="l">
              <a:lnSpc>
                <a:spcPct val="100000"/>
              </a:lnSpc>
              <a:spcBef>
                <a:spcPts val="0"/>
              </a:spcBef>
              <a:spcAft>
                <a:spcPts val="1600"/>
              </a:spcAft>
              <a:buNone/>
              <a:defRPr sz="1300" b="0" i="0">
                <a:solidFill>
                  <a:schemeClr val="bg1"/>
                </a:solidFill>
                <a:latin typeface="CiscoSansTT Light" panose="020B0503020201020303" pitchFamily="34" charset="0"/>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a:p>
            <a:r>
              <a:rPr lang="en-GB"/>
              <a:t>Date</a:t>
            </a:r>
            <a:endParaRPr lang="en-US"/>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Tree>
    <p:extLst>
      <p:ext uri="{BB962C8B-B14F-4D97-AF65-F5344CB8AC3E}">
        <p14:creationId xmlns:p14="http://schemas.microsoft.com/office/powerpoint/2010/main" val="2392467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F1746-262D-4E84-B301-C952FF35F5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C5376-6139-4EAD-BDF7-B509735156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7B3581-1FB2-4579-B3E7-B265E3FA16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F8B55B-511F-489C-A148-8148BB34F91E}"/>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6" name="Footer Placeholder 5">
            <a:extLst>
              <a:ext uri="{FF2B5EF4-FFF2-40B4-BE49-F238E27FC236}">
                <a16:creationId xmlns:a16="http://schemas.microsoft.com/office/drawing/2014/main" id="{0E24F669-CB7F-4BCA-92D7-FC9208D683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8CEB95-35EA-4046-AF2C-97EEB142D58F}"/>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4432435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Title Midnight Lef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28011" y="3200817"/>
            <a:ext cx="10962553" cy="1504200"/>
          </a:xfrm>
          <a:prstGeom prst="rect">
            <a:avLst/>
          </a:prstGeom>
          <a:noFill/>
        </p:spPr>
        <p:txBody>
          <a:bodyPr lIns="0" tIns="0" rIns="0" bIns="0" anchor="b" anchorCtr="0"/>
          <a:lstStyle>
            <a:lvl1pPr marL="0" indent="0" algn="l">
              <a:lnSpc>
                <a:spcPct val="90000"/>
              </a:lnSpc>
              <a:buFont typeface="Arial" panose="020B0604020202020204" pitchFamily="34" charset="0"/>
              <a:buNone/>
              <a:defRPr sz="5400" b="0" i="0" spc="0" baseline="0">
                <a:solidFill>
                  <a:schemeClr val="bg1"/>
                </a:solidFill>
                <a:latin typeface="CiscoSansTT ExtraLight" panose="020B0303020201020303" pitchFamily="34" charset="0"/>
                <a:cs typeface="CiscoSansTT ExtraLight"/>
              </a:defRPr>
            </a:lvl1pPr>
          </a:lstStyle>
          <a:p>
            <a:r>
              <a:rPr lang="en-GB"/>
              <a:t>Presentation title </a:t>
            </a:r>
            <a:br>
              <a:rPr lang="en-GB"/>
            </a:br>
            <a:r>
              <a:rPr lang="en-GB"/>
              <a:t>goes here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28011" y="4807254"/>
            <a:ext cx="10962553" cy="398668"/>
          </a:xfrm>
          <a:prstGeom prst="rect">
            <a:avLst/>
          </a:prstGeom>
          <a:noFill/>
        </p:spPr>
        <p:txBody>
          <a:bodyPr lIns="0" tIns="0" rIns="0" bIns="0"/>
          <a:lstStyle>
            <a:lvl1pPr marL="0" indent="0" algn="l">
              <a:buFont typeface="Arial" panose="020B0604020202020204" pitchFamily="34" charset="0"/>
              <a:buNone/>
              <a:defRPr sz="20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 goes here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28011" y="5314225"/>
            <a:ext cx="10962553" cy="807177"/>
          </a:xfrm>
          <a:prstGeom prst="rect">
            <a:avLst/>
          </a:prstGeom>
          <a:noFill/>
        </p:spPr>
        <p:txBody>
          <a:bodyPr lIns="0" tIns="0" rIns="0" bIns="0" anchor="t" anchorCtr="0">
            <a:noAutofit/>
          </a:bodyPr>
          <a:lstStyle>
            <a:lvl1pPr marL="0" indent="0" algn="l">
              <a:lnSpc>
                <a:spcPct val="100000"/>
              </a:lnSpc>
              <a:spcBef>
                <a:spcPts val="0"/>
              </a:spcBef>
              <a:spcAft>
                <a:spcPts val="1600"/>
              </a:spcAft>
              <a:buNone/>
              <a:defRPr sz="1300" b="0" i="0">
                <a:solidFill>
                  <a:schemeClr val="tx1"/>
                </a:solidFill>
                <a:latin typeface="CiscoSansTT Light" panose="020B0503020201020303" pitchFamily="34" charset="0"/>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a:p>
            <a:r>
              <a:rPr lang="en-GB"/>
              <a:t>Date</a:t>
            </a:r>
            <a:endParaRPr lang="en-US"/>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Tree>
    <p:extLst>
      <p:ext uri="{BB962C8B-B14F-4D97-AF65-F5344CB8AC3E}">
        <p14:creationId xmlns:p14="http://schemas.microsoft.com/office/powerpoint/2010/main" val="26113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itle Midnight Left Image">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8B79449B-D8FD-934A-BDBF-CDDC969F0C21}"/>
              </a:ext>
            </a:extLst>
          </p:cNvPr>
          <p:cNvSpPr>
            <a:spLocks noGrp="1"/>
          </p:cNvSpPr>
          <p:nvPr>
            <p:ph type="pic" sz="quarter" idx="10" hasCustomPrompt="1"/>
          </p:nvPr>
        </p:nvSpPr>
        <p:spPr>
          <a:xfrm>
            <a:off x="8186059" y="0"/>
            <a:ext cx="4005943" cy="6858000"/>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
        <p:nvSpPr>
          <p:cNvPr id="16" name="Title 1">
            <a:extLst>
              <a:ext uri="{FF2B5EF4-FFF2-40B4-BE49-F238E27FC236}">
                <a16:creationId xmlns:a16="http://schemas.microsoft.com/office/drawing/2014/main" id="{295FAFAD-F810-39BD-3A75-77D90AC7B4C4}"/>
              </a:ext>
            </a:extLst>
          </p:cNvPr>
          <p:cNvSpPr>
            <a:spLocks noGrp="1"/>
          </p:cNvSpPr>
          <p:nvPr>
            <p:ph type="ctrTitle" hasCustomPrompt="1"/>
          </p:nvPr>
        </p:nvSpPr>
        <p:spPr>
          <a:xfrm>
            <a:off x="628011" y="3200817"/>
            <a:ext cx="10962553" cy="1504200"/>
          </a:xfrm>
          <a:prstGeom prst="rect">
            <a:avLst/>
          </a:prstGeom>
          <a:noFill/>
        </p:spPr>
        <p:txBody>
          <a:bodyPr lIns="0" tIns="0" rIns="0" bIns="0" anchor="b" anchorCtr="0"/>
          <a:lstStyle>
            <a:lvl1pPr marL="0" indent="0" algn="l">
              <a:lnSpc>
                <a:spcPct val="90000"/>
              </a:lnSpc>
              <a:buFont typeface="Arial" panose="020B0604020202020204" pitchFamily="34" charset="0"/>
              <a:buNone/>
              <a:defRPr sz="5400" b="0" i="0" spc="0" baseline="0">
                <a:solidFill>
                  <a:schemeClr val="bg1"/>
                </a:solidFill>
                <a:latin typeface="CiscoSansTT ExtraLight" panose="020B0303020201020303" pitchFamily="34" charset="0"/>
                <a:cs typeface="CiscoSansTT ExtraLight"/>
              </a:defRPr>
            </a:lvl1pPr>
          </a:lstStyle>
          <a:p>
            <a:r>
              <a:rPr lang="en-GB"/>
              <a:t>Presentation title </a:t>
            </a:r>
            <a:br>
              <a:rPr lang="en-GB"/>
            </a:br>
            <a:r>
              <a:rPr lang="en-GB"/>
              <a:t>goes here</a:t>
            </a:r>
            <a:endParaRPr lang="en-US"/>
          </a:p>
        </p:txBody>
      </p:sp>
      <p:sp>
        <p:nvSpPr>
          <p:cNvPr id="17" name="Subtitle">
            <a:extLst>
              <a:ext uri="{FF2B5EF4-FFF2-40B4-BE49-F238E27FC236}">
                <a16:creationId xmlns:a16="http://schemas.microsoft.com/office/drawing/2014/main" id="{8C37E0F8-C5E2-7BED-8AAC-897D792BB038}"/>
              </a:ext>
            </a:extLst>
          </p:cNvPr>
          <p:cNvSpPr>
            <a:spLocks noGrp="1"/>
          </p:cNvSpPr>
          <p:nvPr>
            <p:ph type="body" sz="quarter" idx="13" hasCustomPrompt="1"/>
          </p:nvPr>
        </p:nvSpPr>
        <p:spPr>
          <a:xfrm>
            <a:off x="628011" y="4807254"/>
            <a:ext cx="10962553" cy="398668"/>
          </a:xfrm>
          <a:prstGeom prst="rect">
            <a:avLst/>
          </a:prstGeom>
          <a:noFill/>
        </p:spPr>
        <p:txBody>
          <a:bodyPr lIns="0" tIns="0" rIns="0" bIns="0"/>
          <a:lstStyle>
            <a:lvl1pPr marL="0" indent="0" algn="l">
              <a:buFont typeface="Arial" panose="020B0604020202020204" pitchFamily="34" charset="0"/>
              <a:buNone/>
              <a:defRPr sz="20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 goes here</a:t>
            </a:r>
          </a:p>
        </p:txBody>
      </p:sp>
      <p:sp>
        <p:nvSpPr>
          <p:cNvPr id="18" name="Subtitle 2">
            <a:extLst>
              <a:ext uri="{FF2B5EF4-FFF2-40B4-BE49-F238E27FC236}">
                <a16:creationId xmlns:a16="http://schemas.microsoft.com/office/drawing/2014/main" id="{CD577481-303C-6B3D-080C-D901A9CC28E2}"/>
              </a:ext>
            </a:extLst>
          </p:cNvPr>
          <p:cNvSpPr>
            <a:spLocks noGrp="1"/>
          </p:cNvSpPr>
          <p:nvPr>
            <p:ph type="subTitle" idx="1" hasCustomPrompt="1"/>
          </p:nvPr>
        </p:nvSpPr>
        <p:spPr>
          <a:xfrm>
            <a:off x="628011" y="5314225"/>
            <a:ext cx="10962553" cy="807177"/>
          </a:xfrm>
          <a:prstGeom prst="rect">
            <a:avLst/>
          </a:prstGeom>
          <a:noFill/>
        </p:spPr>
        <p:txBody>
          <a:bodyPr lIns="0" tIns="0" rIns="0" bIns="0" anchor="t" anchorCtr="0">
            <a:noAutofit/>
          </a:bodyPr>
          <a:lstStyle>
            <a:lvl1pPr marL="0" indent="0" algn="l">
              <a:lnSpc>
                <a:spcPct val="100000"/>
              </a:lnSpc>
              <a:spcBef>
                <a:spcPts val="0"/>
              </a:spcBef>
              <a:spcAft>
                <a:spcPts val="1600"/>
              </a:spcAft>
              <a:buNone/>
              <a:defRPr sz="1300" b="0" i="0">
                <a:solidFill>
                  <a:schemeClr val="tx1"/>
                </a:solidFill>
                <a:latin typeface="CiscoSansTT Light" panose="020B0503020201020303" pitchFamily="34" charset="0"/>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a:p>
            <a:r>
              <a:rPr lang="en-GB"/>
              <a:t>Date</a:t>
            </a:r>
            <a:endParaRPr lang="en-US"/>
          </a:p>
        </p:txBody>
      </p:sp>
      <p:pic>
        <p:nvPicPr>
          <p:cNvPr id="9" name="Picture 7">
            <a:extLst>
              <a:ext uri="{FF2B5EF4-FFF2-40B4-BE49-F238E27FC236}">
                <a16:creationId xmlns:a16="http://schemas.microsoft.com/office/drawing/2014/main" id="{9A662275-595C-A76D-2950-1CAEF022FA8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Tree>
    <p:extLst>
      <p:ext uri="{BB962C8B-B14F-4D97-AF65-F5344CB8AC3E}">
        <p14:creationId xmlns:p14="http://schemas.microsoft.com/office/powerpoint/2010/main" val="3116175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ansition Righ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A31272-7678-5F4F-BF05-F087FA2FC8E9}"/>
              </a:ext>
            </a:extLst>
          </p:cNvPr>
          <p:cNvSpPr>
            <a:spLocks noGrp="1"/>
          </p:cNvSpPr>
          <p:nvPr>
            <p:ph type="ctrTitle" hasCustomPrompt="1"/>
          </p:nvPr>
        </p:nvSpPr>
        <p:spPr>
          <a:xfrm>
            <a:off x="609601" y="3101870"/>
            <a:ext cx="10972801" cy="1262529"/>
          </a:xfrm>
          <a:prstGeom prst="rect">
            <a:avLst/>
          </a:prstGeom>
        </p:spPr>
        <p:txBody>
          <a:bodyPr anchor="ctr"/>
          <a:lstStyle>
            <a:lvl1pPr marL="0" indent="0" algn="r">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Transition slide goes here</a:t>
            </a:r>
            <a:endParaRPr lang="en-US"/>
          </a:p>
        </p:txBody>
      </p:sp>
      <p:sp>
        <p:nvSpPr>
          <p:cNvPr id="9" name="Text Placeholder 2">
            <a:extLst>
              <a:ext uri="{FF2B5EF4-FFF2-40B4-BE49-F238E27FC236}">
                <a16:creationId xmlns:a16="http://schemas.microsoft.com/office/drawing/2014/main" id="{DECC8AF0-3BE8-4648-B8CF-BE366F78ABFC}"/>
              </a:ext>
            </a:extLst>
          </p:cNvPr>
          <p:cNvSpPr>
            <a:spLocks noGrp="1"/>
          </p:cNvSpPr>
          <p:nvPr>
            <p:ph type="body" sz="quarter" idx="14" hasCustomPrompt="1"/>
          </p:nvPr>
        </p:nvSpPr>
        <p:spPr>
          <a:xfrm>
            <a:off x="609603" y="431802"/>
            <a:ext cx="10972800" cy="398668"/>
          </a:xfrm>
          <a:prstGeom prst="rect">
            <a:avLst/>
          </a:prstGeom>
        </p:spPr>
        <p:txBody>
          <a:bodyPr lIns="0" tIns="0" rIns="0" bIns="0"/>
          <a:lstStyle>
            <a:lvl1pPr marL="0" indent="0" algn="r">
              <a:buFont typeface="Arial" panose="020B0604020202020204" pitchFamily="34" charset="0"/>
              <a:buNone/>
              <a:defRPr sz="1333"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3" name="TextBox 12">
            <a:extLst>
              <a:ext uri="{FF2B5EF4-FFF2-40B4-BE49-F238E27FC236}">
                <a16:creationId xmlns:a16="http://schemas.microsoft.com/office/drawing/2014/main" id="{C4D79563-9547-9B5C-F7F4-A016B119A7E7}"/>
              </a:ext>
            </a:extLst>
          </p:cNvPr>
          <p:cNvSpPr txBox="1"/>
          <p:nvPr/>
        </p:nvSpPr>
        <p:spPr>
          <a:xfrm>
            <a:off x="4358642" y="-548640"/>
            <a:ext cx="184731" cy="369332"/>
          </a:xfrm>
          <a:prstGeom prst="rect">
            <a:avLst/>
          </a:prstGeom>
          <a:noFill/>
        </p:spPr>
        <p:txBody>
          <a:bodyPr wrap="none" rtlCol="0">
            <a:spAutoFit/>
          </a:bodyPr>
          <a:lstStyle/>
          <a:p>
            <a:endParaRPr lang="en-US">
              <a:latin typeface="+mn-lt"/>
            </a:endParaRPr>
          </a:p>
        </p:txBody>
      </p:sp>
    </p:spTree>
    <p:extLst>
      <p:ext uri="{BB962C8B-B14F-4D97-AF65-F5344CB8AC3E}">
        <p14:creationId xmlns:p14="http://schemas.microsoft.com/office/powerpoint/2010/main" val="1802478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ky Transition Righ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A31272-7678-5F4F-BF05-F087FA2FC8E9}"/>
              </a:ext>
            </a:extLst>
          </p:cNvPr>
          <p:cNvSpPr>
            <a:spLocks noGrp="1"/>
          </p:cNvSpPr>
          <p:nvPr>
            <p:ph type="ctrTitle" hasCustomPrompt="1"/>
          </p:nvPr>
        </p:nvSpPr>
        <p:spPr>
          <a:xfrm>
            <a:off x="609601" y="3101870"/>
            <a:ext cx="10972801" cy="1262529"/>
          </a:xfrm>
          <a:prstGeom prst="rect">
            <a:avLst/>
          </a:prstGeom>
        </p:spPr>
        <p:txBody>
          <a:bodyPr anchor="ctr"/>
          <a:lstStyle>
            <a:lvl1pPr marL="0" indent="0" algn="r">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Transition slide goes here</a:t>
            </a:r>
            <a:endParaRPr lang="en-US"/>
          </a:p>
        </p:txBody>
      </p:sp>
      <p:sp>
        <p:nvSpPr>
          <p:cNvPr id="9" name="Text Placeholder 2">
            <a:extLst>
              <a:ext uri="{FF2B5EF4-FFF2-40B4-BE49-F238E27FC236}">
                <a16:creationId xmlns:a16="http://schemas.microsoft.com/office/drawing/2014/main" id="{DECC8AF0-3BE8-4648-B8CF-BE366F78ABFC}"/>
              </a:ext>
            </a:extLst>
          </p:cNvPr>
          <p:cNvSpPr>
            <a:spLocks noGrp="1"/>
          </p:cNvSpPr>
          <p:nvPr>
            <p:ph type="body" sz="quarter" idx="14" hasCustomPrompt="1"/>
          </p:nvPr>
        </p:nvSpPr>
        <p:spPr>
          <a:xfrm>
            <a:off x="609603" y="431802"/>
            <a:ext cx="10972800" cy="398668"/>
          </a:xfrm>
          <a:prstGeom prst="rect">
            <a:avLst/>
          </a:prstGeom>
        </p:spPr>
        <p:txBody>
          <a:bodyPr lIns="0" tIns="0" rIns="0" bIns="0"/>
          <a:lstStyle>
            <a:lvl1pPr marL="0" indent="0" algn="r">
              <a:buFont typeface="Arial" panose="020B0604020202020204" pitchFamily="34" charset="0"/>
              <a:buNone/>
              <a:defRPr sz="1333"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3" name="TextBox 12">
            <a:extLst>
              <a:ext uri="{FF2B5EF4-FFF2-40B4-BE49-F238E27FC236}">
                <a16:creationId xmlns:a16="http://schemas.microsoft.com/office/drawing/2014/main" id="{C4D79563-9547-9B5C-F7F4-A016B119A7E7}"/>
              </a:ext>
            </a:extLst>
          </p:cNvPr>
          <p:cNvSpPr txBox="1"/>
          <p:nvPr/>
        </p:nvSpPr>
        <p:spPr>
          <a:xfrm>
            <a:off x="4358642" y="-548640"/>
            <a:ext cx="184731" cy="369332"/>
          </a:xfrm>
          <a:prstGeom prst="rect">
            <a:avLst/>
          </a:prstGeom>
          <a:noFill/>
        </p:spPr>
        <p:txBody>
          <a:bodyPr wrap="none" rtlCol="0">
            <a:spAutoFit/>
          </a:bodyPr>
          <a:lstStyle/>
          <a:p>
            <a:endParaRPr lang="en-US">
              <a:latin typeface="+mn-lt"/>
            </a:endParaRPr>
          </a:p>
        </p:txBody>
      </p:sp>
    </p:spTree>
    <p:extLst>
      <p:ext uri="{BB962C8B-B14F-4D97-AF65-F5344CB8AC3E}">
        <p14:creationId xmlns:p14="http://schemas.microsoft.com/office/powerpoint/2010/main" val="869253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91420" tIns="45710" rIns="91420" bIns="45710" anchor="t" anchorCtr="0">
            <a:noAutofit/>
          </a:bodyPr>
          <a:lstStyle>
            <a:lvl1pPr marL="0" indent="0" algn="ctr">
              <a:lnSpc>
                <a:spcPct val="150000"/>
              </a:lnSpc>
              <a:spcBef>
                <a:spcPts val="0"/>
              </a:spcBef>
              <a:spcAft>
                <a:spcPts val="0"/>
              </a:spcAft>
              <a:buNone/>
              <a:defRPr sz="1500" b="0" i="0">
                <a:solidFill>
                  <a:schemeClr val="tx1"/>
                </a:solidFill>
                <a:latin typeface="CiscoSansTT" panose="020B0503020201020303" pitchFamily="34" charset="0"/>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role</a:t>
            </a:r>
            <a:endParaRPr lang="en-US"/>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91420" tIns="45710" rIns="91420" bIns="45710"/>
          <a:lstStyle>
            <a:lvl1pPr marL="0" indent="0" algn="ctr">
              <a:buFont typeface="Arial" panose="020B0604020202020204" pitchFamily="34" charset="0"/>
              <a:buNone/>
              <a:defRPr sz="2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Speaker name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As the adoption of multi-cloud strategy grows, Ulla </a:t>
            </a:r>
            <a:r>
              <a:rPr lang="en-GB" err="1"/>
              <a:t>sitiora</a:t>
            </a:r>
            <a:r>
              <a:rPr lang="en-GB"/>
              <a:t> </a:t>
            </a:r>
            <a:r>
              <a:rPr lang="en-GB" err="1"/>
              <a:t>turest</a:t>
            </a:r>
            <a:r>
              <a:rPr lang="en-GB"/>
              <a:t> </a:t>
            </a:r>
            <a:r>
              <a:rPr lang="en-GB" err="1"/>
              <a:t>experibus</a:t>
            </a:r>
            <a:r>
              <a:rPr lang="en-GB"/>
              <a:t> </a:t>
            </a:r>
            <a:r>
              <a:rPr lang="en-GB" err="1"/>
              <a:t>ut</a:t>
            </a:r>
            <a:r>
              <a:rPr lang="en-GB"/>
              <a:t> pa </a:t>
            </a:r>
            <a:r>
              <a:rPr lang="en-GB" err="1"/>
              <a:t>dolor</a:t>
            </a:r>
            <a:r>
              <a:rPr lang="en-GB"/>
              <a:t> a </a:t>
            </a:r>
            <a:r>
              <a:rPr lang="en-GB" err="1"/>
              <a:t>conestia</a:t>
            </a:r>
            <a:r>
              <a:rPr lang="en-GB"/>
              <a:t> vent </a:t>
            </a:r>
            <a:r>
              <a:rPr lang="en-GB" err="1"/>
              <a:t>eosse</a:t>
            </a:r>
            <a:r>
              <a:rPr lang="en-GB"/>
              <a:t> non </a:t>
            </a:r>
            <a:r>
              <a:rPr lang="en-GB" err="1"/>
              <a:t>consequ</a:t>
            </a:r>
            <a:r>
              <a:rPr lang="en-GB"/>
              <a:t> </a:t>
            </a:r>
            <a:r>
              <a:rPr lang="en-GB" err="1"/>
              <a:t>aturit</a:t>
            </a:r>
            <a:r>
              <a:rPr lang="en-GB"/>
              <a:t> </a:t>
            </a:r>
            <a:r>
              <a:rPr lang="en-GB" err="1"/>
              <a:t>faccum</a:t>
            </a:r>
            <a:r>
              <a:rPr lang="en-GB"/>
              <a:t> qui </a:t>
            </a:r>
            <a:r>
              <a:rPr lang="en-GB" err="1"/>
              <a:t>dolor</a:t>
            </a:r>
            <a:r>
              <a:rPr lang="en-GB"/>
              <a:t> a </a:t>
            </a:r>
            <a:r>
              <a:rPr lang="en-GB" err="1"/>
              <a:t>num</a:t>
            </a:r>
            <a:endParaRPr lang="en-GB"/>
          </a:p>
        </p:txBody>
      </p:sp>
      <p:pic>
        <p:nvPicPr>
          <p:cNvPr id="8" name="Graphic 7">
            <a:extLst>
              <a:ext uri="{FF2B5EF4-FFF2-40B4-BE49-F238E27FC236}">
                <a16:creationId xmlns:a16="http://schemas.microsoft.com/office/drawing/2014/main" id="{8E18B2BC-5B8F-6442-A3B3-AB5D063112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p:nvCxnSpPr>
        <p:spPr>
          <a:xfrm>
            <a:off x="4545877" y="4934857"/>
            <a:ext cx="31002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129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ky Quote">
    <p:bg>
      <p:bgPr>
        <a:solidFill>
          <a:schemeClr val="accent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91420" tIns="45710" rIns="91420" bIns="45710" anchor="t" anchorCtr="0">
            <a:noAutofit/>
          </a:bodyPr>
          <a:lstStyle>
            <a:lvl1pPr marL="0" indent="0" algn="ctr">
              <a:lnSpc>
                <a:spcPct val="150000"/>
              </a:lnSpc>
              <a:spcBef>
                <a:spcPts val="0"/>
              </a:spcBef>
              <a:spcAft>
                <a:spcPts val="0"/>
              </a:spcAft>
              <a:buNone/>
              <a:defRPr sz="1500" b="0" i="0">
                <a:solidFill>
                  <a:schemeClr val="bg1"/>
                </a:solidFill>
                <a:latin typeface="CiscoSansTT" panose="020B0503020201020303" pitchFamily="34" charset="0"/>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role</a:t>
            </a:r>
            <a:endParaRPr lang="en-US"/>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91420" tIns="45710" rIns="91420" bIns="45710"/>
          <a:lstStyle>
            <a:lvl1pPr marL="0" indent="0" algn="ctr">
              <a:buFont typeface="Arial" panose="020B0604020202020204" pitchFamily="34" charset="0"/>
              <a:buNone/>
              <a:defRPr sz="24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Speaker role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As the adoption of multi-cloud strategy grows, Ulla </a:t>
            </a:r>
            <a:r>
              <a:rPr lang="en-GB" err="1"/>
              <a:t>sitiora</a:t>
            </a:r>
            <a:r>
              <a:rPr lang="en-GB"/>
              <a:t> </a:t>
            </a:r>
            <a:r>
              <a:rPr lang="en-GB" err="1"/>
              <a:t>turest</a:t>
            </a:r>
            <a:r>
              <a:rPr lang="en-GB"/>
              <a:t> </a:t>
            </a:r>
            <a:r>
              <a:rPr lang="en-GB" err="1"/>
              <a:t>experibus</a:t>
            </a:r>
            <a:r>
              <a:rPr lang="en-GB"/>
              <a:t> </a:t>
            </a:r>
            <a:r>
              <a:rPr lang="en-GB" err="1"/>
              <a:t>ut</a:t>
            </a:r>
            <a:r>
              <a:rPr lang="en-GB"/>
              <a:t> pa </a:t>
            </a:r>
            <a:r>
              <a:rPr lang="en-GB" err="1"/>
              <a:t>dolor</a:t>
            </a:r>
            <a:r>
              <a:rPr lang="en-GB"/>
              <a:t> a </a:t>
            </a:r>
            <a:r>
              <a:rPr lang="en-GB" err="1"/>
              <a:t>conestia</a:t>
            </a:r>
            <a:r>
              <a:rPr lang="en-GB"/>
              <a:t> vent </a:t>
            </a:r>
            <a:r>
              <a:rPr lang="en-GB" err="1"/>
              <a:t>eosse</a:t>
            </a:r>
            <a:r>
              <a:rPr lang="en-GB"/>
              <a:t> non </a:t>
            </a:r>
            <a:r>
              <a:rPr lang="en-GB" err="1"/>
              <a:t>consequ</a:t>
            </a:r>
            <a:r>
              <a:rPr lang="en-GB"/>
              <a:t> </a:t>
            </a:r>
            <a:r>
              <a:rPr lang="en-GB" err="1"/>
              <a:t>aturit</a:t>
            </a:r>
            <a:r>
              <a:rPr lang="en-GB"/>
              <a:t> </a:t>
            </a:r>
            <a:r>
              <a:rPr lang="en-GB" err="1"/>
              <a:t>faccum</a:t>
            </a:r>
            <a:r>
              <a:rPr lang="en-GB"/>
              <a:t> qui </a:t>
            </a:r>
            <a:r>
              <a:rPr lang="en-GB" err="1"/>
              <a:t>dolor</a:t>
            </a:r>
            <a:r>
              <a:rPr lang="en-GB"/>
              <a:t> a </a:t>
            </a:r>
            <a:r>
              <a:rPr lang="en-GB" err="1"/>
              <a:t>num</a:t>
            </a:r>
            <a:endParaRPr lang="en-GB"/>
          </a:p>
        </p:txBody>
      </p:sp>
      <p:pic>
        <p:nvPicPr>
          <p:cNvPr id="8" name="Graphic 7">
            <a:extLst>
              <a:ext uri="{FF2B5EF4-FFF2-40B4-BE49-F238E27FC236}">
                <a16:creationId xmlns:a16="http://schemas.microsoft.com/office/drawing/2014/main" id="{8E18B2BC-5B8F-6442-A3B3-AB5D063112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p:nvCxnSpPr>
        <p:spPr>
          <a:xfrm>
            <a:off x="4545877" y="4934857"/>
            <a:ext cx="3100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277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que Lef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BA1FD7D-7C93-E645-B2E9-AD2B9329C1E8}"/>
              </a:ext>
            </a:extLst>
          </p:cNvPr>
          <p:cNvSpPr>
            <a:spLocks noGrp="1"/>
          </p:cNvSpPr>
          <p:nvPr>
            <p:ph type="ctrTitle" hasCustomPrompt="1"/>
          </p:nvPr>
        </p:nvSpPr>
        <p:spPr>
          <a:xfrm>
            <a:off x="625930" y="2565402"/>
            <a:ext cx="10232589" cy="637377"/>
          </a:xfrm>
          <a:prstGeom prst="rect">
            <a:avLst/>
          </a:prstGeom>
        </p:spPr>
        <p:txBody>
          <a:bodyPr lIns="0" tIns="0" rIns="0" bIns="0" anchor="ctr"/>
          <a:lstStyle>
            <a:lvl1pPr marL="0" indent="0" algn="l">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Segue slide copy goes here</a:t>
            </a:r>
            <a:endParaRPr lang="en-US"/>
          </a:p>
        </p:txBody>
      </p:sp>
    </p:spTree>
    <p:extLst>
      <p:ext uri="{BB962C8B-B14F-4D97-AF65-F5344CB8AC3E}">
        <p14:creationId xmlns:p14="http://schemas.microsoft.com/office/powerpoint/2010/main" val="4014089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ky Seque Lef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BA1FD7D-7C93-E645-B2E9-AD2B9329C1E8}"/>
              </a:ext>
            </a:extLst>
          </p:cNvPr>
          <p:cNvSpPr>
            <a:spLocks noGrp="1"/>
          </p:cNvSpPr>
          <p:nvPr>
            <p:ph type="ctrTitle" hasCustomPrompt="1"/>
          </p:nvPr>
        </p:nvSpPr>
        <p:spPr>
          <a:xfrm>
            <a:off x="625930" y="2565402"/>
            <a:ext cx="10232589" cy="637377"/>
          </a:xfrm>
          <a:prstGeom prst="rect">
            <a:avLst/>
          </a:prstGeom>
        </p:spPr>
        <p:txBody>
          <a:bodyPr lIns="0" tIns="0" rIns="0" bIns="0" anchor="ctr"/>
          <a:lstStyle>
            <a:lvl1pPr marL="0" indent="0" algn="l">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Segue slide copy goes here</a:t>
            </a:r>
            <a:endParaRPr lang="en-US"/>
          </a:p>
        </p:txBody>
      </p:sp>
    </p:spTree>
    <p:extLst>
      <p:ext uri="{BB962C8B-B14F-4D97-AF65-F5344CB8AC3E}">
        <p14:creationId xmlns:p14="http://schemas.microsoft.com/office/powerpoint/2010/main" val="45687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Lef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88E9818-CDB2-294C-86DC-E17877CD33A8}"/>
              </a:ext>
            </a:extLst>
          </p:cNvPr>
          <p:cNvSpPr>
            <a:spLocks noGrp="1"/>
          </p:cNvSpPr>
          <p:nvPr>
            <p:ph type="body" sz="quarter" idx="15" hasCustomPrompt="1"/>
          </p:nvPr>
        </p:nvSpPr>
        <p:spPr>
          <a:xfrm>
            <a:off x="6219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9" name="Text Placeholder 2">
            <a:extLst>
              <a:ext uri="{FF2B5EF4-FFF2-40B4-BE49-F238E27FC236}">
                <a16:creationId xmlns:a16="http://schemas.microsoft.com/office/drawing/2014/main" id="{355C6030-64DC-1C43-BC53-97F66AC982AB}"/>
              </a:ext>
            </a:extLst>
          </p:cNvPr>
          <p:cNvSpPr>
            <a:spLocks noGrp="1"/>
          </p:cNvSpPr>
          <p:nvPr>
            <p:ph type="body" sz="quarter" idx="16" hasCustomPrompt="1"/>
          </p:nvPr>
        </p:nvSpPr>
        <p:spPr>
          <a:xfrm>
            <a:off x="6219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8" name="Title 1">
            <a:extLst>
              <a:ext uri="{FF2B5EF4-FFF2-40B4-BE49-F238E27FC236}">
                <a16:creationId xmlns:a16="http://schemas.microsoft.com/office/drawing/2014/main" id="{5FB0ED95-38E7-2A5D-7BFA-218DE01901E4}"/>
              </a:ext>
            </a:extLst>
          </p:cNvPr>
          <p:cNvSpPr>
            <a:spLocks noGrp="1"/>
          </p:cNvSpPr>
          <p:nvPr>
            <p:ph type="ctrTitle" hasCustomPrompt="1"/>
          </p:nvPr>
        </p:nvSpPr>
        <p:spPr>
          <a:xfrm>
            <a:off x="62196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
        <p:nvSpPr>
          <p:cNvPr id="11" name="Text Placeholder 2">
            <a:extLst>
              <a:ext uri="{FF2B5EF4-FFF2-40B4-BE49-F238E27FC236}">
                <a16:creationId xmlns:a16="http://schemas.microsoft.com/office/drawing/2014/main" id="{4D01B711-3A91-6FAB-F154-53DD712B5BD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2263713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ky Text Left">
    <p:bg>
      <p:bgPr>
        <a:solidFill>
          <a:schemeClr val="accent1"/>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88E9818-CDB2-294C-86DC-E17877CD33A8}"/>
              </a:ext>
            </a:extLst>
          </p:cNvPr>
          <p:cNvSpPr>
            <a:spLocks noGrp="1"/>
          </p:cNvSpPr>
          <p:nvPr>
            <p:ph type="body" sz="quarter" idx="15" hasCustomPrompt="1"/>
          </p:nvPr>
        </p:nvSpPr>
        <p:spPr>
          <a:xfrm>
            <a:off x="6219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9" name="Text Placeholder 2">
            <a:extLst>
              <a:ext uri="{FF2B5EF4-FFF2-40B4-BE49-F238E27FC236}">
                <a16:creationId xmlns:a16="http://schemas.microsoft.com/office/drawing/2014/main" id="{355C6030-64DC-1C43-BC53-97F66AC982AB}"/>
              </a:ext>
            </a:extLst>
          </p:cNvPr>
          <p:cNvSpPr>
            <a:spLocks noGrp="1"/>
          </p:cNvSpPr>
          <p:nvPr>
            <p:ph type="body" sz="quarter" idx="16" hasCustomPrompt="1"/>
          </p:nvPr>
        </p:nvSpPr>
        <p:spPr>
          <a:xfrm>
            <a:off x="6219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8" name="Title 1">
            <a:extLst>
              <a:ext uri="{FF2B5EF4-FFF2-40B4-BE49-F238E27FC236}">
                <a16:creationId xmlns:a16="http://schemas.microsoft.com/office/drawing/2014/main" id="{5FB0ED95-38E7-2A5D-7BFA-218DE01901E4}"/>
              </a:ext>
            </a:extLst>
          </p:cNvPr>
          <p:cNvSpPr>
            <a:spLocks noGrp="1"/>
          </p:cNvSpPr>
          <p:nvPr>
            <p:ph type="ctrTitle" hasCustomPrompt="1"/>
          </p:nvPr>
        </p:nvSpPr>
        <p:spPr>
          <a:xfrm>
            <a:off x="62196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
        <p:nvSpPr>
          <p:cNvPr id="11" name="Text Placeholder 2">
            <a:extLst>
              <a:ext uri="{FF2B5EF4-FFF2-40B4-BE49-F238E27FC236}">
                <a16:creationId xmlns:a16="http://schemas.microsoft.com/office/drawing/2014/main" id="{4D01B711-3A91-6FAB-F154-53DD712B5BD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612218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362C-F2DD-4AE7-A3FA-D710D2DB8A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3B3781-B1EB-4F70-BCD2-5E4AD13694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431DED-76AD-4F5C-9A90-F4C35EBC3A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3983F3-0AEF-4F2A-BCBB-AEECF74866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B1FF7D-055F-45AC-9108-7069DC4DEE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96EAC7-963F-4AC7-8A5F-FFBC4BF0E0E6}"/>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8" name="Footer Placeholder 7">
            <a:extLst>
              <a:ext uri="{FF2B5EF4-FFF2-40B4-BE49-F238E27FC236}">
                <a16:creationId xmlns:a16="http://schemas.microsoft.com/office/drawing/2014/main" id="{554E33FA-7B7F-4760-8AE7-E26B4AA570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839D6C-F48F-44A8-A5CF-714B5A564CB2}"/>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410155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Left 2">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D74462BA-6EBC-1140-992B-557518B13645}"/>
              </a:ext>
            </a:extLst>
          </p:cNvPr>
          <p:cNvSpPr>
            <a:spLocks noGrp="1"/>
          </p:cNvSpPr>
          <p:nvPr>
            <p:ph type="body" sz="quarter" idx="20" hasCustomPrompt="1"/>
          </p:nvPr>
        </p:nvSpPr>
        <p:spPr>
          <a:xfrm>
            <a:off x="621965" y="4226952"/>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1" name="Text Placeholder 2">
            <a:extLst>
              <a:ext uri="{FF2B5EF4-FFF2-40B4-BE49-F238E27FC236}">
                <a16:creationId xmlns:a16="http://schemas.microsoft.com/office/drawing/2014/main" id="{80F1C889-3D11-B94B-8DC7-F979FE6EE152}"/>
              </a:ext>
            </a:extLst>
          </p:cNvPr>
          <p:cNvSpPr>
            <a:spLocks noGrp="1"/>
          </p:cNvSpPr>
          <p:nvPr>
            <p:ph type="body" sz="quarter" idx="21" hasCustomPrompt="1"/>
          </p:nvPr>
        </p:nvSpPr>
        <p:spPr>
          <a:xfrm>
            <a:off x="621965" y="4630179"/>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2" name="Text Placeholder 2">
            <a:extLst>
              <a:ext uri="{FF2B5EF4-FFF2-40B4-BE49-F238E27FC236}">
                <a16:creationId xmlns:a16="http://schemas.microsoft.com/office/drawing/2014/main" id="{ED42BE5F-6F6F-F37B-C64E-3CA0471064D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5" name="Text Placeholder 2">
            <a:extLst>
              <a:ext uri="{FF2B5EF4-FFF2-40B4-BE49-F238E27FC236}">
                <a16:creationId xmlns:a16="http://schemas.microsoft.com/office/drawing/2014/main" id="{07CC7059-5853-40FD-F640-AA28414874BB}"/>
              </a:ext>
            </a:extLst>
          </p:cNvPr>
          <p:cNvSpPr>
            <a:spLocks noGrp="1"/>
          </p:cNvSpPr>
          <p:nvPr>
            <p:ph type="body" sz="quarter" idx="15" hasCustomPrompt="1"/>
          </p:nvPr>
        </p:nvSpPr>
        <p:spPr>
          <a:xfrm>
            <a:off x="6219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6" name="Text Placeholder 2">
            <a:extLst>
              <a:ext uri="{FF2B5EF4-FFF2-40B4-BE49-F238E27FC236}">
                <a16:creationId xmlns:a16="http://schemas.microsoft.com/office/drawing/2014/main" id="{D5C82917-3C59-E329-4092-6FE5AC7EED56}"/>
              </a:ext>
            </a:extLst>
          </p:cNvPr>
          <p:cNvSpPr>
            <a:spLocks noGrp="1"/>
          </p:cNvSpPr>
          <p:nvPr>
            <p:ph type="body" sz="quarter" idx="16" hasCustomPrompt="1"/>
          </p:nvPr>
        </p:nvSpPr>
        <p:spPr>
          <a:xfrm>
            <a:off x="6219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7" name="Title 1">
            <a:extLst>
              <a:ext uri="{FF2B5EF4-FFF2-40B4-BE49-F238E27FC236}">
                <a16:creationId xmlns:a16="http://schemas.microsoft.com/office/drawing/2014/main" id="{2D1E7E73-3E89-BA10-DC01-7E300E996439}"/>
              </a:ext>
            </a:extLst>
          </p:cNvPr>
          <p:cNvSpPr>
            <a:spLocks noGrp="1"/>
          </p:cNvSpPr>
          <p:nvPr>
            <p:ph type="ctrTitle" hasCustomPrompt="1"/>
          </p:nvPr>
        </p:nvSpPr>
        <p:spPr>
          <a:xfrm>
            <a:off x="62196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Tree>
    <p:extLst>
      <p:ext uri="{BB962C8B-B14F-4D97-AF65-F5344CB8AC3E}">
        <p14:creationId xmlns:p14="http://schemas.microsoft.com/office/powerpoint/2010/main" val="39510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ky Text Left 2">
    <p:bg>
      <p:bgPr>
        <a:solidFill>
          <a:schemeClr val="accent1"/>
        </a:solidFill>
        <a:effectLst/>
      </p:bgPr>
    </p:bg>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D74462BA-6EBC-1140-992B-557518B13645}"/>
              </a:ext>
            </a:extLst>
          </p:cNvPr>
          <p:cNvSpPr>
            <a:spLocks noGrp="1"/>
          </p:cNvSpPr>
          <p:nvPr>
            <p:ph type="body" sz="quarter" idx="20" hasCustomPrompt="1"/>
          </p:nvPr>
        </p:nvSpPr>
        <p:spPr>
          <a:xfrm>
            <a:off x="621965" y="4226952"/>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1" name="Text Placeholder 2">
            <a:extLst>
              <a:ext uri="{FF2B5EF4-FFF2-40B4-BE49-F238E27FC236}">
                <a16:creationId xmlns:a16="http://schemas.microsoft.com/office/drawing/2014/main" id="{80F1C889-3D11-B94B-8DC7-F979FE6EE152}"/>
              </a:ext>
            </a:extLst>
          </p:cNvPr>
          <p:cNvSpPr>
            <a:spLocks noGrp="1"/>
          </p:cNvSpPr>
          <p:nvPr>
            <p:ph type="body" sz="quarter" idx="21" hasCustomPrompt="1"/>
          </p:nvPr>
        </p:nvSpPr>
        <p:spPr>
          <a:xfrm>
            <a:off x="621965" y="4630179"/>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2" name="Text Placeholder 2">
            <a:extLst>
              <a:ext uri="{FF2B5EF4-FFF2-40B4-BE49-F238E27FC236}">
                <a16:creationId xmlns:a16="http://schemas.microsoft.com/office/drawing/2014/main" id="{ED42BE5F-6F6F-F37B-C64E-3CA0471064D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5" name="Text Placeholder 2">
            <a:extLst>
              <a:ext uri="{FF2B5EF4-FFF2-40B4-BE49-F238E27FC236}">
                <a16:creationId xmlns:a16="http://schemas.microsoft.com/office/drawing/2014/main" id="{07CC7059-5853-40FD-F640-AA28414874BB}"/>
              </a:ext>
            </a:extLst>
          </p:cNvPr>
          <p:cNvSpPr>
            <a:spLocks noGrp="1"/>
          </p:cNvSpPr>
          <p:nvPr>
            <p:ph type="body" sz="quarter" idx="15" hasCustomPrompt="1"/>
          </p:nvPr>
        </p:nvSpPr>
        <p:spPr>
          <a:xfrm>
            <a:off x="6219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6" name="Text Placeholder 2">
            <a:extLst>
              <a:ext uri="{FF2B5EF4-FFF2-40B4-BE49-F238E27FC236}">
                <a16:creationId xmlns:a16="http://schemas.microsoft.com/office/drawing/2014/main" id="{D5C82917-3C59-E329-4092-6FE5AC7EED56}"/>
              </a:ext>
            </a:extLst>
          </p:cNvPr>
          <p:cNvSpPr>
            <a:spLocks noGrp="1"/>
          </p:cNvSpPr>
          <p:nvPr>
            <p:ph type="body" sz="quarter" idx="16" hasCustomPrompt="1"/>
          </p:nvPr>
        </p:nvSpPr>
        <p:spPr>
          <a:xfrm>
            <a:off x="6219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7" name="Title 1">
            <a:extLst>
              <a:ext uri="{FF2B5EF4-FFF2-40B4-BE49-F238E27FC236}">
                <a16:creationId xmlns:a16="http://schemas.microsoft.com/office/drawing/2014/main" id="{2D1E7E73-3E89-BA10-DC01-7E300E996439}"/>
              </a:ext>
            </a:extLst>
          </p:cNvPr>
          <p:cNvSpPr>
            <a:spLocks noGrp="1"/>
          </p:cNvSpPr>
          <p:nvPr>
            <p:ph type="ctrTitle" hasCustomPrompt="1"/>
          </p:nvPr>
        </p:nvSpPr>
        <p:spPr>
          <a:xfrm>
            <a:off x="62196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Tree>
    <p:extLst>
      <p:ext uri="{BB962C8B-B14F-4D97-AF65-F5344CB8AC3E}">
        <p14:creationId xmlns:p14="http://schemas.microsoft.com/office/powerpoint/2010/main" val="3450843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Two Column">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2E8BD34-9749-B741-B93E-2D7E0CB595D9}"/>
              </a:ext>
            </a:extLst>
          </p:cNvPr>
          <p:cNvSpPr>
            <a:spLocks noGrp="1"/>
          </p:cNvSpPr>
          <p:nvPr>
            <p:ph type="body" sz="quarter" idx="19" hasCustomPrompt="1"/>
          </p:nvPr>
        </p:nvSpPr>
        <p:spPr>
          <a:xfrm>
            <a:off x="6407661" y="1766048"/>
            <a:ext cx="5165819" cy="443754"/>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26" name="Text Placeholder 2">
            <a:extLst>
              <a:ext uri="{FF2B5EF4-FFF2-40B4-BE49-F238E27FC236}">
                <a16:creationId xmlns:a16="http://schemas.microsoft.com/office/drawing/2014/main" id="{35059BF6-2F19-7F49-9CBE-82197BDDFC8C}"/>
              </a:ext>
            </a:extLst>
          </p:cNvPr>
          <p:cNvSpPr>
            <a:spLocks noGrp="1"/>
          </p:cNvSpPr>
          <p:nvPr>
            <p:ph type="body" sz="quarter" idx="24" hasCustomPrompt="1"/>
          </p:nvPr>
        </p:nvSpPr>
        <p:spPr>
          <a:xfrm>
            <a:off x="6410937" y="2382521"/>
            <a:ext cx="5169260" cy="182881"/>
          </a:xfrm>
          <a:prstGeom prst="rect">
            <a:avLst/>
          </a:prstGeom>
        </p:spPr>
        <p:txBody>
          <a:bodyPr lIns="0" tIns="0" rIns="0" bIns="0"/>
          <a:lstStyle>
            <a:lvl1pPr marL="0" indent="0">
              <a:spcBef>
                <a:spcPts val="0"/>
              </a:spcBef>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65873738-C849-95A4-C52A-CD496785A3AA}"/>
              </a:ext>
            </a:extLst>
          </p:cNvPr>
          <p:cNvSpPr>
            <a:spLocks noGrp="1"/>
          </p:cNvSpPr>
          <p:nvPr>
            <p:ph type="body" sz="quarter" idx="27" hasCustomPrompt="1"/>
          </p:nvPr>
        </p:nvSpPr>
        <p:spPr>
          <a:xfrm>
            <a:off x="6410937" y="2812142"/>
            <a:ext cx="5169260" cy="1292187"/>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1" name="Title 1">
            <a:extLst>
              <a:ext uri="{FF2B5EF4-FFF2-40B4-BE49-F238E27FC236}">
                <a16:creationId xmlns:a16="http://schemas.microsoft.com/office/drawing/2014/main" id="{96FF2EC3-7B94-61AD-89EE-6563C3D30D5B}"/>
              </a:ext>
            </a:extLst>
          </p:cNvPr>
          <p:cNvSpPr>
            <a:spLocks noGrp="1"/>
          </p:cNvSpPr>
          <p:nvPr>
            <p:ph type="ctrTitle" hasCustomPrompt="1"/>
          </p:nvPr>
        </p:nvSpPr>
        <p:spPr>
          <a:xfrm>
            <a:off x="621966" y="1766048"/>
            <a:ext cx="5169260"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
        <p:nvSpPr>
          <p:cNvPr id="22" name="Text Placeholder 2">
            <a:extLst>
              <a:ext uri="{FF2B5EF4-FFF2-40B4-BE49-F238E27FC236}">
                <a16:creationId xmlns:a16="http://schemas.microsoft.com/office/drawing/2014/main" id="{D19CCA2B-1CE2-77CF-F749-DC772E2A717C}"/>
              </a:ext>
            </a:extLst>
          </p:cNvPr>
          <p:cNvSpPr>
            <a:spLocks noGrp="1"/>
          </p:cNvSpPr>
          <p:nvPr>
            <p:ph type="body" sz="quarter" idx="15" hasCustomPrompt="1"/>
          </p:nvPr>
        </p:nvSpPr>
        <p:spPr>
          <a:xfrm>
            <a:off x="621966" y="2812142"/>
            <a:ext cx="5169260" cy="1292187"/>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3" name="Text Placeholder 2">
            <a:extLst>
              <a:ext uri="{FF2B5EF4-FFF2-40B4-BE49-F238E27FC236}">
                <a16:creationId xmlns:a16="http://schemas.microsoft.com/office/drawing/2014/main" id="{A8B70A03-DFE5-BAFE-E792-E9F9971D5DDA}"/>
              </a:ext>
            </a:extLst>
          </p:cNvPr>
          <p:cNvSpPr>
            <a:spLocks noGrp="1"/>
          </p:cNvSpPr>
          <p:nvPr>
            <p:ph type="body" sz="quarter" idx="28" hasCustomPrompt="1"/>
          </p:nvPr>
        </p:nvSpPr>
        <p:spPr>
          <a:xfrm>
            <a:off x="621965" y="2382521"/>
            <a:ext cx="5169260" cy="182881"/>
          </a:xfrm>
          <a:prstGeom prst="rect">
            <a:avLst/>
          </a:prstGeom>
        </p:spPr>
        <p:txBody>
          <a:bodyPr lIns="0" tIns="0" rIns="0" bIns="0"/>
          <a:lstStyle>
            <a:lvl1pPr marL="0" indent="0">
              <a:spcBef>
                <a:spcPts val="0"/>
              </a:spcBef>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0" name="Text Placeholder 2">
            <a:extLst>
              <a:ext uri="{FF2B5EF4-FFF2-40B4-BE49-F238E27FC236}">
                <a16:creationId xmlns:a16="http://schemas.microsoft.com/office/drawing/2014/main" id="{492B656F-A7D0-42FB-D9A5-80362B0197F2}"/>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626170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Three Column">
    <p:spTree>
      <p:nvGrpSpPr>
        <p:cNvPr id="1" name=""/>
        <p:cNvGrpSpPr/>
        <p:nvPr/>
      </p:nvGrpSpPr>
      <p:grpSpPr>
        <a:xfrm>
          <a:off x="0" y="0"/>
          <a:ext cx="0" cy="0"/>
          <a:chOff x="0" y="0"/>
          <a:chExt cx="0" cy="0"/>
        </a:xfrm>
      </p:grpSpPr>
      <p:sp>
        <p:nvSpPr>
          <p:cNvPr id="17" name="Text Placeholder 2">
            <a:extLst>
              <a:ext uri="{FF2B5EF4-FFF2-40B4-BE49-F238E27FC236}">
                <a16:creationId xmlns:a16="http://schemas.microsoft.com/office/drawing/2014/main" id="{B27A1D91-B0C5-82DE-7D46-53E481769CC7}"/>
              </a:ext>
            </a:extLst>
          </p:cNvPr>
          <p:cNvSpPr>
            <a:spLocks noGrp="1"/>
          </p:cNvSpPr>
          <p:nvPr>
            <p:ph type="body" sz="quarter" idx="16" hasCustomPrompt="1"/>
          </p:nvPr>
        </p:nvSpPr>
        <p:spPr>
          <a:xfrm>
            <a:off x="63212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56024974-A0B0-7C6B-9AD0-E630E95DA949}"/>
              </a:ext>
            </a:extLst>
          </p:cNvPr>
          <p:cNvSpPr>
            <a:spLocks noGrp="1"/>
          </p:cNvSpPr>
          <p:nvPr>
            <p:ph type="body" sz="quarter" idx="15" hasCustomPrompt="1"/>
          </p:nvPr>
        </p:nvSpPr>
        <p:spPr>
          <a:xfrm>
            <a:off x="63212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1" name="Text Placeholder 2">
            <a:extLst>
              <a:ext uri="{FF2B5EF4-FFF2-40B4-BE49-F238E27FC236}">
                <a16:creationId xmlns:a16="http://schemas.microsoft.com/office/drawing/2014/main" id="{45F39481-2908-3822-701D-5FF87E1F03A5}"/>
              </a:ext>
            </a:extLst>
          </p:cNvPr>
          <p:cNvSpPr>
            <a:spLocks noGrp="1"/>
          </p:cNvSpPr>
          <p:nvPr>
            <p:ph type="body" sz="quarter" idx="17" hasCustomPrompt="1"/>
          </p:nvPr>
        </p:nvSpPr>
        <p:spPr>
          <a:xfrm>
            <a:off x="80931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2" name="Text Placeholder 2">
            <a:extLst>
              <a:ext uri="{FF2B5EF4-FFF2-40B4-BE49-F238E27FC236}">
                <a16:creationId xmlns:a16="http://schemas.microsoft.com/office/drawing/2014/main" id="{8390454E-C6EF-BF2D-F598-5D31E91A5C5B}"/>
              </a:ext>
            </a:extLst>
          </p:cNvPr>
          <p:cNvSpPr>
            <a:spLocks noGrp="1"/>
          </p:cNvSpPr>
          <p:nvPr>
            <p:ph type="body" sz="quarter" idx="18" hasCustomPrompt="1"/>
          </p:nvPr>
        </p:nvSpPr>
        <p:spPr>
          <a:xfrm>
            <a:off x="80931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7" name="Text Placeholder 2">
            <a:extLst>
              <a:ext uri="{FF2B5EF4-FFF2-40B4-BE49-F238E27FC236}">
                <a16:creationId xmlns:a16="http://schemas.microsoft.com/office/drawing/2014/main" id="{3BD0ABDF-0D5E-A765-9F69-3BC9541847C2}"/>
              </a:ext>
            </a:extLst>
          </p:cNvPr>
          <p:cNvSpPr>
            <a:spLocks noGrp="1"/>
          </p:cNvSpPr>
          <p:nvPr>
            <p:ph type="body" sz="quarter" idx="19" hasCustomPrompt="1"/>
          </p:nvPr>
        </p:nvSpPr>
        <p:spPr>
          <a:xfrm>
            <a:off x="436264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9" name="Text Placeholder 2">
            <a:extLst>
              <a:ext uri="{FF2B5EF4-FFF2-40B4-BE49-F238E27FC236}">
                <a16:creationId xmlns:a16="http://schemas.microsoft.com/office/drawing/2014/main" id="{57A872EF-F192-39C4-B234-D15D6561B47C}"/>
              </a:ext>
            </a:extLst>
          </p:cNvPr>
          <p:cNvSpPr>
            <a:spLocks noGrp="1"/>
          </p:cNvSpPr>
          <p:nvPr>
            <p:ph type="body" sz="quarter" idx="20" hasCustomPrompt="1"/>
          </p:nvPr>
        </p:nvSpPr>
        <p:spPr>
          <a:xfrm>
            <a:off x="436264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30" name="Text Placeholder 6">
            <a:extLst>
              <a:ext uri="{FF2B5EF4-FFF2-40B4-BE49-F238E27FC236}">
                <a16:creationId xmlns:a16="http://schemas.microsoft.com/office/drawing/2014/main" id="{3EB9F6D8-47DF-1F5B-55DF-071309C37FDE}"/>
              </a:ext>
            </a:extLst>
          </p:cNvPr>
          <p:cNvSpPr>
            <a:spLocks noGrp="1"/>
          </p:cNvSpPr>
          <p:nvPr>
            <p:ph type="body" sz="quarter" idx="21" hasCustomPrompt="1"/>
          </p:nvPr>
        </p:nvSpPr>
        <p:spPr>
          <a:xfrm>
            <a:off x="4359392" y="1766048"/>
            <a:ext cx="3486912" cy="443754"/>
          </a:xfrm>
          <a:prstGeom prst="rect">
            <a:avLst/>
          </a:prstGeom>
        </p:spPr>
        <p:txBody>
          <a:bodyPr lIns="0" tIns="0" rIns="0" bIns="0" anchor="b" anchorCtr="0"/>
          <a:lstStyle>
            <a:lvl1pPr marL="0" indent="0">
              <a:lnSpc>
                <a:spcPts val="3467"/>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31" name="Text Placeholder 6">
            <a:extLst>
              <a:ext uri="{FF2B5EF4-FFF2-40B4-BE49-F238E27FC236}">
                <a16:creationId xmlns:a16="http://schemas.microsoft.com/office/drawing/2014/main" id="{1B9F0F59-8C07-4391-070A-F127239E51B0}"/>
              </a:ext>
            </a:extLst>
          </p:cNvPr>
          <p:cNvSpPr>
            <a:spLocks noGrp="1"/>
          </p:cNvSpPr>
          <p:nvPr>
            <p:ph type="body" sz="quarter" idx="22" hasCustomPrompt="1"/>
          </p:nvPr>
        </p:nvSpPr>
        <p:spPr>
          <a:xfrm>
            <a:off x="8096015" y="1766048"/>
            <a:ext cx="3486912" cy="443754"/>
          </a:xfrm>
          <a:prstGeom prst="rect">
            <a:avLst/>
          </a:prstGeom>
        </p:spPr>
        <p:txBody>
          <a:bodyPr lIns="0" tIns="0" rIns="0" bIns="0" anchor="b" anchorCtr="0"/>
          <a:lstStyle>
            <a:lvl1pPr marL="0" indent="0">
              <a:lnSpc>
                <a:spcPts val="3467"/>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3" name="Title 1">
            <a:extLst>
              <a:ext uri="{FF2B5EF4-FFF2-40B4-BE49-F238E27FC236}">
                <a16:creationId xmlns:a16="http://schemas.microsoft.com/office/drawing/2014/main" id="{BE2AD77B-1466-B731-C28A-2731D668CCBE}"/>
              </a:ext>
            </a:extLst>
          </p:cNvPr>
          <p:cNvSpPr>
            <a:spLocks noGrp="1"/>
          </p:cNvSpPr>
          <p:nvPr>
            <p:ph type="ctrTitle" hasCustomPrompt="1"/>
          </p:nvPr>
        </p:nvSpPr>
        <p:spPr>
          <a:xfrm>
            <a:off x="63212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
        <p:nvSpPr>
          <p:cNvPr id="14" name="Text Placeholder 2">
            <a:extLst>
              <a:ext uri="{FF2B5EF4-FFF2-40B4-BE49-F238E27FC236}">
                <a16:creationId xmlns:a16="http://schemas.microsoft.com/office/drawing/2014/main" id="{D81B37B4-1168-CDEB-FB62-4B4E3C4E0ADA}"/>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78851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Two Column Icons">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16" name="Text Placeholder 2">
            <a:extLst>
              <a:ext uri="{FF2B5EF4-FFF2-40B4-BE49-F238E27FC236}">
                <a16:creationId xmlns:a16="http://schemas.microsoft.com/office/drawing/2014/main" id="{17EBF19C-49E3-D24F-8832-1A12184F6688}"/>
              </a:ext>
            </a:extLst>
          </p:cNvPr>
          <p:cNvSpPr>
            <a:spLocks noGrp="1"/>
          </p:cNvSpPr>
          <p:nvPr>
            <p:ph type="body" sz="quarter" idx="15" hasCustomPrompt="1"/>
          </p:nvPr>
        </p:nvSpPr>
        <p:spPr>
          <a:xfrm>
            <a:off x="623679" y="3668310"/>
            <a:ext cx="5178612" cy="1315357"/>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6" name="Text Placeholder 6">
            <a:extLst>
              <a:ext uri="{FF2B5EF4-FFF2-40B4-BE49-F238E27FC236}">
                <a16:creationId xmlns:a16="http://schemas.microsoft.com/office/drawing/2014/main" id="{3148D23F-4FB0-0283-D700-8A06DCABC281}"/>
              </a:ext>
            </a:extLst>
          </p:cNvPr>
          <p:cNvSpPr>
            <a:spLocks noGrp="1"/>
          </p:cNvSpPr>
          <p:nvPr>
            <p:ph type="body" sz="quarter" idx="25" hasCustomPrompt="1"/>
          </p:nvPr>
        </p:nvSpPr>
        <p:spPr>
          <a:xfrm>
            <a:off x="6390621" y="2938820"/>
            <a:ext cx="5178611"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27" name="Picture Placeholder 2">
            <a:extLst>
              <a:ext uri="{FF2B5EF4-FFF2-40B4-BE49-F238E27FC236}">
                <a16:creationId xmlns:a16="http://schemas.microsoft.com/office/drawing/2014/main" id="{C5C6BDEC-E33F-4C34-5403-6A238AB80D5E}"/>
              </a:ext>
            </a:extLst>
          </p:cNvPr>
          <p:cNvSpPr>
            <a:spLocks noGrp="1"/>
          </p:cNvSpPr>
          <p:nvPr>
            <p:ph type="pic" sz="quarter" idx="26" hasCustomPrompt="1"/>
          </p:nvPr>
        </p:nvSpPr>
        <p:spPr>
          <a:xfrm>
            <a:off x="6399978"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28" name="Text Placeholder 2">
            <a:extLst>
              <a:ext uri="{FF2B5EF4-FFF2-40B4-BE49-F238E27FC236}">
                <a16:creationId xmlns:a16="http://schemas.microsoft.com/office/drawing/2014/main" id="{2136F578-A3CF-9005-0901-E724D7D5226F}"/>
              </a:ext>
            </a:extLst>
          </p:cNvPr>
          <p:cNvSpPr>
            <a:spLocks noGrp="1"/>
          </p:cNvSpPr>
          <p:nvPr>
            <p:ph type="body" sz="quarter" idx="27" hasCustomPrompt="1"/>
          </p:nvPr>
        </p:nvSpPr>
        <p:spPr>
          <a:xfrm>
            <a:off x="6399977" y="3668310"/>
            <a:ext cx="5178612" cy="1315357"/>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9" name="Text Placeholder 6">
            <a:extLst>
              <a:ext uri="{FF2B5EF4-FFF2-40B4-BE49-F238E27FC236}">
                <a16:creationId xmlns:a16="http://schemas.microsoft.com/office/drawing/2014/main" id="{ADFE46B3-A8B5-C645-B495-DA6D53180536}"/>
              </a:ext>
            </a:extLst>
          </p:cNvPr>
          <p:cNvSpPr>
            <a:spLocks noGrp="1"/>
          </p:cNvSpPr>
          <p:nvPr>
            <p:ph type="body" sz="quarter" idx="23" hasCustomPrompt="1"/>
          </p:nvPr>
        </p:nvSpPr>
        <p:spPr>
          <a:xfrm>
            <a:off x="621758" y="2938820"/>
            <a:ext cx="5178611"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0" name="Text Placeholder 2">
            <a:extLst>
              <a:ext uri="{FF2B5EF4-FFF2-40B4-BE49-F238E27FC236}">
                <a16:creationId xmlns:a16="http://schemas.microsoft.com/office/drawing/2014/main" id="{0D0EB105-4FE7-7E30-8C23-A63566AB41F9}"/>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116553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Three Column Icons">
    <p:spTree>
      <p:nvGrpSpPr>
        <p:cNvPr id="1" name=""/>
        <p:cNvGrpSpPr/>
        <p:nvPr/>
      </p:nvGrpSpPr>
      <p:grpSpPr>
        <a:xfrm>
          <a:off x="0" y="0"/>
          <a:ext cx="0" cy="0"/>
          <a:chOff x="0" y="0"/>
          <a:chExt cx="0" cy="0"/>
        </a:xfrm>
      </p:grpSpPr>
      <p:sp>
        <p:nvSpPr>
          <p:cNvPr id="17" name="Text Placeholder 6">
            <a:extLst>
              <a:ext uri="{FF2B5EF4-FFF2-40B4-BE49-F238E27FC236}">
                <a16:creationId xmlns:a16="http://schemas.microsoft.com/office/drawing/2014/main" id="{96CA1346-1D62-4F41-BA11-B3EEBA6B5192}"/>
              </a:ext>
            </a:extLst>
          </p:cNvPr>
          <p:cNvSpPr>
            <a:spLocks noGrp="1"/>
          </p:cNvSpPr>
          <p:nvPr>
            <p:ph type="body" sz="quarter" idx="20" hasCustomPrompt="1"/>
          </p:nvPr>
        </p:nvSpPr>
        <p:spPr>
          <a:xfrm>
            <a:off x="4340226"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tx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8" name="Text Placeholder 6">
            <a:extLst>
              <a:ext uri="{FF2B5EF4-FFF2-40B4-BE49-F238E27FC236}">
                <a16:creationId xmlns:a16="http://schemas.microsoft.com/office/drawing/2014/main" id="{53E5B521-5917-164E-BF18-105160A01CA5}"/>
              </a:ext>
            </a:extLst>
          </p:cNvPr>
          <p:cNvSpPr>
            <a:spLocks noGrp="1"/>
          </p:cNvSpPr>
          <p:nvPr>
            <p:ph type="body" sz="quarter" idx="22" hasCustomPrompt="1"/>
          </p:nvPr>
        </p:nvSpPr>
        <p:spPr>
          <a:xfrm>
            <a:off x="8076847"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tx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9" name="Text Placeholder 6">
            <a:extLst>
              <a:ext uri="{FF2B5EF4-FFF2-40B4-BE49-F238E27FC236}">
                <a16:creationId xmlns:a16="http://schemas.microsoft.com/office/drawing/2014/main" id="{0721738F-FD2D-4146-A62E-4ECD6E8AF6FC}"/>
              </a:ext>
            </a:extLst>
          </p:cNvPr>
          <p:cNvSpPr>
            <a:spLocks noGrp="1"/>
          </p:cNvSpPr>
          <p:nvPr>
            <p:ph type="body" sz="quarter" idx="23" hasCustomPrompt="1"/>
          </p:nvPr>
        </p:nvSpPr>
        <p:spPr>
          <a:xfrm>
            <a:off x="622771"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tx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20" name="Picture Placeholder 2">
            <a:extLst>
              <a:ext uri="{FF2B5EF4-FFF2-40B4-BE49-F238E27FC236}">
                <a16:creationId xmlns:a16="http://schemas.microsoft.com/office/drawing/2014/main" id="{8143D29F-44CB-0E44-8852-5377E5E8F518}"/>
              </a:ext>
            </a:extLst>
          </p:cNvPr>
          <p:cNvSpPr>
            <a:spLocks noGrp="1"/>
          </p:cNvSpPr>
          <p:nvPr>
            <p:ph type="pic" sz="quarter" idx="10" hasCustomPrompt="1"/>
          </p:nvPr>
        </p:nvSpPr>
        <p:spPr>
          <a:xfrm>
            <a:off x="4359394"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22" name="Picture Placeholder 2">
            <a:extLst>
              <a:ext uri="{FF2B5EF4-FFF2-40B4-BE49-F238E27FC236}">
                <a16:creationId xmlns:a16="http://schemas.microsoft.com/office/drawing/2014/main" id="{EE6224FA-C881-7942-88CA-85C557540C4C}"/>
              </a:ext>
            </a:extLst>
          </p:cNvPr>
          <p:cNvSpPr>
            <a:spLocks noGrp="1"/>
          </p:cNvSpPr>
          <p:nvPr>
            <p:ph type="pic" sz="quarter" idx="25" hasCustomPrompt="1"/>
          </p:nvPr>
        </p:nvSpPr>
        <p:spPr>
          <a:xfrm>
            <a:off x="8086661"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16" name="Text Placeholder 2">
            <a:extLst>
              <a:ext uri="{FF2B5EF4-FFF2-40B4-BE49-F238E27FC236}">
                <a16:creationId xmlns:a16="http://schemas.microsoft.com/office/drawing/2014/main" id="{17EBF19C-49E3-D24F-8832-1A12184F6688}"/>
              </a:ext>
            </a:extLst>
          </p:cNvPr>
          <p:cNvSpPr>
            <a:spLocks noGrp="1"/>
          </p:cNvSpPr>
          <p:nvPr>
            <p:ph type="body" sz="quarter" idx="15" hasCustomPrompt="1"/>
          </p:nvPr>
        </p:nvSpPr>
        <p:spPr>
          <a:xfrm>
            <a:off x="632125"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3" name="Text Placeholder 2">
            <a:extLst>
              <a:ext uri="{FF2B5EF4-FFF2-40B4-BE49-F238E27FC236}">
                <a16:creationId xmlns:a16="http://schemas.microsoft.com/office/drawing/2014/main" id="{A1125D49-7617-524D-93FF-568220A243A4}"/>
              </a:ext>
            </a:extLst>
          </p:cNvPr>
          <p:cNvSpPr>
            <a:spLocks noGrp="1"/>
          </p:cNvSpPr>
          <p:nvPr>
            <p:ph type="body" sz="quarter" idx="29" hasCustomPrompt="1"/>
          </p:nvPr>
        </p:nvSpPr>
        <p:spPr>
          <a:xfrm>
            <a:off x="4350253"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4" name="Text Placeholder 2">
            <a:extLst>
              <a:ext uri="{FF2B5EF4-FFF2-40B4-BE49-F238E27FC236}">
                <a16:creationId xmlns:a16="http://schemas.microsoft.com/office/drawing/2014/main" id="{32FC023A-9146-A042-BD74-7CC8EF53A068}"/>
              </a:ext>
            </a:extLst>
          </p:cNvPr>
          <p:cNvSpPr>
            <a:spLocks noGrp="1"/>
          </p:cNvSpPr>
          <p:nvPr>
            <p:ph type="body" sz="quarter" idx="30" hasCustomPrompt="1"/>
          </p:nvPr>
        </p:nvSpPr>
        <p:spPr>
          <a:xfrm>
            <a:off x="8102968"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3" name="Text Placeholder 2">
            <a:extLst>
              <a:ext uri="{FF2B5EF4-FFF2-40B4-BE49-F238E27FC236}">
                <a16:creationId xmlns:a16="http://schemas.microsoft.com/office/drawing/2014/main" id="{3B88B2C6-7B71-2E10-C2D7-2073ED166CFF}"/>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409636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ky Text Three Column Icons">
    <p:bg>
      <p:bgPr>
        <a:solidFill>
          <a:schemeClr val="accent1"/>
        </a:solidFill>
        <a:effectLst/>
      </p:bgPr>
    </p:bg>
    <p:spTree>
      <p:nvGrpSpPr>
        <p:cNvPr id="1" name=""/>
        <p:cNvGrpSpPr/>
        <p:nvPr/>
      </p:nvGrpSpPr>
      <p:grpSpPr>
        <a:xfrm>
          <a:off x="0" y="0"/>
          <a:ext cx="0" cy="0"/>
          <a:chOff x="0" y="0"/>
          <a:chExt cx="0" cy="0"/>
        </a:xfrm>
      </p:grpSpPr>
      <p:sp>
        <p:nvSpPr>
          <p:cNvPr id="17" name="Text Placeholder 6">
            <a:extLst>
              <a:ext uri="{FF2B5EF4-FFF2-40B4-BE49-F238E27FC236}">
                <a16:creationId xmlns:a16="http://schemas.microsoft.com/office/drawing/2014/main" id="{96CA1346-1D62-4F41-BA11-B3EEBA6B5192}"/>
              </a:ext>
            </a:extLst>
          </p:cNvPr>
          <p:cNvSpPr>
            <a:spLocks noGrp="1"/>
          </p:cNvSpPr>
          <p:nvPr>
            <p:ph type="body" sz="quarter" idx="20" hasCustomPrompt="1"/>
          </p:nvPr>
        </p:nvSpPr>
        <p:spPr>
          <a:xfrm>
            <a:off x="4340226"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8" name="Text Placeholder 6">
            <a:extLst>
              <a:ext uri="{FF2B5EF4-FFF2-40B4-BE49-F238E27FC236}">
                <a16:creationId xmlns:a16="http://schemas.microsoft.com/office/drawing/2014/main" id="{53E5B521-5917-164E-BF18-105160A01CA5}"/>
              </a:ext>
            </a:extLst>
          </p:cNvPr>
          <p:cNvSpPr>
            <a:spLocks noGrp="1"/>
          </p:cNvSpPr>
          <p:nvPr>
            <p:ph type="body" sz="quarter" idx="22" hasCustomPrompt="1"/>
          </p:nvPr>
        </p:nvSpPr>
        <p:spPr>
          <a:xfrm>
            <a:off x="8076847"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9" name="Text Placeholder 6">
            <a:extLst>
              <a:ext uri="{FF2B5EF4-FFF2-40B4-BE49-F238E27FC236}">
                <a16:creationId xmlns:a16="http://schemas.microsoft.com/office/drawing/2014/main" id="{0721738F-FD2D-4146-A62E-4ECD6E8AF6FC}"/>
              </a:ext>
            </a:extLst>
          </p:cNvPr>
          <p:cNvSpPr>
            <a:spLocks noGrp="1"/>
          </p:cNvSpPr>
          <p:nvPr>
            <p:ph type="body" sz="quarter" idx="23" hasCustomPrompt="1"/>
          </p:nvPr>
        </p:nvSpPr>
        <p:spPr>
          <a:xfrm>
            <a:off x="622771"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20" name="Picture Placeholder 2">
            <a:extLst>
              <a:ext uri="{FF2B5EF4-FFF2-40B4-BE49-F238E27FC236}">
                <a16:creationId xmlns:a16="http://schemas.microsoft.com/office/drawing/2014/main" id="{8143D29F-44CB-0E44-8852-5377E5E8F518}"/>
              </a:ext>
            </a:extLst>
          </p:cNvPr>
          <p:cNvSpPr>
            <a:spLocks noGrp="1"/>
          </p:cNvSpPr>
          <p:nvPr>
            <p:ph type="pic" sz="quarter" idx="10" hasCustomPrompt="1"/>
          </p:nvPr>
        </p:nvSpPr>
        <p:spPr>
          <a:xfrm>
            <a:off x="4359394" y="1607671"/>
            <a:ext cx="1024772" cy="957729"/>
          </a:xfrm>
          <a:prstGeom prst="rect">
            <a:avLst/>
          </a:prstGeom>
          <a:noFill/>
        </p:spPr>
        <p:txBody>
          <a:bodyPr vert="horz" lIns="91420" tIns="45710" rIns="91420" bIns="45710" anchor="ctr"/>
          <a:lstStyle>
            <a:lvl1pPr marL="0" indent="0" algn="ctr">
              <a:buNone/>
              <a:defRPr sz="1333" b="0" i="0" baseline="0">
                <a:solidFill>
                  <a:schemeClr val="bg1"/>
                </a:solidFill>
                <a:latin typeface="CiscoSansTT ExtraLight" panose="020B0303020201020303" pitchFamily="34" charset="0"/>
                <a:cs typeface="CiscoSans ExtraLight"/>
              </a:defRPr>
            </a:lvl1pPr>
          </a:lstStyle>
          <a:p>
            <a:pPr lvl="0"/>
            <a:r>
              <a:rPr lang="en-US" noProof="0"/>
              <a:t>Click to add marketing icon</a:t>
            </a:r>
          </a:p>
        </p:txBody>
      </p:sp>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607671"/>
            <a:ext cx="1024772" cy="957729"/>
          </a:xfrm>
          <a:prstGeom prst="rect">
            <a:avLst/>
          </a:prstGeom>
          <a:noFill/>
        </p:spPr>
        <p:txBody>
          <a:bodyPr vert="horz" lIns="91420" tIns="45710" rIns="91420" bIns="45710" anchor="ctr"/>
          <a:lstStyle>
            <a:lvl1pPr marL="0" indent="0" algn="ctr">
              <a:buNone/>
              <a:defRPr sz="1333" b="0" i="0" baseline="0">
                <a:solidFill>
                  <a:schemeClr val="bg1"/>
                </a:solidFill>
                <a:latin typeface="CiscoSansTT ExtraLight" panose="020B0303020201020303" pitchFamily="34" charset="0"/>
                <a:cs typeface="CiscoSans ExtraLight"/>
              </a:defRPr>
            </a:lvl1pPr>
          </a:lstStyle>
          <a:p>
            <a:pPr lvl="0"/>
            <a:r>
              <a:rPr lang="en-US" noProof="0"/>
              <a:t>Click to add marketing icon</a:t>
            </a:r>
          </a:p>
        </p:txBody>
      </p:sp>
      <p:sp>
        <p:nvSpPr>
          <p:cNvPr id="22" name="Picture Placeholder 2">
            <a:extLst>
              <a:ext uri="{FF2B5EF4-FFF2-40B4-BE49-F238E27FC236}">
                <a16:creationId xmlns:a16="http://schemas.microsoft.com/office/drawing/2014/main" id="{EE6224FA-C881-7942-88CA-85C557540C4C}"/>
              </a:ext>
            </a:extLst>
          </p:cNvPr>
          <p:cNvSpPr>
            <a:spLocks noGrp="1"/>
          </p:cNvSpPr>
          <p:nvPr>
            <p:ph type="pic" sz="quarter" idx="25" hasCustomPrompt="1"/>
          </p:nvPr>
        </p:nvSpPr>
        <p:spPr>
          <a:xfrm>
            <a:off x="8086661" y="1607671"/>
            <a:ext cx="1024772" cy="957729"/>
          </a:xfrm>
          <a:prstGeom prst="rect">
            <a:avLst/>
          </a:prstGeom>
          <a:noFill/>
        </p:spPr>
        <p:txBody>
          <a:bodyPr vert="horz" lIns="91420" tIns="45710" rIns="91420" bIns="45710" anchor="ctr"/>
          <a:lstStyle>
            <a:lvl1pPr marL="0" indent="0" algn="ctr">
              <a:buNone/>
              <a:defRPr sz="1333" b="0" i="0" baseline="0">
                <a:solidFill>
                  <a:schemeClr val="bg1"/>
                </a:solidFill>
                <a:latin typeface="CiscoSansTT ExtraLight" panose="020B0303020201020303" pitchFamily="34" charset="0"/>
                <a:cs typeface="CiscoSans ExtraLight"/>
              </a:defRPr>
            </a:lvl1pPr>
          </a:lstStyle>
          <a:p>
            <a:pPr lvl="0"/>
            <a:r>
              <a:rPr lang="en-US" noProof="0"/>
              <a:t>Click to add marketing icon</a:t>
            </a:r>
          </a:p>
        </p:txBody>
      </p:sp>
      <p:sp>
        <p:nvSpPr>
          <p:cNvPr id="16" name="Text Placeholder 2">
            <a:extLst>
              <a:ext uri="{FF2B5EF4-FFF2-40B4-BE49-F238E27FC236}">
                <a16:creationId xmlns:a16="http://schemas.microsoft.com/office/drawing/2014/main" id="{17EBF19C-49E3-D24F-8832-1A12184F6688}"/>
              </a:ext>
            </a:extLst>
          </p:cNvPr>
          <p:cNvSpPr>
            <a:spLocks noGrp="1"/>
          </p:cNvSpPr>
          <p:nvPr>
            <p:ph type="body" sz="quarter" idx="15" hasCustomPrompt="1"/>
          </p:nvPr>
        </p:nvSpPr>
        <p:spPr>
          <a:xfrm>
            <a:off x="632125"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3" name="Text Placeholder 2">
            <a:extLst>
              <a:ext uri="{FF2B5EF4-FFF2-40B4-BE49-F238E27FC236}">
                <a16:creationId xmlns:a16="http://schemas.microsoft.com/office/drawing/2014/main" id="{A1125D49-7617-524D-93FF-568220A243A4}"/>
              </a:ext>
            </a:extLst>
          </p:cNvPr>
          <p:cNvSpPr>
            <a:spLocks noGrp="1"/>
          </p:cNvSpPr>
          <p:nvPr>
            <p:ph type="body" sz="quarter" idx="29" hasCustomPrompt="1"/>
          </p:nvPr>
        </p:nvSpPr>
        <p:spPr>
          <a:xfrm>
            <a:off x="4350253"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4" name="Text Placeholder 2">
            <a:extLst>
              <a:ext uri="{FF2B5EF4-FFF2-40B4-BE49-F238E27FC236}">
                <a16:creationId xmlns:a16="http://schemas.microsoft.com/office/drawing/2014/main" id="{32FC023A-9146-A042-BD74-7CC8EF53A068}"/>
              </a:ext>
            </a:extLst>
          </p:cNvPr>
          <p:cNvSpPr>
            <a:spLocks noGrp="1"/>
          </p:cNvSpPr>
          <p:nvPr>
            <p:ph type="body" sz="quarter" idx="30" hasCustomPrompt="1"/>
          </p:nvPr>
        </p:nvSpPr>
        <p:spPr>
          <a:xfrm>
            <a:off x="8102968"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3" name="Text Placeholder 2">
            <a:extLst>
              <a:ext uri="{FF2B5EF4-FFF2-40B4-BE49-F238E27FC236}">
                <a16:creationId xmlns:a16="http://schemas.microsoft.com/office/drawing/2014/main" id="{3B88B2C6-7B71-2E10-C2D7-2073ED166CFF}"/>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3703098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Heading and title">
    <p:bg>
      <p:bgPr>
        <a:solidFill>
          <a:schemeClr val="bg2"/>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0C30067D-BDB2-4ED3-9FF2-9A7F7110FF90}"/>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8" name="Text Placeholder 6">
            <a:extLst>
              <a:ext uri="{FF2B5EF4-FFF2-40B4-BE49-F238E27FC236}">
                <a16:creationId xmlns:a16="http://schemas.microsoft.com/office/drawing/2014/main" id="{1878F7B9-C122-B8FB-05FB-508A64772A99}"/>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879802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ullet List">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7E84602F-A2F5-0AB3-EDDA-2F6FBCDFA885}"/>
              </a:ext>
            </a:extLst>
          </p:cNvPr>
          <p:cNvSpPr>
            <a:spLocks noGrp="1"/>
          </p:cNvSpPr>
          <p:nvPr>
            <p:ph type="body" sz="quarter" idx="10" hasCustomPrompt="1"/>
          </p:nvPr>
        </p:nvSpPr>
        <p:spPr>
          <a:xfrm>
            <a:off x="632818" y="1602317"/>
            <a:ext cx="11088236" cy="4519083"/>
          </a:xfrm>
          <a:prstGeom prst="rect">
            <a:avLst/>
          </a:prstGeom>
        </p:spPr>
        <p:txBody>
          <a:bodyPr lIns="91420" tIns="45710" rIns="91420" bIns="45710">
            <a:noAutofit/>
          </a:bodyPr>
          <a:lstStyle>
            <a:lvl1pPr marL="304798" indent="-228598">
              <a:lnSpc>
                <a:spcPct val="95000"/>
              </a:lnSpc>
              <a:spcBef>
                <a:spcPts val="1480"/>
              </a:spcBef>
              <a:buClr>
                <a:schemeClr val="bg1"/>
              </a:buClr>
              <a:buSzPct val="80000"/>
              <a:buFont typeface="Arial"/>
              <a:buChar char="•"/>
              <a:defRPr sz="2400" b="0" i="0">
                <a:solidFill>
                  <a:schemeClr val="tx1"/>
                </a:solidFill>
                <a:latin typeface="+mn-lt"/>
                <a:ea typeface="CiscoSansTT Thin" charset="0"/>
                <a:cs typeface="CiscoSansTT Thin" charset="0"/>
              </a:defRPr>
            </a:lvl1pPr>
            <a:lvl2pPr marL="609595" indent="-220132">
              <a:lnSpc>
                <a:spcPct val="95000"/>
              </a:lnSpc>
              <a:spcBef>
                <a:spcPts val="600"/>
              </a:spcBef>
              <a:buClr>
                <a:schemeClr val="bg1"/>
              </a:buClr>
              <a:buSzPct val="80000"/>
              <a:buFont typeface="Arial"/>
              <a:buChar char="•"/>
              <a:defRPr sz="1867" b="0" i="0">
                <a:solidFill>
                  <a:schemeClr val="tx1"/>
                </a:solidFill>
                <a:latin typeface="+mn-lt"/>
                <a:ea typeface="CiscoSansTT Thin" charset="0"/>
                <a:cs typeface="CiscoSansTT Thin" charset="0"/>
              </a:defRPr>
            </a:lvl2pPr>
            <a:lvl3pPr marL="914392" indent="-146050">
              <a:buClr>
                <a:schemeClr val="bg1"/>
              </a:buClr>
              <a:buSzPct val="80000"/>
              <a:buFont typeface="Arial"/>
              <a:buChar char="•"/>
              <a:defRPr sz="1600" b="0" i="0">
                <a:solidFill>
                  <a:schemeClr val="tx1"/>
                </a:solidFill>
                <a:latin typeface="CiscoSansTT" panose="020B0503020201020303" pitchFamily="34" charset="0"/>
                <a:ea typeface="CiscoSansTT" panose="020B0503020201020303" pitchFamily="34" charset="0"/>
                <a:cs typeface="CiscoSansTT" panose="020B0503020201020303" pitchFamily="34" charset="0"/>
              </a:defRPr>
            </a:lvl3pPr>
            <a:lvl4pPr marL="1214703" indent="-228552">
              <a:buClr>
                <a:schemeClr val="bg1"/>
              </a:buClr>
              <a:buSzPct val="80000"/>
              <a:buFont typeface="Arial"/>
              <a:buChar char="•"/>
              <a:defRPr sz="1333" b="0" i="0">
                <a:solidFill>
                  <a:schemeClr val="tx1"/>
                </a:solidFill>
                <a:latin typeface="CiscoSansTT Medium" panose="020B0503020201020303" pitchFamily="34" charset="0"/>
                <a:ea typeface="CiscoSansTT Medium" panose="020B0503020201020303" pitchFamily="34" charset="0"/>
                <a:cs typeface="CiscoSansTT Medium" panose="020B0503020201020303" pitchFamily="34" charset="0"/>
              </a:defRPr>
            </a:lvl4pPr>
            <a:lvl5pPr marL="1443255" indent="-224318">
              <a:buClr>
                <a:schemeClr val="bg2"/>
              </a:buClr>
              <a:buSzPct val="80000"/>
              <a:buFont typeface="Arial"/>
              <a:buChar char="•"/>
              <a:defRPr sz="1333" b="0" i="0">
                <a:solidFill>
                  <a:schemeClr val="bg2"/>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p:txBody>
      </p:sp>
      <p:sp>
        <p:nvSpPr>
          <p:cNvPr id="8" name="Text Placeholder 2">
            <a:extLst>
              <a:ext uri="{FF2B5EF4-FFF2-40B4-BE49-F238E27FC236}">
                <a16:creationId xmlns:a16="http://schemas.microsoft.com/office/drawing/2014/main" id="{59A4C47A-6966-3B09-BD1C-38665845F9B1}"/>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0" name="Text Placeholder 6">
            <a:extLst>
              <a:ext uri="{FF2B5EF4-FFF2-40B4-BE49-F238E27FC236}">
                <a16:creationId xmlns:a16="http://schemas.microsoft.com/office/drawing/2014/main" id="{1FCB4DFA-B41D-91DA-5108-E390AFFDD535}"/>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203906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11">
            <a:extLst>
              <a:ext uri="{FF2B5EF4-FFF2-40B4-BE49-F238E27FC236}">
                <a16:creationId xmlns:a16="http://schemas.microsoft.com/office/drawing/2014/main" id="{C83B223E-030E-74D0-B6FA-BEC3DA7BD3FA}"/>
              </a:ext>
            </a:extLst>
          </p:cNvPr>
          <p:cNvSpPr>
            <a:spLocks noGrp="1"/>
          </p:cNvSpPr>
          <p:nvPr>
            <p:ph type="tbl" sz="quarter" idx="12"/>
          </p:nvPr>
        </p:nvSpPr>
        <p:spPr>
          <a:xfrm>
            <a:off x="621102" y="1602317"/>
            <a:ext cx="10974395" cy="3739704"/>
          </a:xfrm>
          <a:prstGeom prst="rect">
            <a:avLst/>
          </a:prstGeom>
        </p:spPr>
        <p:txBody>
          <a:bodyPr lIns="91420" tIns="45710" rIns="91420" bIns="45710">
            <a:noAutofit/>
          </a:bodyPr>
          <a:lstStyle>
            <a:lvl1pPr marL="0" indent="0" algn="ctr">
              <a:buNone/>
              <a:defRPr sz="2667" baseline="0">
                <a:solidFill>
                  <a:schemeClr val="tx1"/>
                </a:solidFill>
                <a:latin typeface="+mn-lt"/>
              </a:defRPr>
            </a:lvl1pPr>
          </a:lstStyle>
          <a:p>
            <a:pPr lvl="0"/>
            <a:r>
              <a:rPr lang="en-US" noProof="0"/>
              <a:t>Click icon to add table</a:t>
            </a:r>
            <a:endParaRPr lang="en-GB" noProof="0"/>
          </a:p>
        </p:txBody>
      </p:sp>
      <p:sp>
        <p:nvSpPr>
          <p:cNvPr id="11" name="Text Placeholder 2">
            <a:extLst>
              <a:ext uri="{FF2B5EF4-FFF2-40B4-BE49-F238E27FC236}">
                <a16:creationId xmlns:a16="http://schemas.microsoft.com/office/drawing/2014/main" id="{89B8D9E7-EAC8-4A5C-4139-BA396711F078}"/>
              </a:ext>
            </a:extLst>
          </p:cNvPr>
          <p:cNvSpPr>
            <a:spLocks noGrp="1"/>
          </p:cNvSpPr>
          <p:nvPr>
            <p:ph type="body" sz="quarter" idx="16" hasCustomPrompt="1"/>
          </p:nvPr>
        </p:nvSpPr>
        <p:spPr>
          <a:xfrm>
            <a:off x="632125" y="5586424"/>
            <a:ext cx="5463875" cy="249933"/>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Table caption goes here</a:t>
            </a:r>
          </a:p>
        </p:txBody>
      </p:sp>
      <p:sp>
        <p:nvSpPr>
          <p:cNvPr id="7" name="Text Placeholder 2">
            <a:extLst>
              <a:ext uri="{FF2B5EF4-FFF2-40B4-BE49-F238E27FC236}">
                <a16:creationId xmlns:a16="http://schemas.microsoft.com/office/drawing/2014/main" id="{DD6F855F-C6CE-B2F9-57E7-33E8ABD1C6C3}"/>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8" name="Text Placeholder 6">
            <a:extLst>
              <a:ext uri="{FF2B5EF4-FFF2-40B4-BE49-F238E27FC236}">
                <a16:creationId xmlns:a16="http://schemas.microsoft.com/office/drawing/2014/main" id="{AABDEAAE-DE1D-CF0D-8281-B39078C1DE9D}"/>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313119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42EB-8759-402C-A4E8-DD272725B3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132C77-4839-42EE-8474-2CB147FC1DD4}"/>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4" name="Footer Placeholder 3">
            <a:extLst>
              <a:ext uri="{FF2B5EF4-FFF2-40B4-BE49-F238E27FC236}">
                <a16:creationId xmlns:a16="http://schemas.microsoft.com/office/drawing/2014/main" id="{5F9786E9-84EB-491F-B752-F1029D38D2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034563-A317-4057-95F8-3E7489B5704E}"/>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2576695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48CE7DB6-039C-AC58-5C90-9B19A4AA26C7}"/>
              </a:ext>
            </a:extLst>
          </p:cNvPr>
          <p:cNvSpPr>
            <a:spLocks noGrp="1"/>
          </p:cNvSpPr>
          <p:nvPr>
            <p:ph type="body" sz="quarter" idx="16" hasCustomPrompt="1"/>
          </p:nvPr>
        </p:nvSpPr>
        <p:spPr>
          <a:xfrm>
            <a:off x="632125" y="5586424"/>
            <a:ext cx="5463875" cy="249933"/>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Table caption goes here</a:t>
            </a:r>
          </a:p>
        </p:txBody>
      </p:sp>
      <p:sp>
        <p:nvSpPr>
          <p:cNvPr id="14" name="Chart Placeholder 2">
            <a:extLst>
              <a:ext uri="{FF2B5EF4-FFF2-40B4-BE49-F238E27FC236}">
                <a16:creationId xmlns:a16="http://schemas.microsoft.com/office/drawing/2014/main" id="{BD75F8AD-CDF4-CE28-1C24-08F6FA9598D3}"/>
              </a:ext>
            </a:extLst>
          </p:cNvPr>
          <p:cNvSpPr>
            <a:spLocks noGrp="1"/>
          </p:cNvSpPr>
          <p:nvPr>
            <p:ph type="chart" sz="quarter" idx="10"/>
          </p:nvPr>
        </p:nvSpPr>
        <p:spPr>
          <a:xfrm>
            <a:off x="632125" y="1602319"/>
            <a:ext cx="10960608" cy="3744383"/>
          </a:xfrm>
          <a:prstGeom prst="rect">
            <a:avLst/>
          </a:prstGeom>
        </p:spPr>
        <p:txBody>
          <a:bodyPr vert="horz" lIns="91420" tIns="45710" rIns="91420" bIns="45710">
            <a:noAutofit/>
          </a:bodyPr>
          <a:lstStyle>
            <a:lvl1pPr marL="0" indent="0" algn="ctr">
              <a:buNone/>
              <a:defRPr sz="2667" b="0" i="0">
                <a:solidFill>
                  <a:schemeClr val="tx1"/>
                </a:solidFill>
                <a:latin typeface="+mn-lt"/>
                <a:cs typeface="CiscoSans ExtraLight"/>
              </a:defRPr>
            </a:lvl1pPr>
          </a:lstStyle>
          <a:p>
            <a:pPr lvl="0"/>
            <a:r>
              <a:rPr lang="en-US" noProof="0"/>
              <a:t>Click icon to add chart</a:t>
            </a:r>
          </a:p>
        </p:txBody>
      </p:sp>
      <p:sp>
        <p:nvSpPr>
          <p:cNvPr id="9" name="Text Placeholder 2">
            <a:extLst>
              <a:ext uri="{FF2B5EF4-FFF2-40B4-BE49-F238E27FC236}">
                <a16:creationId xmlns:a16="http://schemas.microsoft.com/office/drawing/2014/main" id="{705B1628-7130-AF0C-17E8-DBDAD7001336}"/>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0" name="Text Placeholder 6">
            <a:extLst>
              <a:ext uri="{FF2B5EF4-FFF2-40B4-BE49-F238E27FC236}">
                <a16:creationId xmlns:a16="http://schemas.microsoft.com/office/drawing/2014/main" id="{A7267393-CC82-21AE-BF48-82206C9952EE}"/>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671507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Heading only">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8A973767-6838-8C37-C9AB-EBCBB78A52A3}"/>
              </a:ext>
            </a:extLst>
          </p:cNvPr>
          <p:cNvSpPr>
            <a:spLocks noGrp="1"/>
          </p:cNvSpPr>
          <p:nvPr>
            <p:ph type="body" sz="quarter" idx="82" hasCustomPrompt="1"/>
          </p:nvPr>
        </p:nvSpPr>
        <p:spPr>
          <a:xfrm>
            <a:off x="625928" y="450012"/>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18848076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Half Page Text">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22ACBA-6A0D-C74B-AFCB-38D9D94CE143}"/>
              </a:ext>
            </a:extLst>
          </p:cNvPr>
          <p:cNvSpPr/>
          <p:nvPr/>
        </p:nvSpPr>
        <p:spPr>
          <a:xfrm>
            <a:off x="6104471"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latin typeface="CiscoSansTT ExtraLight" panose="020B0303020201020303" pitchFamily="34" charset="0"/>
            </a:endParaRPr>
          </a:p>
        </p:txBody>
      </p:sp>
      <p:sp>
        <p:nvSpPr>
          <p:cNvPr id="7" name="Title 1">
            <a:extLst>
              <a:ext uri="{FF2B5EF4-FFF2-40B4-BE49-F238E27FC236}">
                <a16:creationId xmlns:a16="http://schemas.microsoft.com/office/drawing/2014/main" id="{EB0442CC-18E0-97B7-E62C-0397FB025279}"/>
              </a:ext>
            </a:extLst>
          </p:cNvPr>
          <p:cNvSpPr>
            <a:spLocks noGrp="1"/>
          </p:cNvSpPr>
          <p:nvPr>
            <p:ph type="ctrTitle" hasCustomPrompt="1"/>
          </p:nvPr>
        </p:nvSpPr>
        <p:spPr>
          <a:xfrm>
            <a:off x="627425" y="1766047"/>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9" name="Text Placeholder 2">
            <a:extLst>
              <a:ext uri="{FF2B5EF4-FFF2-40B4-BE49-F238E27FC236}">
                <a16:creationId xmlns:a16="http://schemas.microsoft.com/office/drawing/2014/main" id="{5F030301-E75F-E7BE-D423-283E76983DD5}"/>
              </a:ext>
            </a:extLst>
          </p:cNvPr>
          <p:cNvSpPr>
            <a:spLocks noGrp="1"/>
          </p:cNvSpPr>
          <p:nvPr>
            <p:ph type="body" sz="quarter" idx="16" hasCustomPrompt="1"/>
          </p:nvPr>
        </p:nvSpPr>
        <p:spPr>
          <a:xfrm>
            <a:off x="627425" y="2421515"/>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Text Placeholder 2">
            <a:extLst>
              <a:ext uri="{FF2B5EF4-FFF2-40B4-BE49-F238E27FC236}">
                <a16:creationId xmlns:a16="http://schemas.microsoft.com/office/drawing/2014/main" id="{9CFD8466-F4CC-C5A0-9C5C-BABB06B9214C}"/>
              </a:ext>
            </a:extLst>
          </p:cNvPr>
          <p:cNvSpPr>
            <a:spLocks noGrp="1"/>
          </p:cNvSpPr>
          <p:nvPr>
            <p:ph type="body" sz="quarter" idx="15" hasCustomPrompt="1"/>
          </p:nvPr>
        </p:nvSpPr>
        <p:spPr>
          <a:xfrm>
            <a:off x="627425" y="2852062"/>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1" name="Text Placeholder 2">
            <a:extLst>
              <a:ext uri="{FF2B5EF4-FFF2-40B4-BE49-F238E27FC236}">
                <a16:creationId xmlns:a16="http://schemas.microsoft.com/office/drawing/2014/main" id="{56C75B5F-2754-AB33-5A12-A2F80412EA7C}"/>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545816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Half Page Text 2">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7" name="Title 1">
            <a:extLst>
              <a:ext uri="{FF2B5EF4-FFF2-40B4-BE49-F238E27FC236}">
                <a16:creationId xmlns:a16="http://schemas.microsoft.com/office/drawing/2014/main" id="{500FB767-EEA9-D740-8EE8-2114332F6203}"/>
              </a:ext>
            </a:extLst>
          </p:cNvPr>
          <p:cNvSpPr>
            <a:spLocks noGrp="1"/>
          </p:cNvSpPr>
          <p:nvPr>
            <p:ph type="ctrTitle" hasCustomPrompt="1"/>
          </p:nvPr>
        </p:nvSpPr>
        <p:spPr>
          <a:xfrm>
            <a:off x="623904"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pic>
        <p:nvPicPr>
          <p:cNvPr id="21" name="Picture 7">
            <a:extLst>
              <a:ext uri="{FF2B5EF4-FFF2-40B4-BE49-F238E27FC236}">
                <a16:creationId xmlns:a16="http://schemas.microsoft.com/office/drawing/2014/main" id="{C8840F6B-282B-A945-9690-ABC74CE8E7DE}"/>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22" name="Rectangle 21">
            <a:extLst>
              <a:ext uri="{FF2B5EF4-FFF2-40B4-BE49-F238E27FC236}">
                <a16:creationId xmlns:a16="http://schemas.microsoft.com/office/drawing/2014/main" id="{2C5D8762-2A1E-3E48-9704-3A8D36FCB834}"/>
              </a:ext>
            </a:extLst>
          </p:cNvPr>
          <p:cNvSpPr>
            <a:spLocks noChangeArrowheads="1"/>
          </p:cNvSpPr>
          <p:nvPr/>
        </p:nvSpPr>
        <p:spPr bwMode="ltGray">
          <a:xfrm>
            <a:off x="1142755" y="6383796"/>
            <a:ext cx="4534733" cy="164924"/>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533" b="0" i="0" spc="27" baseline="0">
                <a:solidFill>
                  <a:srgbClr val="0D274D"/>
                </a:solidFill>
                <a:latin typeface="CiscoSansTT Light" panose="020B0503020201020303" pitchFamily="34" charset="0"/>
                <a:ea typeface="+mn-ea"/>
                <a:cs typeface="CiscoSansTT Light" panose="020B0503020201020303" pitchFamily="34" charset="0"/>
              </a:rPr>
              <a:t>© 2022  Cisco and/or its affiliates. All rights reserved.   Cisco Confidential</a:t>
            </a:r>
          </a:p>
        </p:txBody>
      </p:sp>
      <p:sp>
        <p:nvSpPr>
          <p:cNvPr id="12" name="Text Placeholder 2">
            <a:extLst>
              <a:ext uri="{FF2B5EF4-FFF2-40B4-BE49-F238E27FC236}">
                <a16:creationId xmlns:a16="http://schemas.microsoft.com/office/drawing/2014/main" id="{D9178804-B96E-BE4F-9C01-F123A4E79750}"/>
              </a:ext>
            </a:extLst>
          </p:cNvPr>
          <p:cNvSpPr>
            <a:spLocks noGrp="1"/>
          </p:cNvSpPr>
          <p:nvPr>
            <p:ph type="body" sz="quarter" idx="14" hasCustomPrompt="1"/>
          </p:nvPr>
        </p:nvSpPr>
        <p:spPr>
          <a:xfrm>
            <a:off x="632127" y="431801"/>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4" name="Text Placeholder 2">
            <a:extLst>
              <a:ext uri="{FF2B5EF4-FFF2-40B4-BE49-F238E27FC236}">
                <a16:creationId xmlns:a16="http://schemas.microsoft.com/office/drawing/2014/main" id="{0496D4BA-1A90-CD12-46A7-BEFF3610D8BF}"/>
              </a:ext>
            </a:extLst>
          </p:cNvPr>
          <p:cNvSpPr>
            <a:spLocks noGrp="1"/>
          </p:cNvSpPr>
          <p:nvPr>
            <p:ph type="body" sz="quarter" idx="21" hasCustomPrompt="1"/>
          </p:nvPr>
        </p:nvSpPr>
        <p:spPr>
          <a:xfrm>
            <a:off x="7360302" y="758396"/>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6" name="Text Placeholder 2">
            <a:extLst>
              <a:ext uri="{FF2B5EF4-FFF2-40B4-BE49-F238E27FC236}">
                <a16:creationId xmlns:a16="http://schemas.microsoft.com/office/drawing/2014/main" id="{E5754773-B320-74FF-360B-AE12573C9FE6}"/>
              </a:ext>
            </a:extLst>
          </p:cNvPr>
          <p:cNvSpPr>
            <a:spLocks noGrp="1"/>
          </p:cNvSpPr>
          <p:nvPr>
            <p:ph type="body" sz="quarter" idx="24" hasCustomPrompt="1"/>
          </p:nvPr>
        </p:nvSpPr>
        <p:spPr>
          <a:xfrm>
            <a:off x="7360302" y="2689016"/>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0E77DDFA-F376-BD29-5DEA-72F5308CBF7A}"/>
              </a:ext>
            </a:extLst>
          </p:cNvPr>
          <p:cNvSpPr>
            <a:spLocks noGrp="1"/>
          </p:cNvSpPr>
          <p:nvPr>
            <p:ph type="body" sz="quarter" idx="26" hasCustomPrompt="1"/>
          </p:nvPr>
        </p:nvSpPr>
        <p:spPr>
          <a:xfrm>
            <a:off x="7360302" y="4610989"/>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9" name="Text Placeholder 2">
            <a:extLst>
              <a:ext uri="{FF2B5EF4-FFF2-40B4-BE49-F238E27FC236}">
                <a16:creationId xmlns:a16="http://schemas.microsoft.com/office/drawing/2014/main" id="{12102193-3492-4BAB-8F98-FC7C55191E4D}"/>
              </a:ext>
            </a:extLst>
          </p:cNvPr>
          <p:cNvSpPr>
            <a:spLocks noGrp="1"/>
          </p:cNvSpPr>
          <p:nvPr>
            <p:ph type="body" sz="quarter" idx="15" hasCustomPrompt="1"/>
          </p:nvPr>
        </p:nvSpPr>
        <p:spPr>
          <a:xfrm>
            <a:off x="7360302" y="1190595"/>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0" name="Text Placeholder 2">
            <a:extLst>
              <a:ext uri="{FF2B5EF4-FFF2-40B4-BE49-F238E27FC236}">
                <a16:creationId xmlns:a16="http://schemas.microsoft.com/office/drawing/2014/main" id="{0A6491F4-97AD-1094-3D4C-75416A30CE37}"/>
              </a:ext>
            </a:extLst>
          </p:cNvPr>
          <p:cNvSpPr>
            <a:spLocks noGrp="1"/>
          </p:cNvSpPr>
          <p:nvPr>
            <p:ph type="body" sz="quarter" idx="28" hasCustomPrompt="1"/>
          </p:nvPr>
        </p:nvSpPr>
        <p:spPr>
          <a:xfrm>
            <a:off x="7360302" y="3112568"/>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ext Placeholder 2">
            <a:extLst>
              <a:ext uri="{FF2B5EF4-FFF2-40B4-BE49-F238E27FC236}">
                <a16:creationId xmlns:a16="http://schemas.microsoft.com/office/drawing/2014/main" id="{792FD8C7-8C8B-6909-C32B-EAA567C1FEF3}"/>
              </a:ext>
            </a:extLst>
          </p:cNvPr>
          <p:cNvSpPr>
            <a:spLocks noGrp="1"/>
          </p:cNvSpPr>
          <p:nvPr>
            <p:ph type="body" sz="quarter" idx="29" hasCustomPrompt="1"/>
          </p:nvPr>
        </p:nvSpPr>
        <p:spPr>
          <a:xfrm>
            <a:off x="7360302" y="5043187"/>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Tree>
    <p:extLst>
      <p:ext uri="{BB962C8B-B14F-4D97-AF65-F5344CB8AC3E}">
        <p14:creationId xmlns:p14="http://schemas.microsoft.com/office/powerpoint/2010/main" val="1552101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Half Page Text 3">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3E8268D0-2B6B-14C3-F3A8-834B9EAEC765}"/>
              </a:ext>
            </a:extLst>
          </p:cNvPr>
          <p:cNvSpPr>
            <a:spLocks noGrp="1"/>
          </p:cNvSpPr>
          <p:nvPr>
            <p:ph type="body" sz="quarter" idx="21" hasCustomPrompt="1"/>
          </p:nvPr>
        </p:nvSpPr>
        <p:spPr>
          <a:xfrm>
            <a:off x="7360302" y="758396"/>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4" name="Text Placeholder 2">
            <a:extLst>
              <a:ext uri="{FF2B5EF4-FFF2-40B4-BE49-F238E27FC236}">
                <a16:creationId xmlns:a16="http://schemas.microsoft.com/office/drawing/2014/main" id="{8A14A143-03AF-F347-89FC-0666167C56A7}"/>
              </a:ext>
            </a:extLst>
          </p:cNvPr>
          <p:cNvSpPr>
            <a:spLocks noGrp="1"/>
          </p:cNvSpPr>
          <p:nvPr>
            <p:ph type="body" sz="quarter" idx="24" hasCustomPrompt="1"/>
          </p:nvPr>
        </p:nvSpPr>
        <p:spPr>
          <a:xfrm>
            <a:off x="7360302" y="2689016"/>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5" name="Text Placeholder 2">
            <a:extLst>
              <a:ext uri="{FF2B5EF4-FFF2-40B4-BE49-F238E27FC236}">
                <a16:creationId xmlns:a16="http://schemas.microsoft.com/office/drawing/2014/main" id="{1E323F44-643B-8464-6F8E-6F0C68F4A75A}"/>
              </a:ext>
            </a:extLst>
          </p:cNvPr>
          <p:cNvSpPr>
            <a:spLocks noGrp="1"/>
          </p:cNvSpPr>
          <p:nvPr>
            <p:ph type="body" sz="quarter" idx="26" hasCustomPrompt="1"/>
          </p:nvPr>
        </p:nvSpPr>
        <p:spPr>
          <a:xfrm>
            <a:off x="7360302" y="4610989"/>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6" name="Text Placeholder 2">
            <a:extLst>
              <a:ext uri="{FF2B5EF4-FFF2-40B4-BE49-F238E27FC236}">
                <a16:creationId xmlns:a16="http://schemas.microsoft.com/office/drawing/2014/main" id="{77D7AA59-52D3-A85E-06D7-7D6C84CBBB83}"/>
              </a:ext>
            </a:extLst>
          </p:cNvPr>
          <p:cNvSpPr>
            <a:spLocks noGrp="1"/>
          </p:cNvSpPr>
          <p:nvPr>
            <p:ph type="body" sz="quarter" idx="15" hasCustomPrompt="1"/>
          </p:nvPr>
        </p:nvSpPr>
        <p:spPr>
          <a:xfrm>
            <a:off x="7360302" y="1190595"/>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0" name="Text Placeholder 2">
            <a:extLst>
              <a:ext uri="{FF2B5EF4-FFF2-40B4-BE49-F238E27FC236}">
                <a16:creationId xmlns:a16="http://schemas.microsoft.com/office/drawing/2014/main" id="{6481995A-7D97-808B-623A-0F2B9B54B1FA}"/>
              </a:ext>
            </a:extLst>
          </p:cNvPr>
          <p:cNvSpPr>
            <a:spLocks noGrp="1"/>
          </p:cNvSpPr>
          <p:nvPr>
            <p:ph type="body" sz="quarter" idx="28" hasCustomPrompt="1"/>
          </p:nvPr>
        </p:nvSpPr>
        <p:spPr>
          <a:xfrm>
            <a:off x="7360302" y="3112568"/>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2" name="Text Placeholder 2">
            <a:extLst>
              <a:ext uri="{FF2B5EF4-FFF2-40B4-BE49-F238E27FC236}">
                <a16:creationId xmlns:a16="http://schemas.microsoft.com/office/drawing/2014/main" id="{C2C22A22-15C4-D3F3-399F-EBDDB222B289}"/>
              </a:ext>
            </a:extLst>
          </p:cNvPr>
          <p:cNvSpPr>
            <a:spLocks noGrp="1"/>
          </p:cNvSpPr>
          <p:nvPr>
            <p:ph type="body" sz="quarter" idx="29" hasCustomPrompt="1"/>
          </p:nvPr>
        </p:nvSpPr>
        <p:spPr>
          <a:xfrm>
            <a:off x="7360302" y="5043187"/>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itle 1">
            <a:extLst>
              <a:ext uri="{FF2B5EF4-FFF2-40B4-BE49-F238E27FC236}">
                <a16:creationId xmlns:a16="http://schemas.microsoft.com/office/drawing/2014/main" id="{3576ECFD-ABB0-1491-EDD7-7F12498F6CCC}"/>
              </a:ext>
            </a:extLst>
          </p:cNvPr>
          <p:cNvSpPr>
            <a:spLocks noGrp="1"/>
          </p:cNvSpPr>
          <p:nvPr>
            <p:ph type="ctrTitle" hasCustomPrompt="1"/>
          </p:nvPr>
        </p:nvSpPr>
        <p:spPr>
          <a:xfrm>
            <a:off x="623904"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24" name="Text Placeholder 2">
            <a:extLst>
              <a:ext uri="{FF2B5EF4-FFF2-40B4-BE49-F238E27FC236}">
                <a16:creationId xmlns:a16="http://schemas.microsoft.com/office/drawing/2014/main" id="{AEDD64BB-96E9-B53B-7D4D-690B8C23D059}"/>
              </a:ext>
            </a:extLst>
          </p:cNvPr>
          <p:cNvSpPr>
            <a:spLocks noGrp="1"/>
          </p:cNvSpPr>
          <p:nvPr>
            <p:ph type="body" sz="quarter" idx="14" hasCustomPrompt="1"/>
          </p:nvPr>
        </p:nvSpPr>
        <p:spPr>
          <a:xfrm>
            <a:off x="632127" y="431801"/>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509960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Half Page Text 4">
    <p:spTree>
      <p:nvGrpSpPr>
        <p:cNvPr id="1" name=""/>
        <p:cNvGrpSpPr/>
        <p:nvPr/>
      </p:nvGrpSpPr>
      <p:grpSpPr>
        <a:xfrm>
          <a:off x="0" y="0"/>
          <a:ext cx="0" cy="0"/>
          <a:chOff x="0" y="0"/>
          <a:chExt cx="0" cy="0"/>
        </a:xfrm>
      </p:grpSpPr>
      <p:sp>
        <p:nvSpPr>
          <p:cNvPr id="4" name="Rectangle 3"/>
          <p:cNvSpPr/>
          <p:nvPr/>
        </p:nvSpPr>
        <p:spPr>
          <a:xfrm>
            <a:off x="6104471"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latin typeface="CiscoSansTT ExtraLight" panose="020B0303020201020303" pitchFamily="34" charset="0"/>
            </a:endParaRPr>
          </a:p>
        </p:txBody>
      </p:sp>
      <p:sp>
        <p:nvSpPr>
          <p:cNvPr id="7" name="Title 1">
            <a:extLst>
              <a:ext uri="{FF2B5EF4-FFF2-40B4-BE49-F238E27FC236}">
                <a16:creationId xmlns:a16="http://schemas.microsoft.com/office/drawing/2014/main" id="{500FB767-EEA9-D740-8EE8-2114332F6203}"/>
              </a:ext>
            </a:extLst>
          </p:cNvPr>
          <p:cNvSpPr>
            <a:spLocks noGrp="1"/>
          </p:cNvSpPr>
          <p:nvPr>
            <p:ph type="ctrTitle" hasCustomPrompt="1"/>
          </p:nvPr>
        </p:nvSpPr>
        <p:spPr>
          <a:xfrm>
            <a:off x="626048"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16" name="Text Placeholder 2">
            <a:extLst>
              <a:ext uri="{FF2B5EF4-FFF2-40B4-BE49-F238E27FC236}">
                <a16:creationId xmlns:a16="http://schemas.microsoft.com/office/drawing/2014/main" id="{6D48D0B9-5AAE-5EA0-915E-F4A587C78DEA}"/>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3" name="Text Placeholder 2">
            <a:extLst>
              <a:ext uri="{FF2B5EF4-FFF2-40B4-BE49-F238E27FC236}">
                <a16:creationId xmlns:a16="http://schemas.microsoft.com/office/drawing/2014/main" id="{FD776BEA-9222-9BAE-1B0A-D130A0C27386}"/>
              </a:ext>
            </a:extLst>
          </p:cNvPr>
          <p:cNvSpPr>
            <a:spLocks noGrp="1"/>
          </p:cNvSpPr>
          <p:nvPr>
            <p:ph type="body" sz="quarter" idx="21" hasCustomPrompt="1"/>
          </p:nvPr>
        </p:nvSpPr>
        <p:spPr>
          <a:xfrm>
            <a:off x="7360304" y="758396"/>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4" name="Text Placeholder 2">
            <a:extLst>
              <a:ext uri="{FF2B5EF4-FFF2-40B4-BE49-F238E27FC236}">
                <a16:creationId xmlns:a16="http://schemas.microsoft.com/office/drawing/2014/main" id="{4FF5CF4C-D0EB-653A-EF97-9B340B356D4E}"/>
              </a:ext>
            </a:extLst>
          </p:cNvPr>
          <p:cNvSpPr>
            <a:spLocks noGrp="1"/>
          </p:cNvSpPr>
          <p:nvPr>
            <p:ph type="body" sz="quarter" idx="24" hasCustomPrompt="1"/>
          </p:nvPr>
        </p:nvSpPr>
        <p:spPr>
          <a:xfrm>
            <a:off x="7360304" y="2689016"/>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5" name="Text Placeholder 2">
            <a:extLst>
              <a:ext uri="{FF2B5EF4-FFF2-40B4-BE49-F238E27FC236}">
                <a16:creationId xmlns:a16="http://schemas.microsoft.com/office/drawing/2014/main" id="{AD7E996C-EDDD-1C3A-F435-CE74CC8C66CD}"/>
              </a:ext>
            </a:extLst>
          </p:cNvPr>
          <p:cNvSpPr>
            <a:spLocks noGrp="1"/>
          </p:cNvSpPr>
          <p:nvPr>
            <p:ph type="body" sz="quarter" idx="26" hasCustomPrompt="1"/>
          </p:nvPr>
        </p:nvSpPr>
        <p:spPr>
          <a:xfrm>
            <a:off x="7360304" y="4610989"/>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0" name="Text Placeholder 2">
            <a:extLst>
              <a:ext uri="{FF2B5EF4-FFF2-40B4-BE49-F238E27FC236}">
                <a16:creationId xmlns:a16="http://schemas.microsoft.com/office/drawing/2014/main" id="{7EAE9D52-E667-E111-D1B1-C8DA2561EB82}"/>
              </a:ext>
            </a:extLst>
          </p:cNvPr>
          <p:cNvSpPr>
            <a:spLocks noGrp="1"/>
          </p:cNvSpPr>
          <p:nvPr>
            <p:ph type="body" sz="quarter" idx="15" hasCustomPrompt="1"/>
          </p:nvPr>
        </p:nvSpPr>
        <p:spPr>
          <a:xfrm>
            <a:off x="7360304" y="1190595"/>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2" name="Text Placeholder 2">
            <a:extLst>
              <a:ext uri="{FF2B5EF4-FFF2-40B4-BE49-F238E27FC236}">
                <a16:creationId xmlns:a16="http://schemas.microsoft.com/office/drawing/2014/main" id="{43217552-FC77-55C0-C4C3-86742477333B}"/>
              </a:ext>
            </a:extLst>
          </p:cNvPr>
          <p:cNvSpPr>
            <a:spLocks noGrp="1"/>
          </p:cNvSpPr>
          <p:nvPr>
            <p:ph type="body" sz="quarter" idx="28" hasCustomPrompt="1"/>
          </p:nvPr>
        </p:nvSpPr>
        <p:spPr>
          <a:xfrm>
            <a:off x="7360304" y="3112568"/>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ext Placeholder 2">
            <a:extLst>
              <a:ext uri="{FF2B5EF4-FFF2-40B4-BE49-F238E27FC236}">
                <a16:creationId xmlns:a16="http://schemas.microsoft.com/office/drawing/2014/main" id="{61B96D09-51F8-E400-53C3-04E0CB41305D}"/>
              </a:ext>
            </a:extLst>
          </p:cNvPr>
          <p:cNvSpPr>
            <a:spLocks noGrp="1"/>
          </p:cNvSpPr>
          <p:nvPr>
            <p:ph type="body" sz="quarter" idx="29" hasCustomPrompt="1"/>
          </p:nvPr>
        </p:nvSpPr>
        <p:spPr>
          <a:xfrm>
            <a:off x="7360304" y="5043187"/>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Tree>
    <p:extLst>
      <p:ext uri="{BB962C8B-B14F-4D97-AF65-F5344CB8AC3E}">
        <p14:creationId xmlns:p14="http://schemas.microsoft.com/office/powerpoint/2010/main" val="3757567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Half page text 5">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F37C714-926C-B64D-A4F5-C938E3E4ED20}"/>
              </a:ext>
            </a:extLst>
          </p:cNvPr>
          <p:cNvSpPr/>
          <p:nvPr/>
        </p:nvSpPr>
        <p:spPr>
          <a:xfrm>
            <a:off x="6104471"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latin typeface="CiscoSansTT ExtraLight" panose="020B0303020201020303" pitchFamily="34" charset="0"/>
            </a:endParaRPr>
          </a:p>
        </p:txBody>
      </p:sp>
      <p:sp>
        <p:nvSpPr>
          <p:cNvPr id="16" name="Text Placeholder 2">
            <a:extLst>
              <a:ext uri="{FF2B5EF4-FFF2-40B4-BE49-F238E27FC236}">
                <a16:creationId xmlns:a16="http://schemas.microsoft.com/office/drawing/2014/main" id="{C2CBB27D-4ECC-7D57-A8D7-9837ACB4C785}"/>
              </a:ext>
            </a:extLst>
          </p:cNvPr>
          <p:cNvSpPr>
            <a:spLocks noGrp="1"/>
          </p:cNvSpPr>
          <p:nvPr>
            <p:ph type="body" sz="quarter" idx="21" hasCustomPrompt="1"/>
          </p:nvPr>
        </p:nvSpPr>
        <p:spPr>
          <a:xfrm>
            <a:off x="7360304" y="758396"/>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4E4DEDCA-B1D8-2700-95AE-F61F2A5A40E4}"/>
              </a:ext>
            </a:extLst>
          </p:cNvPr>
          <p:cNvSpPr>
            <a:spLocks noGrp="1"/>
          </p:cNvSpPr>
          <p:nvPr>
            <p:ph type="body" sz="quarter" idx="24" hasCustomPrompt="1"/>
          </p:nvPr>
        </p:nvSpPr>
        <p:spPr>
          <a:xfrm>
            <a:off x="7360304" y="2689016"/>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9" name="Text Placeholder 2">
            <a:extLst>
              <a:ext uri="{FF2B5EF4-FFF2-40B4-BE49-F238E27FC236}">
                <a16:creationId xmlns:a16="http://schemas.microsoft.com/office/drawing/2014/main" id="{DCB8C56B-FD0B-ED99-1F78-93E2F9DB6316}"/>
              </a:ext>
            </a:extLst>
          </p:cNvPr>
          <p:cNvSpPr>
            <a:spLocks noGrp="1"/>
          </p:cNvSpPr>
          <p:nvPr>
            <p:ph type="body" sz="quarter" idx="26" hasCustomPrompt="1"/>
          </p:nvPr>
        </p:nvSpPr>
        <p:spPr>
          <a:xfrm>
            <a:off x="7360304" y="4610989"/>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1" name="Text Placeholder 2">
            <a:extLst>
              <a:ext uri="{FF2B5EF4-FFF2-40B4-BE49-F238E27FC236}">
                <a16:creationId xmlns:a16="http://schemas.microsoft.com/office/drawing/2014/main" id="{4FF4178D-EA14-1DB3-76F5-F17A2F680081}"/>
              </a:ext>
            </a:extLst>
          </p:cNvPr>
          <p:cNvSpPr>
            <a:spLocks noGrp="1"/>
          </p:cNvSpPr>
          <p:nvPr>
            <p:ph type="body" sz="quarter" idx="15" hasCustomPrompt="1"/>
          </p:nvPr>
        </p:nvSpPr>
        <p:spPr>
          <a:xfrm>
            <a:off x="7360304" y="1190595"/>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2" name="Text Placeholder 2">
            <a:extLst>
              <a:ext uri="{FF2B5EF4-FFF2-40B4-BE49-F238E27FC236}">
                <a16:creationId xmlns:a16="http://schemas.microsoft.com/office/drawing/2014/main" id="{C50465A6-124F-F258-49BE-3472BBC000E1}"/>
              </a:ext>
            </a:extLst>
          </p:cNvPr>
          <p:cNvSpPr>
            <a:spLocks noGrp="1"/>
          </p:cNvSpPr>
          <p:nvPr>
            <p:ph type="body" sz="quarter" idx="28" hasCustomPrompt="1"/>
          </p:nvPr>
        </p:nvSpPr>
        <p:spPr>
          <a:xfrm>
            <a:off x="7360304" y="3112568"/>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ext Placeholder 2">
            <a:extLst>
              <a:ext uri="{FF2B5EF4-FFF2-40B4-BE49-F238E27FC236}">
                <a16:creationId xmlns:a16="http://schemas.microsoft.com/office/drawing/2014/main" id="{88F04DA7-F805-D415-F2BB-79E89146E2C0}"/>
              </a:ext>
            </a:extLst>
          </p:cNvPr>
          <p:cNvSpPr>
            <a:spLocks noGrp="1"/>
          </p:cNvSpPr>
          <p:nvPr>
            <p:ph type="body" sz="quarter" idx="29" hasCustomPrompt="1"/>
          </p:nvPr>
        </p:nvSpPr>
        <p:spPr>
          <a:xfrm>
            <a:off x="7360304" y="5043187"/>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4" name="Title 1">
            <a:extLst>
              <a:ext uri="{FF2B5EF4-FFF2-40B4-BE49-F238E27FC236}">
                <a16:creationId xmlns:a16="http://schemas.microsoft.com/office/drawing/2014/main" id="{63195051-635B-6257-E964-771DABF5DF3B}"/>
              </a:ext>
            </a:extLst>
          </p:cNvPr>
          <p:cNvSpPr>
            <a:spLocks noGrp="1"/>
          </p:cNvSpPr>
          <p:nvPr>
            <p:ph type="ctrTitle" hasCustomPrompt="1"/>
          </p:nvPr>
        </p:nvSpPr>
        <p:spPr>
          <a:xfrm>
            <a:off x="632125" y="1771876"/>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25" name="Text Placeholder 2">
            <a:extLst>
              <a:ext uri="{FF2B5EF4-FFF2-40B4-BE49-F238E27FC236}">
                <a16:creationId xmlns:a16="http://schemas.microsoft.com/office/drawing/2014/main" id="{D0A8471E-2BBA-AE3D-CE56-68CCA2519DA0}"/>
              </a:ext>
            </a:extLst>
          </p:cNvPr>
          <p:cNvSpPr>
            <a:spLocks noGrp="1"/>
          </p:cNvSpPr>
          <p:nvPr>
            <p:ph type="body" sz="quarter" idx="16" hasCustomPrompt="1"/>
          </p:nvPr>
        </p:nvSpPr>
        <p:spPr>
          <a:xfrm>
            <a:off x="63212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6" name="Text Placeholder 2">
            <a:extLst>
              <a:ext uri="{FF2B5EF4-FFF2-40B4-BE49-F238E27FC236}">
                <a16:creationId xmlns:a16="http://schemas.microsoft.com/office/drawing/2014/main" id="{748B7AD2-C316-D1F7-99FE-EF6B9A10F889}"/>
              </a:ext>
            </a:extLst>
          </p:cNvPr>
          <p:cNvSpPr>
            <a:spLocks noGrp="1"/>
          </p:cNvSpPr>
          <p:nvPr>
            <p:ph type="body" sz="quarter" idx="30" hasCustomPrompt="1"/>
          </p:nvPr>
        </p:nvSpPr>
        <p:spPr>
          <a:xfrm>
            <a:off x="632125" y="2813068"/>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8" name="Text Placeholder 2">
            <a:extLst>
              <a:ext uri="{FF2B5EF4-FFF2-40B4-BE49-F238E27FC236}">
                <a16:creationId xmlns:a16="http://schemas.microsoft.com/office/drawing/2014/main" id="{B3D1F05A-245C-2C85-24CE-BAD42CCB0C2A}"/>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339777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84">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Image Large Cap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A62B9F0-3EE9-0046-B656-7796BE0520F4}"/>
              </a:ext>
            </a:extLst>
          </p:cNvPr>
          <p:cNvSpPr>
            <a:spLocks noGrp="1"/>
          </p:cNvSpPr>
          <p:nvPr>
            <p:ph type="ctrTitle" hasCustomPrompt="1"/>
          </p:nvPr>
        </p:nvSpPr>
        <p:spPr>
          <a:xfrm>
            <a:off x="979707" y="4324906"/>
            <a:ext cx="10232588" cy="1955628"/>
          </a:xfrm>
          <a:prstGeom prst="rect">
            <a:avLst/>
          </a:prstGeom>
        </p:spPr>
        <p:txBody>
          <a:bodyPr anchor="ctr"/>
          <a:lstStyle>
            <a:lvl1pPr marL="0" indent="0" algn="ctr">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goes here</a:t>
            </a:r>
            <a:endParaRPr lang="en-US"/>
          </a:p>
        </p:txBody>
      </p:sp>
      <p:sp>
        <p:nvSpPr>
          <p:cNvPr id="6" name="Picture Placeholder 2">
            <a:extLst>
              <a:ext uri="{FF2B5EF4-FFF2-40B4-BE49-F238E27FC236}">
                <a16:creationId xmlns:a16="http://schemas.microsoft.com/office/drawing/2014/main" id="{EF1594EA-D397-6C41-A885-CC4BB73C61CA}"/>
              </a:ext>
            </a:extLst>
          </p:cNvPr>
          <p:cNvSpPr>
            <a:spLocks noGrp="1"/>
          </p:cNvSpPr>
          <p:nvPr>
            <p:ph type="pic" sz="quarter" idx="10" hasCustomPrompt="1"/>
          </p:nvPr>
        </p:nvSpPr>
        <p:spPr>
          <a:xfrm>
            <a:off x="1" y="0"/>
            <a:ext cx="12192000" cy="4324904"/>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Tree>
    <p:extLst>
      <p:ext uri="{BB962C8B-B14F-4D97-AF65-F5344CB8AC3E}">
        <p14:creationId xmlns:p14="http://schemas.microsoft.com/office/powerpoint/2010/main" val="4158715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ky Image Large Caption">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A62B9F0-3EE9-0046-B656-7796BE0520F4}"/>
              </a:ext>
            </a:extLst>
          </p:cNvPr>
          <p:cNvSpPr>
            <a:spLocks noGrp="1"/>
          </p:cNvSpPr>
          <p:nvPr>
            <p:ph type="ctrTitle" hasCustomPrompt="1"/>
          </p:nvPr>
        </p:nvSpPr>
        <p:spPr>
          <a:xfrm>
            <a:off x="979707" y="4324906"/>
            <a:ext cx="10232588" cy="1955628"/>
          </a:xfrm>
          <a:prstGeom prst="rect">
            <a:avLst/>
          </a:prstGeom>
        </p:spPr>
        <p:txBody>
          <a:bodyPr anchor="ctr"/>
          <a:lstStyle>
            <a:lvl1pPr marL="0" indent="0" algn="ctr">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goes here</a:t>
            </a:r>
            <a:endParaRPr lang="en-US"/>
          </a:p>
        </p:txBody>
      </p:sp>
      <p:sp>
        <p:nvSpPr>
          <p:cNvPr id="6" name="Picture Placeholder 2">
            <a:extLst>
              <a:ext uri="{FF2B5EF4-FFF2-40B4-BE49-F238E27FC236}">
                <a16:creationId xmlns:a16="http://schemas.microsoft.com/office/drawing/2014/main" id="{EF1594EA-D397-6C41-A885-CC4BB73C61CA}"/>
              </a:ext>
            </a:extLst>
          </p:cNvPr>
          <p:cNvSpPr>
            <a:spLocks noGrp="1"/>
          </p:cNvSpPr>
          <p:nvPr>
            <p:ph type="pic" sz="quarter" idx="10" hasCustomPrompt="1"/>
          </p:nvPr>
        </p:nvSpPr>
        <p:spPr>
          <a:xfrm>
            <a:off x="1" y="0"/>
            <a:ext cx="12192000" cy="4324904"/>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Tree>
    <p:extLst>
      <p:ext uri="{BB962C8B-B14F-4D97-AF65-F5344CB8AC3E}">
        <p14:creationId xmlns:p14="http://schemas.microsoft.com/office/powerpoint/2010/main" val="4114717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Image Full">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45C13F8A-9C96-BC4F-A27C-6AF68C9B9A84}"/>
              </a:ext>
            </a:extLst>
          </p:cNvPr>
          <p:cNvSpPr>
            <a:spLocks noGrp="1"/>
          </p:cNvSpPr>
          <p:nvPr>
            <p:ph type="pic" sz="quarter" idx="10" hasCustomPrompt="1"/>
          </p:nvPr>
        </p:nvSpPr>
        <p:spPr>
          <a:xfrm>
            <a:off x="1" y="0"/>
            <a:ext cx="12192000" cy="5992432"/>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Tree>
    <p:extLst>
      <p:ext uri="{BB962C8B-B14F-4D97-AF65-F5344CB8AC3E}">
        <p14:creationId xmlns:p14="http://schemas.microsoft.com/office/powerpoint/2010/main" val="1509874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9E3434-C5C0-4662-B914-CD1085DADD6C}"/>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3" name="Footer Placeholder 2">
            <a:extLst>
              <a:ext uri="{FF2B5EF4-FFF2-40B4-BE49-F238E27FC236}">
                <a16:creationId xmlns:a16="http://schemas.microsoft.com/office/drawing/2014/main" id="{7E4B76C6-0610-413A-A0CE-AF4D76C934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C83EE1-499F-4350-9722-B3857F424FDE}"/>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37036160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ky Image Full">
    <p:bg>
      <p:bgPr>
        <a:solidFill>
          <a:schemeClr val="accent1"/>
        </a:solidFill>
        <a:effectLst/>
      </p:bgPr>
    </p:bg>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45C13F8A-9C96-BC4F-A27C-6AF68C9B9A84}"/>
              </a:ext>
            </a:extLst>
          </p:cNvPr>
          <p:cNvSpPr>
            <a:spLocks noGrp="1"/>
          </p:cNvSpPr>
          <p:nvPr>
            <p:ph type="pic" sz="quarter" idx="10" hasCustomPrompt="1"/>
          </p:nvPr>
        </p:nvSpPr>
        <p:spPr>
          <a:xfrm>
            <a:off x="1" y="0"/>
            <a:ext cx="12192000" cy="5992432"/>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Tree>
    <p:extLst>
      <p:ext uri="{BB962C8B-B14F-4D97-AF65-F5344CB8AC3E}">
        <p14:creationId xmlns:p14="http://schemas.microsoft.com/office/powerpoint/2010/main" val="443595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Half page image caption">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786035" y="431802"/>
            <a:ext cx="5405967" cy="5201356"/>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9" name="Text Placeholder 8"/>
          <p:cNvSpPr>
            <a:spLocks noGrp="1"/>
          </p:cNvSpPr>
          <p:nvPr>
            <p:ph type="body" sz="quarter" idx="11"/>
          </p:nvPr>
        </p:nvSpPr>
        <p:spPr>
          <a:xfrm>
            <a:off x="6786035" y="5893686"/>
            <a:ext cx="4745567" cy="227716"/>
          </a:xfrm>
          <a:prstGeom prst="rect">
            <a:avLst/>
          </a:prstGeom>
        </p:spPr>
        <p:txBody>
          <a:bodyPr lIns="0" tIns="0" rIns="0" bIns="0"/>
          <a:lstStyle>
            <a:lvl1pPr marL="0" indent="0">
              <a:buNone/>
              <a:defRPr sz="1600">
                <a:solidFill>
                  <a:schemeClr val="tx1"/>
                </a:solidFill>
              </a:defRPr>
            </a:lvl1pPr>
          </a:lstStyle>
          <a:p>
            <a:pPr lvl="0"/>
            <a:r>
              <a:rPr lang="en-US"/>
              <a:t>Click to edit Master text styles</a:t>
            </a:r>
          </a:p>
        </p:txBody>
      </p:sp>
      <p:sp>
        <p:nvSpPr>
          <p:cNvPr id="13" name="Title 1">
            <a:extLst>
              <a:ext uri="{FF2B5EF4-FFF2-40B4-BE49-F238E27FC236}">
                <a16:creationId xmlns:a16="http://schemas.microsoft.com/office/drawing/2014/main" id="{ED0CF905-953D-514D-A5C8-5787B32C1E08}"/>
              </a:ext>
            </a:extLst>
          </p:cNvPr>
          <p:cNvSpPr>
            <a:spLocks noGrp="1"/>
          </p:cNvSpPr>
          <p:nvPr>
            <p:ph type="ctrTitle" hasCustomPrompt="1"/>
          </p:nvPr>
        </p:nvSpPr>
        <p:spPr>
          <a:xfrm>
            <a:off x="626048"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6" name="Text Placeholder 2">
            <a:extLst>
              <a:ext uri="{FF2B5EF4-FFF2-40B4-BE49-F238E27FC236}">
                <a16:creationId xmlns:a16="http://schemas.microsoft.com/office/drawing/2014/main" id="{1590B87F-2616-792A-8A7A-058FE3E9E649}"/>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4179400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7" pos="4275">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ky Half page image caption">
    <p:bg>
      <p:bgPr>
        <a:solidFill>
          <a:schemeClr val="accent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786035" y="431802"/>
            <a:ext cx="5405967" cy="5201356"/>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9" name="Text Placeholder 8"/>
          <p:cNvSpPr>
            <a:spLocks noGrp="1"/>
          </p:cNvSpPr>
          <p:nvPr>
            <p:ph type="body" sz="quarter" idx="11"/>
          </p:nvPr>
        </p:nvSpPr>
        <p:spPr>
          <a:xfrm>
            <a:off x="6786035" y="5893686"/>
            <a:ext cx="4745567" cy="227716"/>
          </a:xfrm>
          <a:prstGeom prst="rect">
            <a:avLst/>
          </a:prstGeom>
        </p:spPr>
        <p:txBody>
          <a:bodyPr lIns="0" tIns="0" rIns="0" bIns="0"/>
          <a:lstStyle>
            <a:lvl1pPr marL="0" indent="0">
              <a:buNone/>
              <a:defRPr sz="1600">
                <a:solidFill>
                  <a:schemeClr val="bg1"/>
                </a:solidFill>
              </a:defRPr>
            </a:lvl1pPr>
          </a:lstStyle>
          <a:p>
            <a:pPr lvl="0"/>
            <a:r>
              <a:rPr lang="en-US"/>
              <a:t>Click to edit Master text styles</a:t>
            </a:r>
          </a:p>
        </p:txBody>
      </p:sp>
      <p:sp>
        <p:nvSpPr>
          <p:cNvPr id="13" name="Title 1">
            <a:extLst>
              <a:ext uri="{FF2B5EF4-FFF2-40B4-BE49-F238E27FC236}">
                <a16:creationId xmlns:a16="http://schemas.microsoft.com/office/drawing/2014/main" id="{ED0CF905-953D-514D-A5C8-5787B32C1E08}"/>
              </a:ext>
            </a:extLst>
          </p:cNvPr>
          <p:cNvSpPr>
            <a:spLocks noGrp="1"/>
          </p:cNvSpPr>
          <p:nvPr>
            <p:ph type="ctrTitle" hasCustomPrompt="1"/>
          </p:nvPr>
        </p:nvSpPr>
        <p:spPr>
          <a:xfrm>
            <a:off x="626048"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6" name="Text Placeholder 2">
            <a:extLst>
              <a:ext uri="{FF2B5EF4-FFF2-40B4-BE49-F238E27FC236}">
                <a16:creationId xmlns:a16="http://schemas.microsoft.com/office/drawing/2014/main" id="{1590B87F-2616-792A-8A7A-058FE3E9E649}"/>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38016243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7" pos="4275">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Half page imag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4A223E-4FAB-424A-BE75-6FA1B39C4DB5}"/>
              </a:ext>
            </a:extLst>
          </p:cNvPr>
          <p:cNvSpPr>
            <a:spLocks noGrp="1"/>
          </p:cNvSpPr>
          <p:nvPr>
            <p:ph type="ctrTitle" hasCustomPrompt="1"/>
          </p:nvPr>
        </p:nvSpPr>
        <p:spPr>
          <a:xfrm>
            <a:off x="626050" y="2209802"/>
            <a:ext cx="5025988"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96003" y="431800"/>
            <a:ext cx="6096000" cy="6045200"/>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6" name="Text Placeholder 2">
            <a:extLst>
              <a:ext uri="{FF2B5EF4-FFF2-40B4-BE49-F238E27FC236}">
                <a16:creationId xmlns:a16="http://schemas.microsoft.com/office/drawing/2014/main" id="{9160C303-0E0A-0956-D717-7DF1839453EA}"/>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3521324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ky Half page imag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4A223E-4FAB-424A-BE75-6FA1B39C4DB5}"/>
              </a:ext>
            </a:extLst>
          </p:cNvPr>
          <p:cNvSpPr>
            <a:spLocks noGrp="1"/>
          </p:cNvSpPr>
          <p:nvPr>
            <p:ph type="ctrTitle" hasCustomPrompt="1"/>
          </p:nvPr>
        </p:nvSpPr>
        <p:spPr>
          <a:xfrm>
            <a:off x="626050" y="2209802"/>
            <a:ext cx="5025988"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96003" y="431800"/>
            <a:ext cx="6096000" cy="6045200"/>
          </a:xfrm>
          <a:prstGeom prst="rect">
            <a:avLst/>
          </a:prstGeom>
        </p:spPr>
        <p:txBody>
          <a:bodyPr anchor="ctr" anchorCtr="0"/>
          <a:lstStyle>
            <a:lvl1pPr marL="0" indent="0" algn="ctr">
              <a:buNone/>
              <a:defRPr>
                <a:solidFill>
                  <a:schemeClr val="bg1"/>
                </a:solidFill>
              </a:defRPr>
            </a:lvl1pPr>
          </a:lstStyle>
          <a:p>
            <a:r>
              <a:rPr lang="en-US"/>
              <a:t>Click icon to add picture</a:t>
            </a:r>
          </a:p>
        </p:txBody>
      </p:sp>
      <p:sp>
        <p:nvSpPr>
          <p:cNvPr id="6" name="Text Placeholder 2">
            <a:extLst>
              <a:ext uri="{FF2B5EF4-FFF2-40B4-BE49-F238E27FC236}">
                <a16:creationId xmlns:a16="http://schemas.microsoft.com/office/drawing/2014/main" id="{9160C303-0E0A-0956-D717-7DF1839453EA}"/>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999453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Half page image text">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87535" y="431800"/>
            <a:ext cx="6104467" cy="6045200"/>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1" name="Title 1">
            <a:extLst>
              <a:ext uri="{FF2B5EF4-FFF2-40B4-BE49-F238E27FC236}">
                <a16:creationId xmlns:a16="http://schemas.microsoft.com/office/drawing/2014/main" id="{421E50EE-B08A-1619-635E-A2F7D64943D1}"/>
              </a:ext>
            </a:extLst>
          </p:cNvPr>
          <p:cNvSpPr>
            <a:spLocks noGrp="1"/>
          </p:cNvSpPr>
          <p:nvPr>
            <p:ph type="ctrTitle" hasCustomPrompt="1"/>
          </p:nvPr>
        </p:nvSpPr>
        <p:spPr>
          <a:xfrm>
            <a:off x="632125" y="1760885"/>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12" name="Text Placeholder 2">
            <a:extLst>
              <a:ext uri="{FF2B5EF4-FFF2-40B4-BE49-F238E27FC236}">
                <a16:creationId xmlns:a16="http://schemas.microsoft.com/office/drawing/2014/main" id="{A9C9E047-3B79-01FB-2668-552BA3E030C5}"/>
              </a:ext>
            </a:extLst>
          </p:cNvPr>
          <p:cNvSpPr>
            <a:spLocks noGrp="1"/>
          </p:cNvSpPr>
          <p:nvPr>
            <p:ph type="body" sz="quarter" idx="16" hasCustomPrompt="1"/>
          </p:nvPr>
        </p:nvSpPr>
        <p:spPr>
          <a:xfrm>
            <a:off x="632125" y="2372473"/>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3" name="Text Placeholder 2">
            <a:extLst>
              <a:ext uri="{FF2B5EF4-FFF2-40B4-BE49-F238E27FC236}">
                <a16:creationId xmlns:a16="http://schemas.microsoft.com/office/drawing/2014/main" id="{59B16207-AF3E-950B-D412-7CB2B8BB687D}"/>
              </a:ext>
            </a:extLst>
          </p:cNvPr>
          <p:cNvSpPr>
            <a:spLocks noGrp="1"/>
          </p:cNvSpPr>
          <p:nvPr>
            <p:ph type="body" sz="quarter" idx="30" hasCustomPrompt="1"/>
          </p:nvPr>
        </p:nvSpPr>
        <p:spPr>
          <a:xfrm>
            <a:off x="632125" y="2803020"/>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4" name="Text Placeholder 2">
            <a:extLst>
              <a:ext uri="{FF2B5EF4-FFF2-40B4-BE49-F238E27FC236}">
                <a16:creationId xmlns:a16="http://schemas.microsoft.com/office/drawing/2014/main" id="{39E0DAAB-B12B-D73A-BFD5-E3645B1EFF04}"/>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21" name="Text Placeholder 2">
            <a:extLst>
              <a:ext uri="{FF2B5EF4-FFF2-40B4-BE49-F238E27FC236}">
                <a16:creationId xmlns:a16="http://schemas.microsoft.com/office/drawing/2014/main" id="{D575CD87-CAFE-A05B-6B97-0E87969006E4}"/>
              </a:ext>
            </a:extLst>
          </p:cNvPr>
          <p:cNvSpPr>
            <a:spLocks noGrp="1"/>
          </p:cNvSpPr>
          <p:nvPr>
            <p:ph type="body" sz="quarter" idx="33" hasCustomPrompt="1"/>
          </p:nvPr>
        </p:nvSpPr>
        <p:spPr>
          <a:xfrm>
            <a:off x="632125" y="4216904"/>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2" name="Text Placeholder 2">
            <a:extLst>
              <a:ext uri="{FF2B5EF4-FFF2-40B4-BE49-F238E27FC236}">
                <a16:creationId xmlns:a16="http://schemas.microsoft.com/office/drawing/2014/main" id="{A9674B6B-6A39-1F78-81F7-17B4220675D4}"/>
              </a:ext>
            </a:extLst>
          </p:cNvPr>
          <p:cNvSpPr>
            <a:spLocks noGrp="1"/>
          </p:cNvSpPr>
          <p:nvPr>
            <p:ph type="body" sz="quarter" idx="34" hasCustomPrompt="1"/>
          </p:nvPr>
        </p:nvSpPr>
        <p:spPr>
          <a:xfrm>
            <a:off x="632125" y="4647451"/>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Tree>
    <p:extLst>
      <p:ext uri="{BB962C8B-B14F-4D97-AF65-F5344CB8AC3E}">
        <p14:creationId xmlns:p14="http://schemas.microsoft.com/office/powerpoint/2010/main" val="1558758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Half page image text icons">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87535" y="431800"/>
            <a:ext cx="6104467" cy="6045200"/>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9" name="Title 1">
            <a:extLst>
              <a:ext uri="{FF2B5EF4-FFF2-40B4-BE49-F238E27FC236}">
                <a16:creationId xmlns:a16="http://schemas.microsoft.com/office/drawing/2014/main" id="{453354D0-16E5-6249-964F-2F9A7EBF7C36}"/>
              </a:ext>
            </a:extLst>
          </p:cNvPr>
          <p:cNvSpPr>
            <a:spLocks noGrp="1"/>
          </p:cNvSpPr>
          <p:nvPr>
            <p:ph type="ctrTitle" hasCustomPrompt="1"/>
          </p:nvPr>
        </p:nvSpPr>
        <p:spPr>
          <a:xfrm>
            <a:off x="1727148"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13" name="Picture Placeholder 2">
            <a:extLst>
              <a:ext uri="{FF2B5EF4-FFF2-40B4-BE49-F238E27FC236}">
                <a16:creationId xmlns:a16="http://schemas.microsoft.com/office/drawing/2014/main" id="{DB316346-3BC8-EF4A-BBC3-4B56BAC5B9A5}"/>
              </a:ext>
            </a:extLst>
          </p:cNvPr>
          <p:cNvSpPr>
            <a:spLocks noGrp="1"/>
          </p:cNvSpPr>
          <p:nvPr>
            <p:ph type="pic" sz="quarter" idx="24" hasCustomPrompt="1"/>
          </p:nvPr>
        </p:nvSpPr>
        <p:spPr>
          <a:xfrm>
            <a:off x="632127" y="2362201"/>
            <a:ext cx="722541" cy="675271"/>
          </a:xfrm>
          <a:prstGeom prst="rect">
            <a:avLst/>
          </a:prstGeom>
          <a:solidFill>
            <a:schemeClr val="bg2">
              <a:alpha val="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14" name="Picture Placeholder 2">
            <a:extLst>
              <a:ext uri="{FF2B5EF4-FFF2-40B4-BE49-F238E27FC236}">
                <a16:creationId xmlns:a16="http://schemas.microsoft.com/office/drawing/2014/main" id="{3FD419D2-A5E0-5441-8593-FDCDFEAFC54B}"/>
              </a:ext>
            </a:extLst>
          </p:cNvPr>
          <p:cNvSpPr>
            <a:spLocks noGrp="1"/>
          </p:cNvSpPr>
          <p:nvPr>
            <p:ph type="pic" sz="quarter" idx="25" hasCustomPrompt="1"/>
          </p:nvPr>
        </p:nvSpPr>
        <p:spPr>
          <a:xfrm>
            <a:off x="632127" y="4206631"/>
            <a:ext cx="722541" cy="675271"/>
          </a:xfrm>
          <a:prstGeom prst="rect">
            <a:avLst/>
          </a:prstGeom>
          <a:solidFill>
            <a:schemeClr val="bg2">
              <a:alpha val="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15" name="Text Placeholder 2">
            <a:extLst>
              <a:ext uri="{FF2B5EF4-FFF2-40B4-BE49-F238E27FC236}">
                <a16:creationId xmlns:a16="http://schemas.microsoft.com/office/drawing/2014/main" id="{B5E5EDE7-AAAF-8C40-8D1E-D24E33A2ADF4}"/>
              </a:ext>
            </a:extLst>
          </p:cNvPr>
          <p:cNvSpPr>
            <a:spLocks noGrp="1"/>
          </p:cNvSpPr>
          <p:nvPr>
            <p:ph type="body" sz="quarter" idx="16" hasCustomPrompt="1"/>
          </p:nvPr>
        </p:nvSpPr>
        <p:spPr>
          <a:xfrm>
            <a:off x="1727148" y="236220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7" name="Text Placeholder 2">
            <a:extLst>
              <a:ext uri="{FF2B5EF4-FFF2-40B4-BE49-F238E27FC236}">
                <a16:creationId xmlns:a16="http://schemas.microsoft.com/office/drawing/2014/main" id="{458D6C5F-0B29-8A4E-A858-26BECF27D154}"/>
              </a:ext>
            </a:extLst>
          </p:cNvPr>
          <p:cNvSpPr>
            <a:spLocks noGrp="1"/>
          </p:cNvSpPr>
          <p:nvPr>
            <p:ph type="body" sz="quarter" idx="20" hasCustomPrompt="1"/>
          </p:nvPr>
        </p:nvSpPr>
        <p:spPr>
          <a:xfrm>
            <a:off x="1727148" y="4206632"/>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9" name="Text Placeholder 2">
            <a:extLst>
              <a:ext uri="{FF2B5EF4-FFF2-40B4-BE49-F238E27FC236}">
                <a16:creationId xmlns:a16="http://schemas.microsoft.com/office/drawing/2014/main" id="{C414CF6E-DEBF-5A4C-8822-AC1C0D5EE905}"/>
              </a:ext>
            </a:extLst>
          </p:cNvPr>
          <p:cNvSpPr>
            <a:spLocks noGrp="1"/>
          </p:cNvSpPr>
          <p:nvPr>
            <p:ph type="body" sz="quarter" idx="32" hasCustomPrompt="1"/>
          </p:nvPr>
        </p:nvSpPr>
        <p:spPr>
          <a:xfrm>
            <a:off x="1727148" y="4625586"/>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0" name="Text Placeholder 2">
            <a:extLst>
              <a:ext uri="{FF2B5EF4-FFF2-40B4-BE49-F238E27FC236}">
                <a16:creationId xmlns:a16="http://schemas.microsoft.com/office/drawing/2014/main" id="{E10C3C35-F284-9842-AF8E-B4C121DB854F}"/>
              </a:ext>
            </a:extLst>
          </p:cNvPr>
          <p:cNvSpPr>
            <a:spLocks noGrp="1"/>
          </p:cNvSpPr>
          <p:nvPr>
            <p:ph type="body" sz="quarter" idx="31" hasCustomPrompt="1"/>
          </p:nvPr>
        </p:nvSpPr>
        <p:spPr>
          <a:xfrm>
            <a:off x="1727148" y="2792747"/>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2" name="Text Placeholder 2">
            <a:extLst>
              <a:ext uri="{FF2B5EF4-FFF2-40B4-BE49-F238E27FC236}">
                <a16:creationId xmlns:a16="http://schemas.microsoft.com/office/drawing/2014/main" id="{530ECFE8-BB22-2C91-22E4-8B647E6289E0}"/>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2806843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5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Half page chart">
    <p:spTree>
      <p:nvGrpSpPr>
        <p:cNvPr id="1" name=""/>
        <p:cNvGrpSpPr/>
        <p:nvPr/>
      </p:nvGrpSpPr>
      <p:grpSpPr>
        <a:xfrm>
          <a:off x="0" y="0"/>
          <a:ext cx="0" cy="0"/>
          <a:chOff x="0" y="0"/>
          <a:chExt cx="0" cy="0"/>
        </a:xfrm>
      </p:grpSpPr>
      <p:sp>
        <p:nvSpPr>
          <p:cNvPr id="6" name="Chart Placeholder 5"/>
          <p:cNvSpPr>
            <a:spLocks noGrp="1"/>
          </p:cNvSpPr>
          <p:nvPr>
            <p:ph type="chart" sz="quarter" idx="10"/>
          </p:nvPr>
        </p:nvSpPr>
        <p:spPr>
          <a:xfrm>
            <a:off x="6786035" y="431803"/>
            <a:ext cx="4796367" cy="6045199"/>
          </a:xfrm>
          <a:prstGeom prst="rect">
            <a:avLst/>
          </a:prstGeom>
        </p:spPr>
        <p:txBody>
          <a:bodyPr anchor="ctr" anchorCtr="0"/>
          <a:lstStyle>
            <a:lvl1pPr marL="0" indent="0" algn="ctr">
              <a:buNone/>
              <a:defRPr>
                <a:solidFill>
                  <a:schemeClr val="tx1"/>
                </a:solidFill>
              </a:defRPr>
            </a:lvl1pPr>
          </a:lstStyle>
          <a:p>
            <a:r>
              <a:rPr lang="en-US"/>
              <a:t>Click icon to add chart</a:t>
            </a:r>
          </a:p>
        </p:txBody>
      </p:sp>
      <p:sp>
        <p:nvSpPr>
          <p:cNvPr id="4" name="Title 1">
            <a:extLst>
              <a:ext uri="{FF2B5EF4-FFF2-40B4-BE49-F238E27FC236}">
                <a16:creationId xmlns:a16="http://schemas.microsoft.com/office/drawing/2014/main" id="{7C0FB4A9-9785-254F-982E-7E82B77BF549}"/>
              </a:ext>
            </a:extLst>
          </p:cNvPr>
          <p:cNvSpPr>
            <a:spLocks noGrp="1"/>
          </p:cNvSpPr>
          <p:nvPr>
            <p:ph type="ctrTitle" hasCustomPrompt="1"/>
          </p:nvPr>
        </p:nvSpPr>
        <p:spPr>
          <a:xfrm>
            <a:off x="636096"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7" name="Text Placeholder 2">
            <a:extLst>
              <a:ext uri="{FF2B5EF4-FFF2-40B4-BE49-F238E27FC236}">
                <a16:creationId xmlns:a16="http://schemas.microsoft.com/office/drawing/2014/main" id="{25F9E7A7-281F-24AD-2948-98640334E329}"/>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4055330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Map">
    <p:spTree>
      <p:nvGrpSpPr>
        <p:cNvPr id="1" name=""/>
        <p:cNvGrpSpPr/>
        <p:nvPr/>
      </p:nvGrpSpPr>
      <p:grpSpPr>
        <a:xfrm>
          <a:off x="0" y="0"/>
          <a:ext cx="0" cy="0"/>
          <a:chOff x="0" y="0"/>
          <a:chExt cx="0" cy="0"/>
        </a:xfrm>
      </p:grpSpPr>
      <p:sp>
        <p:nvSpPr>
          <p:cNvPr id="239" name="Text Placeholder 2">
            <a:extLst>
              <a:ext uri="{FF2B5EF4-FFF2-40B4-BE49-F238E27FC236}">
                <a16:creationId xmlns:a16="http://schemas.microsoft.com/office/drawing/2014/main" id="{0432F0B5-AA18-A142-8000-0B8E86D9192F}"/>
              </a:ext>
            </a:extLst>
          </p:cNvPr>
          <p:cNvSpPr>
            <a:spLocks noGrp="1"/>
          </p:cNvSpPr>
          <p:nvPr>
            <p:ph type="body" sz="quarter" idx="15" hasCustomPrompt="1"/>
          </p:nvPr>
        </p:nvSpPr>
        <p:spPr>
          <a:xfrm>
            <a:off x="632125" y="4261989"/>
            <a:ext cx="2587813" cy="1859411"/>
          </a:xfrm>
          <a:prstGeom prst="rect">
            <a:avLst/>
          </a:prstGeom>
        </p:spPr>
        <p:txBody>
          <a:bodyPr lIns="0" tIns="0" rIns="0" bIns="0"/>
          <a:lstStyle>
            <a:lvl1pPr marL="0" marR="0" indent="0" algn="l" defTabSz="912276" rtl="0" eaLnBrk="1" fontAlgn="base" latinLnBrk="0" hangingPunct="1">
              <a:lnSpc>
                <a:spcPts val="1467"/>
              </a:lnSpc>
              <a:spcBef>
                <a:spcPts val="0"/>
              </a:spcBef>
              <a:spcAft>
                <a:spcPts val="800"/>
              </a:spcAft>
              <a:buClr>
                <a:schemeClr val="tx2"/>
              </a:buClr>
              <a:buSzPct val="90000"/>
              <a:buFont typeface="Arial" panose="020B0604020202020204" pitchFamily="34" charset="0"/>
              <a:buNone/>
              <a:tabLst/>
              <a:defRPr sz="1067" b="0" i="1"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This map is fully editable. Double-click </a:t>
            </a:r>
            <a:br>
              <a:rPr lang="en-GB"/>
            </a:br>
            <a:r>
              <a:rPr lang="en-GB"/>
              <a:t>or ungroup to edit individual countries. </a:t>
            </a:r>
            <a:br>
              <a:rPr lang="en-GB"/>
            </a:br>
            <a:br>
              <a:rPr lang="en-GB"/>
            </a:br>
            <a:r>
              <a:rPr lang="en-GB"/>
              <a:t>Disclaimer: This map is sourced from the current UN map. It represents only the approximate relative location of boundaries and is not authoritative. This is for informational purposes and is not prepared or suitable for legal, engineering or survey purposes.  </a:t>
            </a:r>
          </a:p>
          <a:p>
            <a:pPr lvl="0"/>
            <a:endParaRPr lang="en-GB"/>
          </a:p>
        </p:txBody>
      </p:sp>
      <p:sp>
        <p:nvSpPr>
          <p:cNvPr id="8" name="Text Placeholder 2">
            <a:extLst>
              <a:ext uri="{FF2B5EF4-FFF2-40B4-BE49-F238E27FC236}">
                <a16:creationId xmlns:a16="http://schemas.microsoft.com/office/drawing/2014/main" id="{576862AE-BE49-A3A1-99AF-D0AA4CE6D2B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9" name="Text Placeholder 6">
            <a:extLst>
              <a:ext uri="{FF2B5EF4-FFF2-40B4-BE49-F238E27FC236}">
                <a16:creationId xmlns:a16="http://schemas.microsoft.com/office/drawing/2014/main" id="{3713D604-C1AF-0CA2-1F7D-888141F34C5D}"/>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1661451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Org chart 3">
    <p:bg>
      <p:bgPr>
        <a:solidFill>
          <a:schemeClr val="bg2"/>
        </a:solidFill>
        <a:effectLst/>
      </p:bgPr>
    </p:bg>
    <p:spTree>
      <p:nvGrpSpPr>
        <p:cNvPr id="1" name=""/>
        <p:cNvGrpSpPr/>
        <p:nvPr/>
      </p:nvGrpSpPr>
      <p:grpSpPr>
        <a:xfrm>
          <a:off x="0" y="0"/>
          <a:ext cx="0" cy="0"/>
          <a:chOff x="0" y="0"/>
          <a:chExt cx="0" cy="0"/>
        </a:xfrm>
      </p:grpSpPr>
      <p:sp>
        <p:nvSpPr>
          <p:cNvPr id="76" name="Text Placeholder 7">
            <a:extLst>
              <a:ext uri="{FF2B5EF4-FFF2-40B4-BE49-F238E27FC236}">
                <a16:creationId xmlns:a16="http://schemas.microsoft.com/office/drawing/2014/main" id="{E17737D0-FC6B-7145-AB20-DD008328E7AF}"/>
              </a:ext>
            </a:extLst>
          </p:cNvPr>
          <p:cNvSpPr>
            <a:spLocks noGrp="1"/>
          </p:cNvSpPr>
          <p:nvPr>
            <p:ph type="body" sz="quarter" idx="21" hasCustomPrompt="1"/>
          </p:nvPr>
        </p:nvSpPr>
        <p:spPr>
          <a:xfrm>
            <a:off x="632126" y="1029572"/>
            <a:ext cx="2517617"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78" name="Picture Placeholder 3">
            <a:extLst>
              <a:ext uri="{FF2B5EF4-FFF2-40B4-BE49-F238E27FC236}">
                <a16:creationId xmlns:a16="http://schemas.microsoft.com/office/drawing/2014/main" id="{A7181BD4-D32F-9345-AF80-E1B50A790230}"/>
              </a:ext>
            </a:extLst>
          </p:cNvPr>
          <p:cNvSpPr>
            <a:spLocks noGrp="1"/>
          </p:cNvSpPr>
          <p:nvPr>
            <p:ph type="pic" sz="quarter" idx="23"/>
          </p:nvPr>
        </p:nvSpPr>
        <p:spPr>
          <a:xfrm>
            <a:off x="711691" y="1479553"/>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79" name="Picture Placeholder 3">
            <a:extLst>
              <a:ext uri="{FF2B5EF4-FFF2-40B4-BE49-F238E27FC236}">
                <a16:creationId xmlns:a16="http://schemas.microsoft.com/office/drawing/2014/main" id="{8B41B35C-4335-694B-BF5C-EFF21B146926}"/>
              </a:ext>
            </a:extLst>
          </p:cNvPr>
          <p:cNvSpPr>
            <a:spLocks noGrp="1"/>
          </p:cNvSpPr>
          <p:nvPr>
            <p:ph type="pic" sz="quarter" idx="24"/>
          </p:nvPr>
        </p:nvSpPr>
        <p:spPr>
          <a:xfrm>
            <a:off x="711691" y="200432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0" name="Picture Placeholder 3">
            <a:extLst>
              <a:ext uri="{FF2B5EF4-FFF2-40B4-BE49-F238E27FC236}">
                <a16:creationId xmlns:a16="http://schemas.microsoft.com/office/drawing/2014/main" id="{866CFDD6-B03C-D145-9DE2-DE5127549723}"/>
              </a:ext>
            </a:extLst>
          </p:cNvPr>
          <p:cNvSpPr>
            <a:spLocks noGrp="1"/>
          </p:cNvSpPr>
          <p:nvPr>
            <p:ph type="pic" sz="quarter" idx="25"/>
          </p:nvPr>
        </p:nvSpPr>
        <p:spPr>
          <a:xfrm>
            <a:off x="711691" y="252908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1" name="Picture Placeholder 3">
            <a:extLst>
              <a:ext uri="{FF2B5EF4-FFF2-40B4-BE49-F238E27FC236}">
                <a16:creationId xmlns:a16="http://schemas.microsoft.com/office/drawing/2014/main" id="{7E9D6FF4-058B-8046-ABE9-38E11FFC6001}"/>
              </a:ext>
            </a:extLst>
          </p:cNvPr>
          <p:cNvSpPr>
            <a:spLocks noGrp="1"/>
          </p:cNvSpPr>
          <p:nvPr>
            <p:ph type="pic" sz="quarter" idx="26"/>
          </p:nvPr>
        </p:nvSpPr>
        <p:spPr>
          <a:xfrm>
            <a:off x="711691" y="3053849"/>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2" name="Picture Placeholder 3">
            <a:extLst>
              <a:ext uri="{FF2B5EF4-FFF2-40B4-BE49-F238E27FC236}">
                <a16:creationId xmlns:a16="http://schemas.microsoft.com/office/drawing/2014/main" id="{7D143D2C-F993-FD4D-A334-8C81C2918C4C}"/>
              </a:ext>
            </a:extLst>
          </p:cNvPr>
          <p:cNvSpPr>
            <a:spLocks noGrp="1"/>
          </p:cNvSpPr>
          <p:nvPr>
            <p:ph type="pic" sz="quarter" idx="27"/>
          </p:nvPr>
        </p:nvSpPr>
        <p:spPr>
          <a:xfrm>
            <a:off x="711691" y="3578614"/>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3" name="Picture Placeholder 3">
            <a:extLst>
              <a:ext uri="{FF2B5EF4-FFF2-40B4-BE49-F238E27FC236}">
                <a16:creationId xmlns:a16="http://schemas.microsoft.com/office/drawing/2014/main" id="{989569BD-3B1E-2F43-AD8E-12EEFDBDB542}"/>
              </a:ext>
            </a:extLst>
          </p:cNvPr>
          <p:cNvSpPr>
            <a:spLocks noGrp="1"/>
          </p:cNvSpPr>
          <p:nvPr>
            <p:ph type="pic" sz="quarter" idx="28"/>
          </p:nvPr>
        </p:nvSpPr>
        <p:spPr>
          <a:xfrm>
            <a:off x="711691" y="410338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4" name="Picture Placeholder 3">
            <a:extLst>
              <a:ext uri="{FF2B5EF4-FFF2-40B4-BE49-F238E27FC236}">
                <a16:creationId xmlns:a16="http://schemas.microsoft.com/office/drawing/2014/main" id="{BEB04B58-EE83-374A-AB3A-FD4D12C64DD5}"/>
              </a:ext>
            </a:extLst>
          </p:cNvPr>
          <p:cNvSpPr>
            <a:spLocks noGrp="1"/>
          </p:cNvSpPr>
          <p:nvPr>
            <p:ph type="pic" sz="quarter" idx="29"/>
          </p:nvPr>
        </p:nvSpPr>
        <p:spPr>
          <a:xfrm>
            <a:off x="711690" y="462814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5" name="Text Placeholder 7">
            <a:extLst>
              <a:ext uri="{FF2B5EF4-FFF2-40B4-BE49-F238E27FC236}">
                <a16:creationId xmlns:a16="http://schemas.microsoft.com/office/drawing/2014/main" id="{8AAC0B54-C96C-C441-8863-1932E37ACBAD}"/>
              </a:ext>
            </a:extLst>
          </p:cNvPr>
          <p:cNvSpPr>
            <a:spLocks noGrp="1"/>
          </p:cNvSpPr>
          <p:nvPr>
            <p:ph type="body" sz="quarter" idx="30" hasCustomPrompt="1"/>
          </p:nvPr>
        </p:nvSpPr>
        <p:spPr>
          <a:xfrm>
            <a:off x="1108119" y="145881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86" name="Text Placeholder 7">
            <a:extLst>
              <a:ext uri="{FF2B5EF4-FFF2-40B4-BE49-F238E27FC236}">
                <a16:creationId xmlns:a16="http://schemas.microsoft.com/office/drawing/2014/main" id="{0F089C13-C00D-1746-A5D0-6C1948F1A73E}"/>
              </a:ext>
            </a:extLst>
          </p:cNvPr>
          <p:cNvSpPr>
            <a:spLocks noGrp="1"/>
          </p:cNvSpPr>
          <p:nvPr>
            <p:ph type="body" sz="quarter" idx="31" hasCustomPrompt="1"/>
          </p:nvPr>
        </p:nvSpPr>
        <p:spPr>
          <a:xfrm>
            <a:off x="1108119" y="198300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87" name="Text Placeholder 7">
            <a:extLst>
              <a:ext uri="{FF2B5EF4-FFF2-40B4-BE49-F238E27FC236}">
                <a16:creationId xmlns:a16="http://schemas.microsoft.com/office/drawing/2014/main" id="{3AB30254-5518-6C40-BF50-3E9FAE4EDF85}"/>
              </a:ext>
            </a:extLst>
          </p:cNvPr>
          <p:cNvSpPr>
            <a:spLocks noGrp="1"/>
          </p:cNvSpPr>
          <p:nvPr>
            <p:ph type="body" sz="quarter" idx="32" hasCustomPrompt="1"/>
          </p:nvPr>
        </p:nvSpPr>
        <p:spPr>
          <a:xfrm>
            <a:off x="1108119" y="250719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88" name="Text Placeholder 7">
            <a:extLst>
              <a:ext uri="{FF2B5EF4-FFF2-40B4-BE49-F238E27FC236}">
                <a16:creationId xmlns:a16="http://schemas.microsoft.com/office/drawing/2014/main" id="{0811A6CF-DD21-8D4C-9C08-8AF894110913}"/>
              </a:ext>
            </a:extLst>
          </p:cNvPr>
          <p:cNvSpPr>
            <a:spLocks noGrp="1"/>
          </p:cNvSpPr>
          <p:nvPr>
            <p:ph type="body" sz="quarter" idx="33" hasCustomPrompt="1"/>
          </p:nvPr>
        </p:nvSpPr>
        <p:spPr>
          <a:xfrm>
            <a:off x="1108119" y="3031389"/>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89" name="Text Placeholder 7">
            <a:extLst>
              <a:ext uri="{FF2B5EF4-FFF2-40B4-BE49-F238E27FC236}">
                <a16:creationId xmlns:a16="http://schemas.microsoft.com/office/drawing/2014/main" id="{D21AD92C-4C78-7443-BE76-29C48973EDB2}"/>
              </a:ext>
            </a:extLst>
          </p:cNvPr>
          <p:cNvSpPr>
            <a:spLocks noGrp="1"/>
          </p:cNvSpPr>
          <p:nvPr>
            <p:ph type="body" sz="quarter" idx="34" hasCustomPrompt="1"/>
          </p:nvPr>
        </p:nvSpPr>
        <p:spPr>
          <a:xfrm>
            <a:off x="1108119" y="355558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0" name="Text Placeholder 7">
            <a:extLst>
              <a:ext uri="{FF2B5EF4-FFF2-40B4-BE49-F238E27FC236}">
                <a16:creationId xmlns:a16="http://schemas.microsoft.com/office/drawing/2014/main" id="{C2B48CD5-A321-6E4E-A37C-2F205EF929FB}"/>
              </a:ext>
            </a:extLst>
          </p:cNvPr>
          <p:cNvSpPr>
            <a:spLocks noGrp="1"/>
          </p:cNvSpPr>
          <p:nvPr>
            <p:ph type="body" sz="quarter" idx="35" hasCustomPrompt="1"/>
          </p:nvPr>
        </p:nvSpPr>
        <p:spPr>
          <a:xfrm>
            <a:off x="1108119" y="407977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1" name="Text Placeholder 7">
            <a:extLst>
              <a:ext uri="{FF2B5EF4-FFF2-40B4-BE49-F238E27FC236}">
                <a16:creationId xmlns:a16="http://schemas.microsoft.com/office/drawing/2014/main" id="{D1F05418-8D4D-C748-A3F2-A4480B3CD983}"/>
              </a:ext>
            </a:extLst>
          </p:cNvPr>
          <p:cNvSpPr>
            <a:spLocks noGrp="1"/>
          </p:cNvSpPr>
          <p:nvPr>
            <p:ph type="body" sz="quarter" idx="36" hasCustomPrompt="1"/>
          </p:nvPr>
        </p:nvSpPr>
        <p:spPr>
          <a:xfrm>
            <a:off x="1108119" y="460396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08" name="Text Placeholder 7">
            <a:extLst>
              <a:ext uri="{FF2B5EF4-FFF2-40B4-BE49-F238E27FC236}">
                <a16:creationId xmlns:a16="http://schemas.microsoft.com/office/drawing/2014/main" id="{F7397E79-89BD-7149-B996-8FADDB83B5EC}"/>
              </a:ext>
            </a:extLst>
          </p:cNvPr>
          <p:cNvSpPr>
            <a:spLocks noGrp="1"/>
          </p:cNvSpPr>
          <p:nvPr>
            <p:ph type="body" sz="quarter" idx="37" hasCustomPrompt="1"/>
          </p:nvPr>
        </p:nvSpPr>
        <p:spPr>
          <a:xfrm>
            <a:off x="9203831" y="1029572"/>
            <a:ext cx="2507711"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09" name="Picture Placeholder 3">
            <a:extLst>
              <a:ext uri="{FF2B5EF4-FFF2-40B4-BE49-F238E27FC236}">
                <a16:creationId xmlns:a16="http://schemas.microsoft.com/office/drawing/2014/main" id="{65977F0B-74CE-E44C-93B2-249490598A1B}"/>
              </a:ext>
            </a:extLst>
          </p:cNvPr>
          <p:cNvSpPr>
            <a:spLocks noGrp="1"/>
          </p:cNvSpPr>
          <p:nvPr>
            <p:ph type="pic" sz="quarter" idx="38"/>
          </p:nvPr>
        </p:nvSpPr>
        <p:spPr>
          <a:xfrm>
            <a:off x="9300887" y="1479553"/>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0" name="Picture Placeholder 3">
            <a:extLst>
              <a:ext uri="{FF2B5EF4-FFF2-40B4-BE49-F238E27FC236}">
                <a16:creationId xmlns:a16="http://schemas.microsoft.com/office/drawing/2014/main" id="{219BB1E5-9F99-5143-A2D1-EABF082DCA12}"/>
              </a:ext>
            </a:extLst>
          </p:cNvPr>
          <p:cNvSpPr>
            <a:spLocks noGrp="1"/>
          </p:cNvSpPr>
          <p:nvPr>
            <p:ph type="pic" sz="quarter" idx="39"/>
          </p:nvPr>
        </p:nvSpPr>
        <p:spPr>
          <a:xfrm>
            <a:off x="9300887" y="200432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1" name="Picture Placeholder 3">
            <a:extLst>
              <a:ext uri="{FF2B5EF4-FFF2-40B4-BE49-F238E27FC236}">
                <a16:creationId xmlns:a16="http://schemas.microsoft.com/office/drawing/2014/main" id="{916A17DF-2388-4B4F-9CF8-7379304305A8}"/>
              </a:ext>
            </a:extLst>
          </p:cNvPr>
          <p:cNvSpPr>
            <a:spLocks noGrp="1"/>
          </p:cNvSpPr>
          <p:nvPr>
            <p:ph type="pic" sz="quarter" idx="40"/>
          </p:nvPr>
        </p:nvSpPr>
        <p:spPr>
          <a:xfrm>
            <a:off x="9300887" y="252908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2" name="Picture Placeholder 3">
            <a:extLst>
              <a:ext uri="{FF2B5EF4-FFF2-40B4-BE49-F238E27FC236}">
                <a16:creationId xmlns:a16="http://schemas.microsoft.com/office/drawing/2014/main" id="{DC933AF6-FC67-8444-94EE-A70793FE14EC}"/>
              </a:ext>
            </a:extLst>
          </p:cNvPr>
          <p:cNvSpPr>
            <a:spLocks noGrp="1"/>
          </p:cNvSpPr>
          <p:nvPr>
            <p:ph type="pic" sz="quarter" idx="41"/>
          </p:nvPr>
        </p:nvSpPr>
        <p:spPr>
          <a:xfrm>
            <a:off x="9300887" y="3053849"/>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3" name="Picture Placeholder 3">
            <a:extLst>
              <a:ext uri="{FF2B5EF4-FFF2-40B4-BE49-F238E27FC236}">
                <a16:creationId xmlns:a16="http://schemas.microsoft.com/office/drawing/2014/main" id="{CB399D5E-7F31-A24F-A1DE-A37A559BF962}"/>
              </a:ext>
            </a:extLst>
          </p:cNvPr>
          <p:cNvSpPr>
            <a:spLocks noGrp="1"/>
          </p:cNvSpPr>
          <p:nvPr>
            <p:ph type="pic" sz="quarter" idx="42"/>
          </p:nvPr>
        </p:nvSpPr>
        <p:spPr>
          <a:xfrm>
            <a:off x="9300887" y="3578614"/>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4" name="Picture Placeholder 3">
            <a:extLst>
              <a:ext uri="{FF2B5EF4-FFF2-40B4-BE49-F238E27FC236}">
                <a16:creationId xmlns:a16="http://schemas.microsoft.com/office/drawing/2014/main" id="{B965FBBE-9194-2143-8B08-05E031CD6DBF}"/>
              </a:ext>
            </a:extLst>
          </p:cNvPr>
          <p:cNvSpPr>
            <a:spLocks noGrp="1"/>
          </p:cNvSpPr>
          <p:nvPr>
            <p:ph type="pic" sz="quarter" idx="43"/>
          </p:nvPr>
        </p:nvSpPr>
        <p:spPr>
          <a:xfrm>
            <a:off x="9300887" y="410338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5" name="Picture Placeholder 3">
            <a:extLst>
              <a:ext uri="{FF2B5EF4-FFF2-40B4-BE49-F238E27FC236}">
                <a16:creationId xmlns:a16="http://schemas.microsoft.com/office/drawing/2014/main" id="{49F35041-77CA-1848-B269-74C604CA7E40}"/>
              </a:ext>
            </a:extLst>
          </p:cNvPr>
          <p:cNvSpPr>
            <a:spLocks noGrp="1"/>
          </p:cNvSpPr>
          <p:nvPr>
            <p:ph type="pic" sz="quarter" idx="44"/>
          </p:nvPr>
        </p:nvSpPr>
        <p:spPr>
          <a:xfrm>
            <a:off x="9300886" y="462814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6" name="Text Placeholder 7">
            <a:extLst>
              <a:ext uri="{FF2B5EF4-FFF2-40B4-BE49-F238E27FC236}">
                <a16:creationId xmlns:a16="http://schemas.microsoft.com/office/drawing/2014/main" id="{7523ABB3-75D2-EB4B-8C6E-3820D8F4D52B}"/>
              </a:ext>
            </a:extLst>
          </p:cNvPr>
          <p:cNvSpPr>
            <a:spLocks noGrp="1"/>
          </p:cNvSpPr>
          <p:nvPr>
            <p:ph type="body" sz="quarter" idx="45" hasCustomPrompt="1"/>
          </p:nvPr>
        </p:nvSpPr>
        <p:spPr>
          <a:xfrm>
            <a:off x="9697315" y="145881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17" name="Text Placeholder 7">
            <a:extLst>
              <a:ext uri="{FF2B5EF4-FFF2-40B4-BE49-F238E27FC236}">
                <a16:creationId xmlns:a16="http://schemas.microsoft.com/office/drawing/2014/main" id="{31960E30-9C67-F74E-B253-1DE44672EE81}"/>
              </a:ext>
            </a:extLst>
          </p:cNvPr>
          <p:cNvSpPr>
            <a:spLocks noGrp="1"/>
          </p:cNvSpPr>
          <p:nvPr>
            <p:ph type="body" sz="quarter" idx="46" hasCustomPrompt="1"/>
          </p:nvPr>
        </p:nvSpPr>
        <p:spPr>
          <a:xfrm>
            <a:off x="9697315" y="198300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18" name="Text Placeholder 7">
            <a:extLst>
              <a:ext uri="{FF2B5EF4-FFF2-40B4-BE49-F238E27FC236}">
                <a16:creationId xmlns:a16="http://schemas.microsoft.com/office/drawing/2014/main" id="{D198513C-EECB-854A-B6A3-42BC9E6FB8C4}"/>
              </a:ext>
            </a:extLst>
          </p:cNvPr>
          <p:cNvSpPr>
            <a:spLocks noGrp="1"/>
          </p:cNvSpPr>
          <p:nvPr>
            <p:ph type="body" sz="quarter" idx="47" hasCustomPrompt="1"/>
          </p:nvPr>
        </p:nvSpPr>
        <p:spPr>
          <a:xfrm>
            <a:off x="9697315" y="250719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19" name="Text Placeholder 7">
            <a:extLst>
              <a:ext uri="{FF2B5EF4-FFF2-40B4-BE49-F238E27FC236}">
                <a16:creationId xmlns:a16="http://schemas.microsoft.com/office/drawing/2014/main" id="{D7710000-DF90-134E-97A1-21653758D218}"/>
              </a:ext>
            </a:extLst>
          </p:cNvPr>
          <p:cNvSpPr>
            <a:spLocks noGrp="1"/>
          </p:cNvSpPr>
          <p:nvPr>
            <p:ph type="body" sz="quarter" idx="48" hasCustomPrompt="1"/>
          </p:nvPr>
        </p:nvSpPr>
        <p:spPr>
          <a:xfrm>
            <a:off x="9697315" y="3031389"/>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0" name="Text Placeholder 7">
            <a:extLst>
              <a:ext uri="{FF2B5EF4-FFF2-40B4-BE49-F238E27FC236}">
                <a16:creationId xmlns:a16="http://schemas.microsoft.com/office/drawing/2014/main" id="{22BB9ACD-30E4-4842-B8B6-F65E21604C23}"/>
              </a:ext>
            </a:extLst>
          </p:cNvPr>
          <p:cNvSpPr>
            <a:spLocks noGrp="1"/>
          </p:cNvSpPr>
          <p:nvPr>
            <p:ph type="body" sz="quarter" idx="49" hasCustomPrompt="1"/>
          </p:nvPr>
        </p:nvSpPr>
        <p:spPr>
          <a:xfrm>
            <a:off x="9697315" y="355558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1" name="Text Placeholder 7">
            <a:extLst>
              <a:ext uri="{FF2B5EF4-FFF2-40B4-BE49-F238E27FC236}">
                <a16:creationId xmlns:a16="http://schemas.microsoft.com/office/drawing/2014/main" id="{F1A7767C-FCA9-9742-8B5C-0539AFAAB5B0}"/>
              </a:ext>
            </a:extLst>
          </p:cNvPr>
          <p:cNvSpPr>
            <a:spLocks noGrp="1"/>
          </p:cNvSpPr>
          <p:nvPr>
            <p:ph type="body" sz="quarter" idx="50" hasCustomPrompt="1"/>
          </p:nvPr>
        </p:nvSpPr>
        <p:spPr>
          <a:xfrm>
            <a:off x="9697315" y="407977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2" name="Text Placeholder 7">
            <a:extLst>
              <a:ext uri="{FF2B5EF4-FFF2-40B4-BE49-F238E27FC236}">
                <a16:creationId xmlns:a16="http://schemas.microsoft.com/office/drawing/2014/main" id="{C3DF1340-33D8-624D-A201-67A4FB45E295}"/>
              </a:ext>
            </a:extLst>
          </p:cNvPr>
          <p:cNvSpPr>
            <a:spLocks noGrp="1"/>
          </p:cNvSpPr>
          <p:nvPr>
            <p:ph type="body" sz="quarter" idx="51" hasCustomPrompt="1"/>
          </p:nvPr>
        </p:nvSpPr>
        <p:spPr>
          <a:xfrm>
            <a:off x="9697315" y="460396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3" name="Text Placeholder 7">
            <a:extLst>
              <a:ext uri="{FF2B5EF4-FFF2-40B4-BE49-F238E27FC236}">
                <a16:creationId xmlns:a16="http://schemas.microsoft.com/office/drawing/2014/main" id="{9A8C8EBC-B967-3441-9C50-E663A1873548}"/>
              </a:ext>
            </a:extLst>
          </p:cNvPr>
          <p:cNvSpPr>
            <a:spLocks noGrp="1"/>
          </p:cNvSpPr>
          <p:nvPr>
            <p:ph type="body" sz="quarter" idx="52" hasCustomPrompt="1"/>
          </p:nvPr>
        </p:nvSpPr>
        <p:spPr>
          <a:xfrm>
            <a:off x="6340767" y="1029572"/>
            <a:ext cx="2507711"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4" name="Picture Placeholder 3">
            <a:extLst>
              <a:ext uri="{FF2B5EF4-FFF2-40B4-BE49-F238E27FC236}">
                <a16:creationId xmlns:a16="http://schemas.microsoft.com/office/drawing/2014/main" id="{85D84EFE-A9F0-F949-8B06-B05A3CF9FC86}"/>
              </a:ext>
            </a:extLst>
          </p:cNvPr>
          <p:cNvSpPr>
            <a:spLocks noGrp="1"/>
          </p:cNvSpPr>
          <p:nvPr>
            <p:ph type="pic" sz="quarter" idx="53"/>
          </p:nvPr>
        </p:nvSpPr>
        <p:spPr>
          <a:xfrm>
            <a:off x="6437822" y="1479553"/>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5" name="Picture Placeholder 3">
            <a:extLst>
              <a:ext uri="{FF2B5EF4-FFF2-40B4-BE49-F238E27FC236}">
                <a16:creationId xmlns:a16="http://schemas.microsoft.com/office/drawing/2014/main" id="{8EFF426A-2289-1D42-9B4B-084B41BA8E48}"/>
              </a:ext>
            </a:extLst>
          </p:cNvPr>
          <p:cNvSpPr>
            <a:spLocks noGrp="1"/>
          </p:cNvSpPr>
          <p:nvPr>
            <p:ph type="pic" sz="quarter" idx="54"/>
          </p:nvPr>
        </p:nvSpPr>
        <p:spPr>
          <a:xfrm>
            <a:off x="6437822" y="200432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6" name="Picture Placeholder 3">
            <a:extLst>
              <a:ext uri="{FF2B5EF4-FFF2-40B4-BE49-F238E27FC236}">
                <a16:creationId xmlns:a16="http://schemas.microsoft.com/office/drawing/2014/main" id="{0A50ED24-F3A8-5A4B-9ABA-EE3E81B5D8D3}"/>
              </a:ext>
            </a:extLst>
          </p:cNvPr>
          <p:cNvSpPr>
            <a:spLocks noGrp="1"/>
          </p:cNvSpPr>
          <p:nvPr>
            <p:ph type="pic" sz="quarter" idx="55"/>
          </p:nvPr>
        </p:nvSpPr>
        <p:spPr>
          <a:xfrm>
            <a:off x="6437822" y="252908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7" name="Picture Placeholder 3">
            <a:extLst>
              <a:ext uri="{FF2B5EF4-FFF2-40B4-BE49-F238E27FC236}">
                <a16:creationId xmlns:a16="http://schemas.microsoft.com/office/drawing/2014/main" id="{86391241-E295-F04A-8D4F-B3CC3531A58C}"/>
              </a:ext>
            </a:extLst>
          </p:cNvPr>
          <p:cNvSpPr>
            <a:spLocks noGrp="1"/>
          </p:cNvSpPr>
          <p:nvPr>
            <p:ph type="pic" sz="quarter" idx="56"/>
          </p:nvPr>
        </p:nvSpPr>
        <p:spPr>
          <a:xfrm>
            <a:off x="6437822" y="3053849"/>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8" name="Picture Placeholder 3">
            <a:extLst>
              <a:ext uri="{FF2B5EF4-FFF2-40B4-BE49-F238E27FC236}">
                <a16:creationId xmlns:a16="http://schemas.microsoft.com/office/drawing/2014/main" id="{5800B324-271D-A144-994E-8EEC38FAD6E2}"/>
              </a:ext>
            </a:extLst>
          </p:cNvPr>
          <p:cNvSpPr>
            <a:spLocks noGrp="1"/>
          </p:cNvSpPr>
          <p:nvPr>
            <p:ph type="pic" sz="quarter" idx="57"/>
          </p:nvPr>
        </p:nvSpPr>
        <p:spPr>
          <a:xfrm>
            <a:off x="6437822" y="3578614"/>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9" name="Picture Placeholder 3">
            <a:extLst>
              <a:ext uri="{FF2B5EF4-FFF2-40B4-BE49-F238E27FC236}">
                <a16:creationId xmlns:a16="http://schemas.microsoft.com/office/drawing/2014/main" id="{2B710327-3253-2A41-8C63-5C40B8CE1260}"/>
              </a:ext>
            </a:extLst>
          </p:cNvPr>
          <p:cNvSpPr>
            <a:spLocks noGrp="1"/>
          </p:cNvSpPr>
          <p:nvPr>
            <p:ph type="pic" sz="quarter" idx="58"/>
          </p:nvPr>
        </p:nvSpPr>
        <p:spPr>
          <a:xfrm>
            <a:off x="6437822" y="410338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30" name="Picture Placeholder 3">
            <a:extLst>
              <a:ext uri="{FF2B5EF4-FFF2-40B4-BE49-F238E27FC236}">
                <a16:creationId xmlns:a16="http://schemas.microsoft.com/office/drawing/2014/main" id="{73578B84-B907-EE47-BD2B-152CC5042C2F}"/>
              </a:ext>
            </a:extLst>
          </p:cNvPr>
          <p:cNvSpPr>
            <a:spLocks noGrp="1"/>
          </p:cNvSpPr>
          <p:nvPr>
            <p:ph type="pic" sz="quarter" idx="59"/>
          </p:nvPr>
        </p:nvSpPr>
        <p:spPr>
          <a:xfrm>
            <a:off x="6437820" y="462814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31" name="Text Placeholder 7">
            <a:extLst>
              <a:ext uri="{FF2B5EF4-FFF2-40B4-BE49-F238E27FC236}">
                <a16:creationId xmlns:a16="http://schemas.microsoft.com/office/drawing/2014/main" id="{B19546DA-147A-E247-8549-A1603BB54EA3}"/>
              </a:ext>
            </a:extLst>
          </p:cNvPr>
          <p:cNvSpPr>
            <a:spLocks noGrp="1"/>
          </p:cNvSpPr>
          <p:nvPr>
            <p:ph type="body" sz="quarter" idx="60" hasCustomPrompt="1"/>
          </p:nvPr>
        </p:nvSpPr>
        <p:spPr>
          <a:xfrm>
            <a:off x="6834251" y="145881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2" name="Text Placeholder 7">
            <a:extLst>
              <a:ext uri="{FF2B5EF4-FFF2-40B4-BE49-F238E27FC236}">
                <a16:creationId xmlns:a16="http://schemas.microsoft.com/office/drawing/2014/main" id="{18BADDE2-0D41-7F49-94A6-68B4FC423185}"/>
              </a:ext>
            </a:extLst>
          </p:cNvPr>
          <p:cNvSpPr>
            <a:spLocks noGrp="1"/>
          </p:cNvSpPr>
          <p:nvPr>
            <p:ph type="body" sz="quarter" idx="61" hasCustomPrompt="1"/>
          </p:nvPr>
        </p:nvSpPr>
        <p:spPr>
          <a:xfrm>
            <a:off x="6834251" y="198300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3" name="Text Placeholder 7">
            <a:extLst>
              <a:ext uri="{FF2B5EF4-FFF2-40B4-BE49-F238E27FC236}">
                <a16:creationId xmlns:a16="http://schemas.microsoft.com/office/drawing/2014/main" id="{7E6CE366-201D-8B40-BA7D-4A11C575FF36}"/>
              </a:ext>
            </a:extLst>
          </p:cNvPr>
          <p:cNvSpPr>
            <a:spLocks noGrp="1"/>
          </p:cNvSpPr>
          <p:nvPr>
            <p:ph type="body" sz="quarter" idx="62" hasCustomPrompt="1"/>
          </p:nvPr>
        </p:nvSpPr>
        <p:spPr>
          <a:xfrm>
            <a:off x="6834251" y="250719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4" name="Text Placeholder 7">
            <a:extLst>
              <a:ext uri="{FF2B5EF4-FFF2-40B4-BE49-F238E27FC236}">
                <a16:creationId xmlns:a16="http://schemas.microsoft.com/office/drawing/2014/main" id="{465604B6-8FCF-4B40-8A9B-0F5C655A7EE7}"/>
              </a:ext>
            </a:extLst>
          </p:cNvPr>
          <p:cNvSpPr>
            <a:spLocks noGrp="1"/>
          </p:cNvSpPr>
          <p:nvPr>
            <p:ph type="body" sz="quarter" idx="63" hasCustomPrompt="1"/>
          </p:nvPr>
        </p:nvSpPr>
        <p:spPr>
          <a:xfrm>
            <a:off x="6834251" y="3031389"/>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5" name="Text Placeholder 7">
            <a:extLst>
              <a:ext uri="{FF2B5EF4-FFF2-40B4-BE49-F238E27FC236}">
                <a16:creationId xmlns:a16="http://schemas.microsoft.com/office/drawing/2014/main" id="{D608FA58-EAB0-4D46-9359-1EB2C7A651E9}"/>
              </a:ext>
            </a:extLst>
          </p:cNvPr>
          <p:cNvSpPr>
            <a:spLocks noGrp="1"/>
          </p:cNvSpPr>
          <p:nvPr>
            <p:ph type="body" sz="quarter" idx="64" hasCustomPrompt="1"/>
          </p:nvPr>
        </p:nvSpPr>
        <p:spPr>
          <a:xfrm>
            <a:off x="6834251" y="355558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6" name="Text Placeholder 7">
            <a:extLst>
              <a:ext uri="{FF2B5EF4-FFF2-40B4-BE49-F238E27FC236}">
                <a16:creationId xmlns:a16="http://schemas.microsoft.com/office/drawing/2014/main" id="{66A1D58A-319D-484B-B270-C19908CCE522}"/>
              </a:ext>
            </a:extLst>
          </p:cNvPr>
          <p:cNvSpPr>
            <a:spLocks noGrp="1"/>
          </p:cNvSpPr>
          <p:nvPr>
            <p:ph type="body" sz="quarter" idx="65" hasCustomPrompt="1"/>
          </p:nvPr>
        </p:nvSpPr>
        <p:spPr>
          <a:xfrm>
            <a:off x="6834251" y="407977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7" name="Text Placeholder 7">
            <a:extLst>
              <a:ext uri="{FF2B5EF4-FFF2-40B4-BE49-F238E27FC236}">
                <a16:creationId xmlns:a16="http://schemas.microsoft.com/office/drawing/2014/main" id="{445DAC0C-999B-824E-8AA3-C28ED112E896}"/>
              </a:ext>
            </a:extLst>
          </p:cNvPr>
          <p:cNvSpPr>
            <a:spLocks noGrp="1"/>
          </p:cNvSpPr>
          <p:nvPr>
            <p:ph type="body" sz="quarter" idx="66" hasCustomPrompt="1"/>
          </p:nvPr>
        </p:nvSpPr>
        <p:spPr>
          <a:xfrm>
            <a:off x="6834251" y="460396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8" name="Text Placeholder 7">
            <a:extLst>
              <a:ext uri="{FF2B5EF4-FFF2-40B4-BE49-F238E27FC236}">
                <a16:creationId xmlns:a16="http://schemas.microsoft.com/office/drawing/2014/main" id="{3EE18008-A4F6-524A-9AF5-F1EA61E66A83}"/>
              </a:ext>
            </a:extLst>
          </p:cNvPr>
          <p:cNvSpPr>
            <a:spLocks noGrp="1"/>
          </p:cNvSpPr>
          <p:nvPr>
            <p:ph type="body" sz="quarter" idx="67" hasCustomPrompt="1"/>
          </p:nvPr>
        </p:nvSpPr>
        <p:spPr>
          <a:xfrm>
            <a:off x="3491401" y="1029572"/>
            <a:ext cx="2507711"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9" name="Picture Placeholder 3">
            <a:extLst>
              <a:ext uri="{FF2B5EF4-FFF2-40B4-BE49-F238E27FC236}">
                <a16:creationId xmlns:a16="http://schemas.microsoft.com/office/drawing/2014/main" id="{C606DDCF-1093-3C40-9DA4-C8FA9DDF68A6}"/>
              </a:ext>
            </a:extLst>
          </p:cNvPr>
          <p:cNvSpPr>
            <a:spLocks noGrp="1"/>
          </p:cNvSpPr>
          <p:nvPr>
            <p:ph type="pic" sz="quarter" idx="68"/>
          </p:nvPr>
        </p:nvSpPr>
        <p:spPr>
          <a:xfrm>
            <a:off x="3588455" y="1479553"/>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0" name="Picture Placeholder 3">
            <a:extLst>
              <a:ext uri="{FF2B5EF4-FFF2-40B4-BE49-F238E27FC236}">
                <a16:creationId xmlns:a16="http://schemas.microsoft.com/office/drawing/2014/main" id="{7D435CA4-D726-254B-8C0D-14AABA90391A}"/>
              </a:ext>
            </a:extLst>
          </p:cNvPr>
          <p:cNvSpPr>
            <a:spLocks noGrp="1"/>
          </p:cNvSpPr>
          <p:nvPr>
            <p:ph type="pic" sz="quarter" idx="69"/>
          </p:nvPr>
        </p:nvSpPr>
        <p:spPr>
          <a:xfrm>
            <a:off x="3588455" y="200432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1" name="Picture Placeholder 3">
            <a:extLst>
              <a:ext uri="{FF2B5EF4-FFF2-40B4-BE49-F238E27FC236}">
                <a16:creationId xmlns:a16="http://schemas.microsoft.com/office/drawing/2014/main" id="{0BD6C709-0DC1-2C44-B6B5-6FF36E6A3BE5}"/>
              </a:ext>
            </a:extLst>
          </p:cNvPr>
          <p:cNvSpPr>
            <a:spLocks noGrp="1"/>
          </p:cNvSpPr>
          <p:nvPr>
            <p:ph type="pic" sz="quarter" idx="70"/>
          </p:nvPr>
        </p:nvSpPr>
        <p:spPr>
          <a:xfrm>
            <a:off x="3588455" y="252908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2" name="Picture Placeholder 3">
            <a:extLst>
              <a:ext uri="{FF2B5EF4-FFF2-40B4-BE49-F238E27FC236}">
                <a16:creationId xmlns:a16="http://schemas.microsoft.com/office/drawing/2014/main" id="{DC8D87A0-3C79-C546-A435-B78B1F5D3A4F}"/>
              </a:ext>
            </a:extLst>
          </p:cNvPr>
          <p:cNvSpPr>
            <a:spLocks noGrp="1"/>
          </p:cNvSpPr>
          <p:nvPr>
            <p:ph type="pic" sz="quarter" idx="71"/>
          </p:nvPr>
        </p:nvSpPr>
        <p:spPr>
          <a:xfrm>
            <a:off x="3588455" y="3053849"/>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3" name="Picture Placeholder 3">
            <a:extLst>
              <a:ext uri="{FF2B5EF4-FFF2-40B4-BE49-F238E27FC236}">
                <a16:creationId xmlns:a16="http://schemas.microsoft.com/office/drawing/2014/main" id="{A02C95F8-AB0D-6943-BE11-975298CD5587}"/>
              </a:ext>
            </a:extLst>
          </p:cNvPr>
          <p:cNvSpPr>
            <a:spLocks noGrp="1"/>
          </p:cNvSpPr>
          <p:nvPr>
            <p:ph type="pic" sz="quarter" idx="72"/>
          </p:nvPr>
        </p:nvSpPr>
        <p:spPr>
          <a:xfrm>
            <a:off x="3588455" y="3578614"/>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4" name="Picture Placeholder 3">
            <a:extLst>
              <a:ext uri="{FF2B5EF4-FFF2-40B4-BE49-F238E27FC236}">
                <a16:creationId xmlns:a16="http://schemas.microsoft.com/office/drawing/2014/main" id="{7F865E1B-0FE7-0D46-BDD2-A9C595992E87}"/>
              </a:ext>
            </a:extLst>
          </p:cNvPr>
          <p:cNvSpPr>
            <a:spLocks noGrp="1"/>
          </p:cNvSpPr>
          <p:nvPr>
            <p:ph type="pic" sz="quarter" idx="73"/>
          </p:nvPr>
        </p:nvSpPr>
        <p:spPr>
          <a:xfrm>
            <a:off x="3588455" y="410338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5" name="Picture Placeholder 3">
            <a:extLst>
              <a:ext uri="{FF2B5EF4-FFF2-40B4-BE49-F238E27FC236}">
                <a16:creationId xmlns:a16="http://schemas.microsoft.com/office/drawing/2014/main" id="{445B5578-E099-1041-967A-4DC54DB24B51}"/>
              </a:ext>
            </a:extLst>
          </p:cNvPr>
          <p:cNvSpPr>
            <a:spLocks noGrp="1"/>
          </p:cNvSpPr>
          <p:nvPr>
            <p:ph type="pic" sz="quarter" idx="74"/>
          </p:nvPr>
        </p:nvSpPr>
        <p:spPr>
          <a:xfrm>
            <a:off x="3588454" y="462814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6" name="Text Placeholder 7">
            <a:extLst>
              <a:ext uri="{FF2B5EF4-FFF2-40B4-BE49-F238E27FC236}">
                <a16:creationId xmlns:a16="http://schemas.microsoft.com/office/drawing/2014/main" id="{211687FD-DB71-0342-A587-F03CA82E1912}"/>
              </a:ext>
            </a:extLst>
          </p:cNvPr>
          <p:cNvSpPr>
            <a:spLocks noGrp="1"/>
          </p:cNvSpPr>
          <p:nvPr>
            <p:ph type="body" sz="quarter" idx="75" hasCustomPrompt="1"/>
          </p:nvPr>
        </p:nvSpPr>
        <p:spPr>
          <a:xfrm>
            <a:off x="3984883" y="145881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47" name="Text Placeholder 7">
            <a:extLst>
              <a:ext uri="{FF2B5EF4-FFF2-40B4-BE49-F238E27FC236}">
                <a16:creationId xmlns:a16="http://schemas.microsoft.com/office/drawing/2014/main" id="{C6266F2D-D76E-4B44-93DD-A34796AC023B}"/>
              </a:ext>
            </a:extLst>
          </p:cNvPr>
          <p:cNvSpPr>
            <a:spLocks noGrp="1"/>
          </p:cNvSpPr>
          <p:nvPr>
            <p:ph type="body" sz="quarter" idx="76" hasCustomPrompt="1"/>
          </p:nvPr>
        </p:nvSpPr>
        <p:spPr>
          <a:xfrm>
            <a:off x="3984883" y="198300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48" name="Text Placeholder 7">
            <a:extLst>
              <a:ext uri="{FF2B5EF4-FFF2-40B4-BE49-F238E27FC236}">
                <a16:creationId xmlns:a16="http://schemas.microsoft.com/office/drawing/2014/main" id="{EED47149-409B-B14D-8718-6D51AE3D3AB5}"/>
              </a:ext>
            </a:extLst>
          </p:cNvPr>
          <p:cNvSpPr>
            <a:spLocks noGrp="1"/>
          </p:cNvSpPr>
          <p:nvPr>
            <p:ph type="body" sz="quarter" idx="77" hasCustomPrompt="1"/>
          </p:nvPr>
        </p:nvSpPr>
        <p:spPr>
          <a:xfrm>
            <a:off x="3984883" y="250719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49" name="Text Placeholder 7">
            <a:extLst>
              <a:ext uri="{FF2B5EF4-FFF2-40B4-BE49-F238E27FC236}">
                <a16:creationId xmlns:a16="http://schemas.microsoft.com/office/drawing/2014/main" id="{4E84D3C7-B3A4-CC48-9855-4938E4E118AD}"/>
              </a:ext>
            </a:extLst>
          </p:cNvPr>
          <p:cNvSpPr>
            <a:spLocks noGrp="1"/>
          </p:cNvSpPr>
          <p:nvPr>
            <p:ph type="body" sz="quarter" idx="78" hasCustomPrompt="1"/>
          </p:nvPr>
        </p:nvSpPr>
        <p:spPr>
          <a:xfrm>
            <a:off x="3984883" y="3031389"/>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50" name="Text Placeholder 7">
            <a:extLst>
              <a:ext uri="{FF2B5EF4-FFF2-40B4-BE49-F238E27FC236}">
                <a16:creationId xmlns:a16="http://schemas.microsoft.com/office/drawing/2014/main" id="{DC0C48EA-7A34-944B-8132-DF37F09318AE}"/>
              </a:ext>
            </a:extLst>
          </p:cNvPr>
          <p:cNvSpPr>
            <a:spLocks noGrp="1"/>
          </p:cNvSpPr>
          <p:nvPr>
            <p:ph type="body" sz="quarter" idx="79" hasCustomPrompt="1"/>
          </p:nvPr>
        </p:nvSpPr>
        <p:spPr>
          <a:xfrm>
            <a:off x="3984883" y="355558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51" name="Text Placeholder 7">
            <a:extLst>
              <a:ext uri="{FF2B5EF4-FFF2-40B4-BE49-F238E27FC236}">
                <a16:creationId xmlns:a16="http://schemas.microsoft.com/office/drawing/2014/main" id="{7ACADDD2-9A10-6942-8259-473273FBB069}"/>
              </a:ext>
            </a:extLst>
          </p:cNvPr>
          <p:cNvSpPr>
            <a:spLocks noGrp="1"/>
          </p:cNvSpPr>
          <p:nvPr>
            <p:ph type="body" sz="quarter" idx="80" hasCustomPrompt="1"/>
          </p:nvPr>
        </p:nvSpPr>
        <p:spPr>
          <a:xfrm>
            <a:off x="3984883" y="407977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52" name="Text Placeholder 7">
            <a:extLst>
              <a:ext uri="{FF2B5EF4-FFF2-40B4-BE49-F238E27FC236}">
                <a16:creationId xmlns:a16="http://schemas.microsoft.com/office/drawing/2014/main" id="{B7475A50-9DE6-6F44-B7FA-C3C7928FF283}"/>
              </a:ext>
            </a:extLst>
          </p:cNvPr>
          <p:cNvSpPr>
            <a:spLocks noGrp="1"/>
          </p:cNvSpPr>
          <p:nvPr>
            <p:ph type="body" sz="quarter" idx="81" hasCustomPrompt="1"/>
          </p:nvPr>
        </p:nvSpPr>
        <p:spPr>
          <a:xfrm>
            <a:off x="3984883" y="460396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64" name="Picture Placeholder 3">
            <a:extLst>
              <a:ext uri="{FF2B5EF4-FFF2-40B4-BE49-F238E27FC236}">
                <a16:creationId xmlns:a16="http://schemas.microsoft.com/office/drawing/2014/main" id="{12FBBD29-DE96-1B40-80B4-0F0231B1AC5D}"/>
              </a:ext>
            </a:extLst>
          </p:cNvPr>
          <p:cNvSpPr>
            <a:spLocks noGrp="1"/>
          </p:cNvSpPr>
          <p:nvPr>
            <p:ph type="pic" sz="quarter" idx="82"/>
          </p:nvPr>
        </p:nvSpPr>
        <p:spPr>
          <a:xfrm>
            <a:off x="711690" y="5152912"/>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65" name="Text Placeholder 7">
            <a:extLst>
              <a:ext uri="{FF2B5EF4-FFF2-40B4-BE49-F238E27FC236}">
                <a16:creationId xmlns:a16="http://schemas.microsoft.com/office/drawing/2014/main" id="{39F508A9-3E93-DC43-B332-68A35B7D24FA}"/>
              </a:ext>
            </a:extLst>
          </p:cNvPr>
          <p:cNvSpPr>
            <a:spLocks noGrp="1"/>
          </p:cNvSpPr>
          <p:nvPr>
            <p:ph type="body" sz="quarter" idx="83" hasCustomPrompt="1"/>
          </p:nvPr>
        </p:nvSpPr>
        <p:spPr>
          <a:xfrm>
            <a:off x="1108119" y="512815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66" name="Picture Placeholder 3">
            <a:extLst>
              <a:ext uri="{FF2B5EF4-FFF2-40B4-BE49-F238E27FC236}">
                <a16:creationId xmlns:a16="http://schemas.microsoft.com/office/drawing/2014/main" id="{6840C14B-D589-C94B-B8F9-28CFE94FABCE}"/>
              </a:ext>
            </a:extLst>
          </p:cNvPr>
          <p:cNvSpPr>
            <a:spLocks noGrp="1"/>
          </p:cNvSpPr>
          <p:nvPr>
            <p:ph type="pic" sz="quarter" idx="84"/>
          </p:nvPr>
        </p:nvSpPr>
        <p:spPr>
          <a:xfrm>
            <a:off x="9300886" y="5152912"/>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67" name="Text Placeholder 7">
            <a:extLst>
              <a:ext uri="{FF2B5EF4-FFF2-40B4-BE49-F238E27FC236}">
                <a16:creationId xmlns:a16="http://schemas.microsoft.com/office/drawing/2014/main" id="{6F63A7A9-9CFA-0F4D-8695-447FE1CB25B8}"/>
              </a:ext>
            </a:extLst>
          </p:cNvPr>
          <p:cNvSpPr>
            <a:spLocks noGrp="1"/>
          </p:cNvSpPr>
          <p:nvPr>
            <p:ph type="body" sz="quarter" idx="85" hasCustomPrompt="1"/>
          </p:nvPr>
        </p:nvSpPr>
        <p:spPr>
          <a:xfrm>
            <a:off x="9697315" y="512815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68" name="Picture Placeholder 3">
            <a:extLst>
              <a:ext uri="{FF2B5EF4-FFF2-40B4-BE49-F238E27FC236}">
                <a16:creationId xmlns:a16="http://schemas.microsoft.com/office/drawing/2014/main" id="{39551C59-03A2-B642-967F-11FFE636352F}"/>
              </a:ext>
            </a:extLst>
          </p:cNvPr>
          <p:cNvSpPr>
            <a:spLocks noGrp="1"/>
          </p:cNvSpPr>
          <p:nvPr>
            <p:ph type="pic" sz="quarter" idx="86"/>
          </p:nvPr>
        </p:nvSpPr>
        <p:spPr>
          <a:xfrm>
            <a:off x="6437820" y="5152912"/>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69" name="Text Placeholder 7">
            <a:extLst>
              <a:ext uri="{FF2B5EF4-FFF2-40B4-BE49-F238E27FC236}">
                <a16:creationId xmlns:a16="http://schemas.microsoft.com/office/drawing/2014/main" id="{C02837D7-FC31-B34E-9191-971D6AEF1BA0}"/>
              </a:ext>
            </a:extLst>
          </p:cNvPr>
          <p:cNvSpPr>
            <a:spLocks noGrp="1"/>
          </p:cNvSpPr>
          <p:nvPr>
            <p:ph type="body" sz="quarter" idx="87" hasCustomPrompt="1"/>
          </p:nvPr>
        </p:nvSpPr>
        <p:spPr>
          <a:xfrm>
            <a:off x="6834251" y="512815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70" name="Picture Placeholder 3">
            <a:extLst>
              <a:ext uri="{FF2B5EF4-FFF2-40B4-BE49-F238E27FC236}">
                <a16:creationId xmlns:a16="http://schemas.microsoft.com/office/drawing/2014/main" id="{0A9A16C4-5950-FE46-8970-C4FE824F08F2}"/>
              </a:ext>
            </a:extLst>
          </p:cNvPr>
          <p:cNvSpPr>
            <a:spLocks noGrp="1"/>
          </p:cNvSpPr>
          <p:nvPr>
            <p:ph type="pic" sz="quarter" idx="88"/>
          </p:nvPr>
        </p:nvSpPr>
        <p:spPr>
          <a:xfrm>
            <a:off x="3588454" y="5152912"/>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71" name="Text Placeholder 7">
            <a:extLst>
              <a:ext uri="{FF2B5EF4-FFF2-40B4-BE49-F238E27FC236}">
                <a16:creationId xmlns:a16="http://schemas.microsoft.com/office/drawing/2014/main" id="{F0A4E703-0CB6-8D41-8B11-CDC79E494EEE}"/>
              </a:ext>
            </a:extLst>
          </p:cNvPr>
          <p:cNvSpPr>
            <a:spLocks noGrp="1"/>
          </p:cNvSpPr>
          <p:nvPr>
            <p:ph type="body" sz="quarter" idx="89" hasCustomPrompt="1"/>
          </p:nvPr>
        </p:nvSpPr>
        <p:spPr>
          <a:xfrm>
            <a:off x="3984883" y="512815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5" name="Picture Placeholder 3">
            <a:extLst>
              <a:ext uri="{FF2B5EF4-FFF2-40B4-BE49-F238E27FC236}">
                <a16:creationId xmlns:a16="http://schemas.microsoft.com/office/drawing/2014/main" id="{1DCBBC5A-83E1-534A-A729-2AAE15A559D1}"/>
              </a:ext>
            </a:extLst>
          </p:cNvPr>
          <p:cNvSpPr>
            <a:spLocks noGrp="1"/>
          </p:cNvSpPr>
          <p:nvPr>
            <p:ph type="pic" sz="quarter" idx="90"/>
          </p:nvPr>
        </p:nvSpPr>
        <p:spPr>
          <a:xfrm>
            <a:off x="711690" y="5677676"/>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96" name="Text Placeholder 7">
            <a:extLst>
              <a:ext uri="{FF2B5EF4-FFF2-40B4-BE49-F238E27FC236}">
                <a16:creationId xmlns:a16="http://schemas.microsoft.com/office/drawing/2014/main" id="{D7A1E629-C759-8A43-BBEE-5E84A4D978CA}"/>
              </a:ext>
            </a:extLst>
          </p:cNvPr>
          <p:cNvSpPr>
            <a:spLocks noGrp="1"/>
          </p:cNvSpPr>
          <p:nvPr>
            <p:ph type="body" sz="quarter" idx="91" hasCustomPrompt="1"/>
          </p:nvPr>
        </p:nvSpPr>
        <p:spPr>
          <a:xfrm>
            <a:off x="1108119" y="565235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7" name="Picture Placeholder 3">
            <a:extLst>
              <a:ext uri="{FF2B5EF4-FFF2-40B4-BE49-F238E27FC236}">
                <a16:creationId xmlns:a16="http://schemas.microsoft.com/office/drawing/2014/main" id="{32560AF2-6EDC-E545-AC85-CD3E6C2E8432}"/>
              </a:ext>
            </a:extLst>
          </p:cNvPr>
          <p:cNvSpPr>
            <a:spLocks noGrp="1"/>
          </p:cNvSpPr>
          <p:nvPr>
            <p:ph type="pic" sz="quarter" idx="92"/>
          </p:nvPr>
        </p:nvSpPr>
        <p:spPr>
          <a:xfrm>
            <a:off x="9300886" y="5677676"/>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98" name="Text Placeholder 7">
            <a:extLst>
              <a:ext uri="{FF2B5EF4-FFF2-40B4-BE49-F238E27FC236}">
                <a16:creationId xmlns:a16="http://schemas.microsoft.com/office/drawing/2014/main" id="{0BF57D0D-FFC1-8745-91E3-01339FD39DB6}"/>
              </a:ext>
            </a:extLst>
          </p:cNvPr>
          <p:cNvSpPr>
            <a:spLocks noGrp="1"/>
          </p:cNvSpPr>
          <p:nvPr>
            <p:ph type="body" sz="quarter" idx="93" hasCustomPrompt="1"/>
          </p:nvPr>
        </p:nvSpPr>
        <p:spPr>
          <a:xfrm>
            <a:off x="9697315" y="565235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9" name="Picture Placeholder 3">
            <a:extLst>
              <a:ext uri="{FF2B5EF4-FFF2-40B4-BE49-F238E27FC236}">
                <a16:creationId xmlns:a16="http://schemas.microsoft.com/office/drawing/2014/main" id="{98DE4193-D11C-344E-B5AB-974997CACEED}"/>
              </a:ext>
            </a:extLst>
          </p:cNvPr>
          <p:cNvSpPr>
            <a:spLocks noGrp="1"/>
          </p:cNvSpPr>
          <p:nvPr>
            <p:ph type="pic" sz="quarter" idx="94"/>
          </p:nvPr>
        </p:nvSpPr>
        <p:spPr>
          <a:xfrm>
            <a:off x="6437820" y="5677676"/>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00" name="Text Placeholder 7">
            <a:extLst>
              <a:ext uri="{FF2B5EF4-FFF2-40B4-BE49-F238E27FC236}">
                <a16:creationId xmlns:a16="http://schemas.microsoft.com/office/drawing/2014/main" id="{3765874A-1593-9045-B59A-2202C9F499A1}"/>
              </a:ext>
            </a:extLst>
          </p:cNvPr>
          <p:cNvSpPr>
            <a:spLocks noGrp="1"/>
          </p:cNvSpPr>
          <p:nvPr>
            <p:ph type="body" sz="quarter" idx="95" hasCustomPrompt="1"/>
          </p:nvPr>
        </p:nvSpPr>
        <p:spPr>
          <a:xfrm>
            <a:off x="6834251" y="565235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01" name="Picture Placeholder 3">
            <a:extLst>
              <a:ext uri="{FF2B5EF4-FFF2-40B4-BE49-F238E27FC236}">
                <a16:creationId xmlns:a16="http://schemas.microsoft.com/office/drawing/2014/main" id="{9EAEB5CC-1475-8842-A12E-5F1190B1EACB}"/>
              </a:ext>
            </a:extLst>
          </p:cNvPr>
          <p:cNvSpPr>
            <a:spLocks noGrp="1"/>
          </p:cNvSpPr>
          <p:nvPr>
            <p:ph type="pic" sz="quarter" idx="96"/>
          </p:nvPr>
        </p:nvSpPr>
        <p:spPr>
          <a:xfrm>
            <a:off x="3588454" y="5677676"/>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02" name="Text Placeholder 7">
            <a:extLst>
              <a:ext uri="{FF2B5EF4-FFF2-40B4-BE49-F238E27FC236}">
                <a16:creationId xmlns:a16="http://schemas.microsoft.com/office/drawing/2014/main" id="{6203C484-A713-F14B-94DA-4C6D5A4958CC}"/>
              </a:ext>
            </a:extLst>
          </p:cNvPr>
          <p:cNvSpPr>
            <a:spLocks noGrp="1"/>
          </p:cNvSpPr>
          <p:nvPr>
            <p:ph type="body" sz="quarter" idx="97" hasCustomPrompt="1"/>
          </p:nvPr>
        </p:nvSpPr>
        <p:spPr>
          <a:xfrm>
            <a:off x="3984883" y="565235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4" name="Text Placeholder 6">
            <a:extLst>
              <a:ext uri="{FF2B5EF4-FFF2-40B4-BE49-F238E27FC236}">
                <a16:creationId xmlns:a16="http://schemas.microsoft.com/office/drawing/2014/main" id="{125F027B-F432-97D0-4000-2DD17AFB9473}"/>
              </a:ext>
            </a:extLst>
          </p:cNvPr>
          <p:cNvSpPr>
            <a:spLocks noGrp="1"/>
          </p:cNvSpPr>
          <p:nvPr>
            <p:ph type="body" sz="quarter" idx="98" hasCustomPrompt="1"/>
          </p:nvPr>
        </p:nvSpPr>
        <p:spPr>
          <a:xfrm>
            <a:off x="625928" y="450012"/>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21392235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7C07-3C91-4B9A-8930-83EDB331A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937D36-9781-4D34-B3C1-D3DCE4CD10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3643AB-FFC0-4F27-BB42-4D7A65176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39FC3-4F9E-4298-89BD-75C5D3CFB187}"/>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6" name="Footer Placeholder 5">
            <a:extLst>
              <a:ext uri="{FF2B5EF4-FFF2-40B4-BE49-F238E27FC236}">
                <a16:creationId xmlns:a16="http://schemas.microsoft.com/office/drawing/2014/main" id="{BAB9D232-3341-4DDE-AA50-381CD1AA9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9AEF0E-49C5-4C09-9758-6399E2FC05E9}"/>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39094900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Photo grid 1">
    <p:bg>
      <p:bgPr>
        <a:solidFill>
          <a:schemeClr val="bg2"/>
        </a:solidFill>
        <a:effectLst/>
      </p:bgPr>
    </p:bg>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711200" y="1650808"/>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3" name="Picture Placeholder 3"/>
          <p:cNvSpPr>
            <a:spLocks noGrp="1"/>
          </p:cNvSpPr>
          <p:nvPr>
            <p:ph type="pic" sz="quarter" idx="11"/>
          </p:nvPr>
        </p:nvSpPr>
        <p:spPr>
          <a:xfrm>
            <a:off x="711200" y="3946044"/>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4" name="Picture Placeholder 3"/>
          <p:cNvSpPr>
            <a:spLocks noGrp="1"/>
          </p:cNvSpPr>
          <p:nvPr>
            <p:ph type="pic" sz="quarter" idx="12"/>
          </p:nvPr>
        </p:nvSpPr>
        <p:spPr>
          <a:xfrm>
            <a:off x="6087533" y="1650808"/>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5" name="Picture Placeholder 3"/>
          <p:cNvSpPr>
            <a:spLocks noGrp="1"/>
          </p:cNvSpPr>
          <p:nvPr>
            <p:ph type="pic" sz="quarter" idx="13"/>
          </p:nvPr>
        </p:nvSpPr>
        <p:spPr>
          <a:xfrm>
            <a:off x="6087533" y="3946044"/>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8" name="Text Placeholder 7"/>
          <p:cNvSpPr>
            <a:spLocks noGrp="1"/>
          </p:cNvSpPr>
          <p:nvPr>
            <p:ph type="body" sz="quarter" idx="14" hasCustomPrompt="1"/>
          </p:nvPr>
        </p:nvSpPr>
        <p:spPr>
          <a:xfrm>
            <a:off x="2708570" y="2158809"/>
            <a:ext cx="2997201" cy="406401"/>
          </a:xfrm>
          <a:prstGeom prst="rect">
            <a:avLst/>
          </a:prstGeom>
        </p:spPr>
        <p:txBody>
          <a:bodyPr/>
          <a:lstStyle>
            <a:lvl1pPr marL="0" indent="0">
              <a:buNone/>
              <a:defRPr sz="2400" b="0" i="0">
                <a:solidFill>
                  <a:schemeClr val="tx1"/>
                </a:solidFill>
                <a:latin typeface="CiscoSansTT ExtraLight" panose="020B0303020201020303" pitchFamily="34" charset="0"/>
                <a:cs typeface="CiscoSansTT ExtraLight" panose="020B0303020201020303" pitchFamily="34" charset="0"/>
              </a:defRPr>
            </a:lvl1pPr>
          </a:lstStyle>
          <a:p>
            <a:pPr lvl="0"/>
            <a:r>
              <a:rPr lang="en-US"/>
              <a:t>Place title here</a:t>
            </a:r>
          </a:p>
        </p:txBody>
      </p:sp>
      <p:sp>
        <p:nvSpPr>
          <p:cNvPr id="9" name="Text Placeholder 7"/>
          <p:cNvSpPr>
            <a:spLocks noGrp="1"/>
          </p:cNvSpPr>
          <p:nvPr>
            <p:ph type="body" sz="quarter" idx="15" hasCustomPrompt="1"/>
          </p:nvPr>
        </p:nvSpPr>
        <p:spPr>
          <a:xfrm>
            <a:off x="2708570" y="2565210"/>
            <a:ext cx="2997201" cy="406401"/>
          </a:xfrm>
          <a:prstGeom prst="rect">
            <a:avLst/>
          </a:prstGeom>
        </p:spPr>
        <p:txBody>
          <a:bodyPr/>
          <a:lstStyle>
            <a:lvl1pPr marL="0" indent="0">
              <a:buNone/>
              <a:defRPr sz="1300" baseline="0">
                <a:solidFill>
                  <a:schemeClr val="tx1"/>
                </a:solidFill>
              </a:defRPr>
            </a:lvl1pPr>
          </a:lstStyle>
          <a:p>
            <a:pPr lvl="0"/>
            <a:r>
              <a:rPr lang="en-US"/>
              <a:t>Place text here</a:t>
            </a:r>
          </a:p>
        </p:txBody>
      </p:sp>
      <p:sp>
        <p:nvSpPr>
          <p:cNvPr id="10" name="Text Placeholder 7"/>
          <p:cNvSpPr>
            <a:spLocks noGrp="1"/>
          </p:cNvSpPr>
          <p:nvPr>
            <p:ph type="body" sz="quarter" idx="16" hasCustomPrompt="1"/>
          </p:nvPr>
        </p:nvSpPr>
        <p:spPr>
          <a:xfrm>
            <a:off x="2708570" y="4491569"/>
            <a:ext cx="2997201" cy="406401"/>
          </a:xfrm>
          <a:prstGeom prst="rect">
            <a:avLst/>
          </a:prstGeom>
        </p:spPr>
        <p:txBody>
          <a:bodyPr/>
          <a:lstStyle>
            <a:lvl1pPr marL="0" indent="0">
              <a:buNone/>
              <a:defRPr sz="2400" b="0" i="0">
                <a:solidFill>
                  <a:schemeClr val="tx1"/>
                </a:solidFill>
                <a:latin typeface="CiscoSansTT ExtraLight" panose="020B0303020201020303" pitchFamily="34" charset="0"/>
                <a:cs typeface="CiscoSansTT ExtraLight" panose="020B0303020201020303" pitchFamily="34" charset="0"/>
              </a:defRPr>
            </a:lvl1pPr>
          </a:lstStyle>
          <a:p>
            <a:pPr lvl="0"/>
            <a:r>
              <a:rPr lang="en-US"/>
              <a:t>Place title here</a:t>
            </a:r>
          </a:p>
        </p:txBody>
      </p:sp>
      <p:sp>
        <p:nvSpPr>
          <p:cNvPr id="11" name="Text Placeholder 7"/>
          <p:cNvSpPr>
            <a:spLocks noGrp="1"/>
          </p:cNvSpPr>
          <p:nvPr>
            <p:ph type="body" sz="quarter" idx="17" hasCustomPrompt="1"/>
          </p:nvPr>
        </p:nvSpPr>
        <p:spPr>
          <a:xfrm>
            <a:off x="2708570" y="4897970"/>
            <a:ext cx="2997201" cy="406401"/>
          </a:xfrm>
          <a:prstGeom prst="rect">
            <a:avLst/>
          </a:prstGeom>
        </p:spPr>
        <p:txBody>
          <a:bodyPr/>
          <a:lstStyle>
            <a:lvl1pPr marL="0" indent="0">
              <a:buNone/>
              <a:defRPr sz="1300" baseline="0">
                <a:solidFill>
                  <a:schemeClr val="tx1"/>
                </a:solidFill>
              </a:defRPr>
            </a:lvl1pPr>
          </a:lstStyle>
          <a:p>
            <a:pPr lvl="0"/>
            <a:r>
              <a:rPr lang="en-US"/>
              <a:t>Place text here</a:t>
            </a:r>
          </a:p>
        </p:txBody>
      </p:sp>
      <p:sp>
        <p:nvSpPr>
          <p:cNvPr id="12" name="Text Placeholder 7"/>
          <p:cNvSpPr>
            <a:spLocks noGrp="1"/>
          </p:cNvSpPr>
          <p:nvPr>
            <p:ph type="body" sz="quarter" idx="18" hasCustomPrompt="1"/>
          </p:nvPr>
        </p:nvSpPr>
        <p:spPr>
          <a:xfrm>
            <a:off x="8079516" y="2158809"/>
            <a:ext cx="2997201" cy="406401"/>
          </a:xfrm>
          <a:prstGeom prst="rect">
            <a:avLst/>
          </a:prstGeom>
        </p:spPr>
        <p:txBody>
          <a:bodyPr/>
          <a:lstStyle>
            <a:lvl1pPr marL="0" indent="0">
              <a:buNone/>
              <a:defRPr sz="2400" b="0" i="0">
                <a:solidFill>
                  <a:schemeClr val="tx1"/>
                </a:solidFill>
                <a:latin typeface="CiscoSansTT ExtraLight" panose="020B0303020201020303" pitchFamily="34" charset="0"/>
                <a:cs typeface="CiscoSansTT ExtraLight" panose="020B0303020201020303" pitchFamily="34" charset="0"/>
              </a:defRPr>
            </a:lvl1pPr>
          </a:lstStyle>
          <a:p>
            <a:pPr lvl="0"/>
            <a:r>
              <a:rPr lang="en-US"/>
              <a:t>Place title here</a:t>
            </a:r>
          </a:p>
        </p:txBody>
      </p:sp>
      <p:sp>
        <p:nvSpPr>
          <p:cNvPr id="13" name="Text Placeholder 7"/>
          <p:cNvSpPr>
            <a:spLocks noGrp="1"/>
          </p:cNvSpPr>
          <p:nvPr>
            <p:ph type="body" sz="quarter" idx="19" hasCustomPrompt="1"/>
          </p:nvPr>
        </p:nvSpPr>
        <p:spPr>
          <a:xfrm>
            <a:off x="8079516" y="2565210"/>
            <a:ext cx="2997201" cy="406401"/>
          </a:xfrm>
          <a:prstGeom prst="rect">
            <a:avLst/>
          </a:prstGeom>
        </p:spPr>
        <p:txBody>
          <a:bodyPr/>
          <a:lstStyle>
            <a:lvl1pPr marL="0" indent="0">
              <a:buNone/>
              <a:defRPr sz="1300" baseline="0">
                <a:solidFill>
                  <a:schemeClr val="tx1"/>
                </a:solidFill>
              </a:defRPr>
            </a:lvl1pPr>
          </a:lstStyle>
          <a:p>
            <a:pPr lvl="0"/>
            <a:r>
              <a:rPr lang="en-US"/>
              <a:t>Place text here</a:t>
            </a:r>
          </a:p>
        </p:txBody>
      </p:sp>
      <p:sp>
        <p:nvSpPr>
          <p:cNvPr id="14" name="Text Placeholder 7"/>
          <p:cNvSpPr>
            <a:spLocks noGrp="1"/>
          </p:cNvSpPr>
          <p:nvPr>
            <p:ph type="body" sz="quarter" idx="20" hasCustomPrompt="1"/>
          </p:nvPr>
        </p:nvSpPr>
        <p:spPr>
          <a:xfrm>
            <a:off x="8079516" y="4491569"/>
            <a:ext cx="2997201" cy="406401"/>
          </a:xfrm>
          <a:prstGeom prst="rect">
            <a:avLst/>
          </a:prstGeom>
        </p:spPr>
        <p:txBody>
          <a:bodyPr/>
          <a:lstStyle>
            <a:lvl1pPr marL="0" indent="0">
              <a:buNone/>
              <a:defRPr sz="2400" b="0" i="0">
                <a:solidFill>
                  <a:schemeClr val="tx1"/>
                </a:solidFill>
                <a:latin typeface="CiscoSansTT ExtraLight" panose="020B0303020201020303" pitchFamily="34" charset="0"/>
                <a:cs typeface="CiscoSansTT ExtraLight" panose="020B0303020201020303" pitchFamily="34" charset="0"/>
              </a:defRPr>
            </a:lvl1pPr>
          </a:lstStyle>
          <a:p>
            <a:pPr lvl="0"/>
            <a:r>
              <a:rPr lang="en-US"/>
              <a:t>Place title here</a:t>
            </a:r>
          </a:p>
        </p:txBody>
      </p:sp>
      <p:sp>
        <p:nvSpPr>
          <p:cNvPr id="15" name="Text Placeholder 7"/>
          <p:cNvSpPr>
            <a:spLocks noGrp="1"/>
          </p:cNvSpPr>
          <p:nvPr>
            <p:ph type="body" sz="quarter" idx="21" hasCustomPrompt="1"/>
          </p:nvPr>
        </p:nvSpPr>
        <p:spPr>
          <a:xfrm>
            <a:off x="8079516" y="4897970"/>
            <a:ext cx="2997201" cy="406401"/>
          </a:xfrm>
          <a:prstGeom prst="rect">
            <a:avLst/>
          </a:prstGeom>
        </p:spPr>
        <p:txBody>
          <a:bodyPr/>
          <a:lstStyle>
            <a:lvl1pPr marL="0" indent="0">
              <a:buNone/>
              <a:defRPr sz="1300" baseline="0">
                <a:solidFill>
                  <a:schemeClr val="tx1"/>
                </a:solidFill>
              </a:defRPr>
            </a:lvl1pPr>
          </a:lstStyle>
          <a:p>
            <a:pPr lvl="0"/>
            <a:r>
              <a:rPr lang="en-US"/>
              <a:t>Place text here</a:t>
            </a:r>
          </a:p>
        </p:txBody>
      </p:sp>
      <p:sp>
        <p:nvSpPr>
          <p:cNvPr id="19" name="Text Placeholder 2">
            <a:extLst>
              <a:ext uri="{FF2B5EF4-FFF2-40B4-BE49-F238E27FC236}">
                <a16:creationId xmlns:a16="http://schemas.microsoft.com/office/drawing/2014/main" id="{F87F9493-2336-13D2-9712-6F5EA4B97F3E}"/>
              </a:ext>
            </a:extLst>
          </p:cNvPr>
          <p:cNvSpPr>
            <a:spLocks noGrp="1"/>
          </p:cNvSpPr>
          <p:nvPr>
            <p:ph type="body" sz="quarter" idx="22"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20" name="Text Placeholder 6">
            <a:extLst>
              <a:ext uri="{FF2B5EF4-FFF2-40B4-BE49-F238E27FC236}">
                <a16:creationId xmlns:a16="http://schemas.microsoft.com/office/drawing/2014/main" id="{2716B8B4-F834-CE39-CB59-C3AC0E3E34DE}"/>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11138165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Photo grid 2">
    <p:bg>
      <p:bgPr>
        <a:solidFill>
          <a:schemeClr val="bg2"/>
        </a:solidFill>
        <a:effectLst/>
      </p:bgPr>
    </p:bg>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995219" y="2413195"/>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3" name="Picture Placeholder 3"/>
          <p:cNvSpPr>
            <a:spLocks noGrp="1"/>
          </p:cNvSpPr>
          <p:nvPr>
            <p:ph type="pic" sz="quarter" idx="11"/>
          </p:nvPr>
        </p:nvSpPr>
        <p:spPr>
          <a:xfrm>
            <a:off x="3770748" y="2413195"/>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9" name="Text Placeholder 7"/>
          <p:cNvSpPr>
            <a:spLocks noGrp="1"/>
          </p:cNvSpPr>
          <p:nvPr>
            <p:ph type="body" sz="quarter" idx="15" hasCustomPrompt="1"/>
          </p:nvPr>
        </p:nvSpPr>
        <p:spPr>
          <a:xfrm>
            <a:off x="660399" y="4449429"/>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6" name="Picture Placeholder 3"/>
          <p:cNvSpPr>
            <a:spLocks noGrp="1"/>
          </p:cNvSpPr>
          <p:nvPr>
            <p:ph type="pic" sz="quarter" idx="16"/>
          </p:nvPr>
        </p:nvSpPr>
        <p:spPr>
          <a:xfrm>
            <a:off x="6546277" y="2413195"/>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7" name="Picture Placeholder 3"/>
          <p:cNvSpPr>
            <a:spLocks noGrp="1"/>
          </p:cNvSpPr>
          <p:nvPr>
            <p:ph type="pic" sz="quarter" idx="17"/>
          </p:nvPr>
        </p:nvSpPr>
        <p:spPr>
          <a:xfrm>
            <a:off x="9321807" y="2413195"/>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8" name="Text Placeholder 7"/>
          <p:cNvSpPr>
            <a:spLocks noGrp="1"/>
          </p:cNvSpPr>
          <p:nvPr>
            <p:ph type="body" sz="quarter" idx="18" hasCustomPrompt="1"/>
          </p:nvPr>
        </p:nvSpPr>
        <p:spPr>
          <a:xfrm>
            <a:off x="3435928" y="4449429"/>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9" name="Text Placeholder 7"/>
          <p:cNvSpPr>
            <a:spLocks noGrp="1"/>
          </p:cNvSpPr>
          <p:nvPr>
            <p:ph type="body" sz="quarter" idx="19" hasCustomPrompt="1"/>
          </p:nvPr>
        </p:nvSpPr>
        <p:spPr>
          <a:xfrm>
            <a:off x="6211457" y="4449428"/>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20" name="Text Placeholder 7"/>
          <p:cNvSpPr>
            <a:spLocks noGrp="1"/>
          </p:cNvSpPr>
          <p:nvPr>
            <p:ph type="body" sz="quarter" idx="20" hasCustomPrompt="1"/>
          </p:nvPr>
        </p:nvSpPr>
        <p:spPr>
          <a:xfrm>
            <a:off x="8986987" y="4449428"/>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5" name="Text Placeholder 2">
            <a:extLst>
              <a:ext uri="{FF2B5EF4-FFF2-40B4-BE49-F238E27FC236}">
                <a16:creationId xmlns:a16="http://schemas.microsoft.com/office/drawing/2014/main" id="{B035310E-70A6-F6E8-67E1-671ABC060C9E}"/>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21" name="Text Placeholder 6">
            <a:extLst>
              <a:ext uri="{FF2B5EF4-FFF2-40B4-BE49-F238E27FC236}">
                <a16:creationId xmlns:a16="http://schemas.microsoft.com/office/drawing/2014/main" id="{5FB15CF3-F0DA-E5D9-9601-83FCD98CD28F}"/>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6528383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Photo grid 3">
    <p:bg>
      <p:bgPr>
        <a:solidFill>
          <a:schemeClr val="bg2"/>
        </a:solidFill>
        <a:effectLst/>
      </p:bgPr>
    </p:bg>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471039" y="2143624"/>
            <a:ext cx="2367941" cy="2367941"/>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3" name="Picture Placeholder 3"/>
          <p:cNvSpPr>
            <a:spLocks noGrp="1"/>
          </p:cNvSpPr>
          <p:nvPr>
            <p:ph type="pic" sz="quarter" idx="11"/>
          </p:nvPr>
        </p:nvSpPr>
        <p:spPr>
          <a:xfrm>
            <a:off x="4849684" y="2143624"/>
            <a:ext cx="2367941" cy="2367941"/>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9" name="Text Placeholder 7"/>
          <p:cNvSpPr>
            <a:spLocks noGrp="1"/>
          </p:cNvSpPr>
          <p:nvPr>
            <p:ph type="body" sz="quarter" idx="15" hasCustomPrompt="1"/>
          </p:nvPr>
        </p:nvSpPr>
        <p:spPr>
          <a:xfrm>
            <a:off x="1405788" y="4817925"/>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6" name="Picture Placeholder 3"/>
          <p:cNvSpPr>
            <a:spLocks noGrp="1"/>
          </p:cNvSpPr>
          <p:nvPr>
            <p:ph type="pic" sz="quarter" idx="16"/>
          </p:nvPr>
        </p:nvSpPr>
        <p:spPr>
          <a:xfrm>
            <a:off x="8228328" y="2143624"/>
            <a:ext cx="2367941" cy="2367941"/>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8" name="Text Placeholder 7"/>
          <p:cNvSpPr>
            <a:spLocks noGrp="1"/>
          </p:cNvSpPr>
          <p:nvPr>
            <p:ph type="body" sz="quarter" idx="18" hasCustomPrompt="1"/>
          </p:nvPr>
        </p:nvSpPr>
        <p:spPr>
          <a:xfrm>
            <a:off x="4784435" y="4817925"/>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9" name="Text Placeholder 7"/>
          <p:cNvSpPr>
            <a:spLocks noGrp="1"/>
          </p:cNvSpPr>
          <p:nvPr>
            <p:ph type="body" sz="quarter" idx="19" hasCustomPrompt="1"/>
          </p:nvPr>
        </p:nvSpPr>
        <p:spPr>
          <a:xfrm>
            <a:off x="8163079" y="4817924"/>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3" name="Text Placeholder 2">
            <a:extLst>
              <a:ext uri="{FF2B5EF4-FFF2-40B4-BE49-F238E27FC236}">
                <a16:creationId xmlns:a16="http://schemas.microsoft.com/office/drawing/2014/main" id="{2F5B399E-36DD-6F0D-6B04-A750EB76CE52}"/>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4" name="Text Placeholder 6">
            <a:extLst>
              <a:ext uri="{FF2B5EF4-FFF2-40B4-BE49-F238E27FC236}">
                <a16:creationId xmlns:a16="http://schemas.microsoft.com/office/drawing/2014/main" id="{A97A841C-443E-0CC6-7A13-3E9ED2666260}"/>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34070981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Photo grid 4">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471039" y="2143624"/>
            <a:ext cx="2367941" cy="2367941"/>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3" name="Picture Placeholder 3"/>
          <p:cNvSpPr>
            <a:spLocks noGrp="1"/>
          </p:cNvSpPr>
          <p:nvPr>
            <p:ph type="pic" sz="quarter" idx="11"/>
          </p:nvPr>
        </p:nvSpPr>
        <p:spPr>
          <a:xfrm>
            <a:off x="4849684" y="2143624"/>
            <a:ext cx="2367941" cy="2367941"/>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9" name="Text Placeholder 7"/>
          <p:cNvSpPr>
            <a:spLocks noGrp="1"/>
          </p:cNvSpPr>
          <p:nvPr>
            <p:ph type="body" sz="quarter" idx="15" hasCustomPrompt="1"/>
          </p:nvPr>
        </p:nvSpPr>
        <p:spPr>
          <a:xfrm>
            <a:off x="1405788" y="4817925"/>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6" name="Picture Placeholder 3"/>
          <p:cNvSpPr>
            <a:spLocks noGrp="1"/>
          </p:cNvSpPr>
          <p:nvPr>
            <p:ph type="pic" sz="quarter" idx="16"/>
          </p:nvPr>
        </p:nvSpPr>
        <p:spPr>
          <a:xfrm>
            <a:off x="8228328" y="2143624"/>
            <a:ext cx="2367941" cy="2367941"/>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8" name="Text Placeholder 7"/>
          <p:cNvSpPr>
            <a:spLocks noGrp="1"/>
          </p:cNvSpPr>
          <p:nvPr>
            <p:ph type="body" sz="quarter" idx="18" hasCustomPrompt="1"/>
          </p:nvPr>
        </p:nvSpPr>
        <p:spPr>
          <a:xfrm>
            <a:off x="4784435" y="4817925"/>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9" name="Text Placeholder 7"/>
          <p:cNvSpPr>
            <a:spLocks noGrp="1"/>
          </p:cNvSpPr>
          <p:nvPr>
            <p:ph type="body" sz="quarter" idx="19" hasCustomPrompt="1"/>
          </p:nvPr>
        </p:nvSpPr>
        <p:spPr>
          <a:xfrm>
            <a:off x="8163079" y="4817924"/>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3" name="Text Placeholder 2">
            <a:extLst>
              <a:ext uri="{FF2B5EF4-FFF2-40B4-BE49-F238E27FC236}">
                <a16:creationId xmlns:a16="http://schemas.microsoft.com/office/drawing/2014/main" id="{ADA58A85-C978-55C3-15E0-51498AE1539C}"/>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4" name="Text Placeholder 6">
            <a:extLst>
              <a:ext uri="{FF2B5EF4-FFF2-40B4-BE49-F238E27FC236}">
                <a16:creationId xmlns:a16="http://schemas.microsoft.com/office/drawing/2014/main" id="{3DEFF1E5-698B-29EC-2DA0-8434BF346EC2}"/>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288985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Photo grid 5">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277249" y="1430868"/>
            <a:ext cx="2755521" cy="3742549"/>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9" name="Text Placeholder 7"/>
          <p:cNvSpPr>
            <a:spLocks noGrp="1"/>
          </p:cNvSpPr>
          <p:nvPr>
            <p:ph type="body" sz="quarter" idx="15" hasCustomPrompt="1"/>
          </p:nvPr>
        </p:nvSpPr>
        <p:spPr>
          <a:xfrm>
            <a:off x="1405788" y="5479776"/>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8" name="Text Placeholder 7"/>
          <p:cNvSpPr>
            <a:spLocks noGrp="1"/>
          </p:cNvSpPr>
          <p:nvPr>
            <p:ph type="body" sz="quarter" idx="18" hasCustomPrompt="1"/>
          </p:nvPr>
        </p:nvSpPr>
        <p:spPr>
          <a:xfrm>
            <a:off x="4784435" y="5479776"/>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9" name="Text Placeholder 7"/>
          <p:cNvSpPr>
            <a:spLocks noGrp="1"/>
          </p:cNvSpPr>
          <p:nvPr>
            <p:ph type="body" sz="quarter" idx="19" hasCustomPrompt="1"/>
          </p:nvPr>
        </p:nvSpPr>
        <p:spPr>
          <a:xfrm>
            <a:off x="8163079" y="5479774"/>
            <a:ext cx="2498440" cy="406401"/>
          </a:xfrm>
          <a:prstGeom prst="rect">
            <a:avLst/>
          </a:prstGeom>
        </p:spPr>
        <p:txBody>
          <a:bodyPr/>
          <a:lstStyle>
            <a:lvl1pPr marL="0" indent="0" algn="ctr">
              <a:buNone/>
              <a:defRPr sz="1867" baseline="0">
                <a:solidFill>
                  <a:schemeClr val="tx1"/>
                </a:solidFill>
              </a:defRPr>
            </a:lvl1pPr>
          </a:lstStyle>
          <a:p>
            <a:pPr lvl="0"/>
            <a:r>
              <a:rPr lang="en-US"/>
              <a:t>Place text here</a:t>
            </a:r>
          </a:p>
        </p:txBody>
      </p:sp>
      <p:sp>
        <p:nvSpPr>
          <p:cNvPr id="10" name="Picture Placeholder 3">
            <a:extLst>
              <a:ext uri="{FF2B5EF4-FFF2-40B4-BE49-F238E27FC236}">
                <a16:creationId xmlns:a16="http://schemas.microsoft.com/office/drawing/2014/main" id="{5912C578-2CFA-2609-B2B9-3A660B33A60F}"/>
              </a:ext>
            </a:extLst>
          </p:cNvPr>
          <p:cNvSpPr>
            <a:spLocks noGrp="1"/>
          </p:cNvSpPr>
          <p:nvPr>
            <p:ph type="pic" sz="quarter" idx="20"/>
          </p:nvPr>
        </p:nvSpPr>
        <p:spPr>
          <a:xfrm>
            <a:off x="4709773" y="1430868"/>
            <a:ext cx="2755521" cy="3742549"/>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1" name="Picture Placeholder 3">
            <a:extLst>
              <a:ext uri="{FF2B5EF4-FFF2-40B4-BE49-F238E27FC236}">
                <a16:creationId xmlns:a16="http://schemas.microsoft.com/office/drawing/2014/main" id="{75019E6F-7EDE-0A1E-A05A-9C903808C1F4}"/>
              </a:ext>
            </a:extLst>
          </p:cNvPr>
          <p:cNvSpPr>
            <a:spLocks noGrp="1"/>
          </p:cNvSpPr>
          <p:nvPr>
            <p:ph type="pic" sz="quarter" idx="21"/>
          </p:nvPr>
        </p:nvSpPr>
        <p:spPr>
          <a:xfrm>
            <a:off x="8034540" y="1430868"/>
            <a:ext cx="2755521" cy="3742549"/>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2" name="Text Placeholder 6">
            <a:extLst>
              <a:ext uri="{FF2B5EF4-FFF2-40B4-BE49-F238E27FC236}">
                <a16:creationId xmlns:a16="http://schemas.microsoft.com/office/drawing/2014/main" id="{F1968240-A2D7-3AFB-E139-4C8B1C67EA55}"/>
              </a:ext>
            </a:extLst>
          </p:cNvPr>
          <p:cNvSpPr>
            <a:spLocks noGrp="1"/>
          </p:cNvSpPr>
          <p:nvPr>
            <p:ph type="body" sz="quarter" idx="90" hasCustomPrompt="1"/>
          </p:nvPr>
        </p:nvSpPr>
        <p:spPr>
          <a:xfrm>
            <a:off x="625928" y="450012"/>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75144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Photo grid 6">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87533" y="2"/>
            <a:ext cx="2737152" cy="4409831"/>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3" name="Picture Placeholder 6">
            <a:extLst>
              <a:ext uri="{FF2B5EF4-FFF2-40B4-BE49-F238E27FC236}">
                <a16:creationId xmlns:a16="http://schemas.microsoft.com/office/drawing/2014/main" id="{4C8B1DB1-55C6-E44A-9630-610A391F3189}"/>
              </a:ext>
            </a:extLst>
          </p:cNvPr>
          <p:cNvSpPr>
            <a:spLocks noGrp="1"/>
          </p:cNvSpPr>
          <p:nvPr>
            <p:ph type="pic" sz="quarter" idx="33"/>
          </p:nvPr>
        </p:nvSpPr>
        <p:spPr>
          <a:xfrm>
            <a:off x="6087533" y="4645904"/>
            <a:ext cx="2737152" cy="2212096"/>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4" name="Picture Placeholder 6">
            <a:extLst>
              <a:ext uri="{FF2B5EF4-FFF2-40B4-BE49-F238E27FC236}">
                <a16:creationId xmlns:a16="http://schemas.microsoft.com/office/drawing/2014/main" id="{00000B7C-B9C2-3692-DA0C-7CD43971473C}"/>
              </a:ext>
            </a:extLst>
          </p:cNvPr>
          <p:cNvSpPr>
            <a:spLocks noGrp="1"/>
          </p:cNvSpPr>
          <p:nvPr>
            <p:ph type="pic" sz="quarter" idx="34"/>
          </p:nvPr>
        </p:nvSpPr>
        <p:spPr>
          <a:xfrm>
            <a:off x="9106505" y="2448171"/>
            <a:ext cx="2737152" cy="4409831"/>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6" name="Picture Placeholder 6">
            <a:extLst>
              <a:ext uri="{FF2B5EF4-FFF2-40B4-BE49-F238E27FC236}">
                <a16:creationId xmlns:a16="http://schemas.microsoft.com/office/drawing/2014/main" id="{66766FEE-7FB9-ABDC-C0E5-6CCEACB6769D}"/>
              </a:ext>
            </a:extLst>
          </p:cNvPr>
          <p:cNvSpPr>
            <a:spLocks noGrp="1"/>
          </p:cNvSpPr>
          <p:nvPr>
            <p:ph type="pic" sz="quarter" idx="35"/>
          </p:nvPr>
        </p:nvSpPr>
        <p:spPr>
          <a:xfrm>
            <a:off x="9106505" y="-7181"/>
            <a:ext cx="2737152" cy="2212096"/>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1" name="Title 1">
            <a:extLst>
              <a:ext uri="{FF2B5EF4-FFF2-40B4-BE49-F238E27FC236}">
                <a16:creationId xmlns:a16="http://schemas.microsoft.com/office/drawing/2014/main" id="{A089A6F4-712F-CDCA-8B9E-9557816C62EB}"/>
              </a:ext>
            </a:extLst>
          </p:cNvPr>
          <p:cNvSpPr>
            <a:spLocks noGrp="1"/>
          </p:cNvSpPr>
          <p:nvPr>
            <p:ph type="ctrTitle" hasCustomPrompt="1"/>
          </p:nvPr>
        </p:nvSpPr>
        <p:spPr>
          <a:xfrm>
            <a:off x="632125" y="176182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17" name="Text Placeholder 2">
            <a:extLst>
              <a:ext uri="{FF2B5EF4-FFF2-40B4-BE49-F238E27FC236}">
                <a16:creationId xmlns:a16="http://schemas.microsoft.com/office/drawing/2014/main" id="{972BF7ED-AC89-B066-6405-86D841A4EB03}"/>
              </a:ext>
            </a:extLst>
          </p:cNvPr>
          <p:cNvSpPr>
            <a:spLocks noGrp="1"/>
          </p:cNvSpPr>
          <p:nvPr>
            <p:ph type="body" sz="quarter" idx="16" hasCustomPrompt="1"/>
          </p:nvPr>
        </p:nvSpPr>
        <p:spPr>
          <a:xfrm>
            <a:off x="632125" y="2372473"/>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0A9F1691-DBBD-8959-76B0-C07758051C17}"/>
              </a:ext>
            </a:extLst>
          </p:cNvPr>
          <p:cNvSpPr>
            <a:spLocks noGrp="1"/>
          </p:cNvSpPr>
          <p:nvPr>
            <p:ph type="body" sz="quarter" idx="30" hasCustomPrompt="1"/>
          </p:nvPr>
        </p:nvSpPr>
        <p:spPr>
          <a:xfrm>
            <a:off x="632125" y="2803020"/>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2" name="Text Placeholder 2">
            <a:extLst>
              <a:ext uri="{FF2B5EF4-FFF2-40B4-BE49-F238E27FC236}">
                <a16:creationId xmlns:a16="http://schemas.microsoft.com/office/drawing/2014/main" id="{C9340E82-B158-1238-2658-3BE2D616C842}"/>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578661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3774577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Sky Closing">
    <p:bg>
      <p:bgPr>
        <a:solidFill>
          <a:schemeClr val="accent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3655590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Title Midnight">
    <p:spTree>
      <p:nvGrpSpPr>
        <p:cNvPr id="1" name=""/>
        <p:cNvGrpSpPr/>
        <p:nvPr/>
      </p:nvGrpSpPr>
      <p:grpSpPr>
        <a:xfrm>
          <a:off x="0" y="0"/>
          <a:ext cx="0" cy="0"/>
          <a:chOff x="0" y="0"/>
          <a:chExt cx="0" cy="0"/>
        </a:xfrm>
      </p:grpSpPr>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0868042" y="431800"/>
            <a:ext cx="714359" cy="375341"/>
          </a:xfrm>
          <a:prstGeom prst="rect">
            <a:avLst/>
          </a:prstGeom>
        </p:spPr>
      </p:pic>
      <p:sp>
        <p:nvSpPr>
          <p:cNvPr id="7" name="Title 1">
            <a:extLst>
              <a:ext uri="{FF2B5EF4-FFF2-40B4-BE49-F238E27FC236}">
                <a16:creationId xmlns:a16="http://schemas.microsoft.com/office/drawing/2014/main" id="{FB1806B9-59E1-8EE1-4B4C-90B4D0E1F8B6}"/>
              </a:ext>
            </a:extLst>
          </p:cNvPr>
          <p:cNvSpPr>
            <a:spLocks noGrp="1"/>
          </p:cNvSpPr>
          <p:nvPr>
            <p:ph type="ctrTitle" hasCustomPrompt="1"/>
          </p:nvPr>
        </p:nvSpPr>
        <p:spPr>
          <a:xfrm>
            <a:off x="609600" y="3200817"/>
            <a:ext cx="10972800" cy="1504200"/>
          </a:xfrm>
          <a:prstGeom prst="rect">
            <a:avLst/>
          </a:prstGeom>
        </p:spPr>
        <p:txBody>
          <a:bodyPr lIns="0" tIns="0" rIns="0" bIns="0" anchor="b" anchorCtr="0"/>
          <a:lstStyle>
            <a:lvl1pPr marL="0" indent="0" algn="r">
              <a:lnSpc>
                <a:spcPct val="90000"/>
              </a:lnSpc>
              <a:buFont typeface="Arial" panose="020B0604020202020204" pitchFamily="34" charset="0"/>
              <a:buNone/>
              <a:defRPr sz="5400" b="0" i="0" spc="0" baseline="0">
                <a:solidFill>
                  <a:schemeClr val="bg1"/>
                </a:solidFill>
                <a:latin typeface="CiscoSansTT ExtraLight" panose="020B0303020201020303" pitchFamily="34" charset="0"/>
                <a:cs typeface="CiscoSansTT ExtraLight"/>
              </a:defRPr>
            </a:lvl1pPr>
          </a:lstStyle>
          <a:p>
            <a:r>
              <a:rPr lang="en-GB"/>
              <a:t>Presentation title </a:t>
            </a:r>
            <a:br>
              <a:rPr lang="en-GB"/>
            </a:br>
            <a:r>
              <a:rPr lang="en-GB"/>
              <a:t>goes here</a:t>
            </a:r>
            <a:endParaRPr lang="en-US"/>
          </a:p>
        </p:txBody>
      </p:sp>
      <p:sp>
        <p:nvSpPr>
          <p:cNvPr id="11" name="Subtitle">
            <a:extLst>
              <a:ext uri="{FF2B5EF4-FFF2-40B4-BE49-F238E27FC236}">
                <a16:creationId xmlns:a16="http://schemas.microsoft.com/office/drawing/2014/main" id="{0752FE33-C659-2420-3AB6-DE44957C4B0C}"/>
              </a:ext>
            </a:extLst>
          </p:cNvPr>
          <p:cNvSpPr>
            <a:spLocks noGrp="1"/>
          </p:cNvSpPr>
          <p:nvPr>
            <p:ph type="body" sz="quarter" idx="13" hasCustomPrompt="1"/>
          </p:nvPr>
        </p:nvSpPr>
        <p:spPr>
          <a:xfrm>
            <a:off x="609600" y="4807254"/>
            <a:ext cx="10972800" cy="398668"/>
          </a:xfrm>
          <a:prstGeom prst="rect">
            <a:avLst/>
          </a:prstGeom>
        </p:spPr>
        <p:txBody>
          <a:bodyPr lIns="0" tIns="0" rIns="0" bIns="0"/>
          <a:lstStyle>
            <a:lvl1pPr marL="0" indent="0" algn="r">
              <a:buFont typeface="Arial" panose="020B0604020202020204" pitchFamily="34" charset="0"/>
              <a:buNone/>
              <a:defRPr sz="20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 goes here</a:t>
            </a:r>
          </a:p>
        </p:txBody>
      </p:sp>
      <p:sp>
        <p:nvSpPr>
          <p:cNvPr id="12" name="Speaker Name">
            <a:extLst>
              <a:ext uri="{FF2B5EF4-FFF2-40B4-BE49-F238E27FC236}">
                <a16:creationId xmlns:a16="http://schemas.microsoft.com/office/drawing/2014/main" id="{41F71C68-0397-BAD0-2DDC-F934B0E3B241}"/>
              </a:ext>
            </a:extLst>
          </p:cNvPr>
          <p:cNvSpPr>
            <a:spLocks noGrp="1"/>
          </p:cNvSpPr>
          <p:nvPr>
            <p:ph type="subTitle" idx="1" hasCustomPrompt="1"/>
          </p:nvPr>
        </p:nvSpPr>
        <p:spPr>
          <a:xfrm>
            <a:off x="609600" y="5314225"/>
            <a:ext cx="10972800" cy="807177"/>
          </a:xfrm>
          <a:prstGeom prst="rect">
            <a:avLst/>
          </a:prstGeom>
        </p:spPr>
        <p:txBody>
          <a:bodyPr lIns="0" tIns="0" rIns="0" bIns="0" anchor="t" anchorCtr="0">
            <a:noAutofit/>
          </a:bodyPr>
          <a:lstStyle>
            <a:lvl1pPr marL="0" indent="0" algn="r">
              <a:lnSpc>
                <a:spcPct val="100000"/>
              </a:lnSpc>
              <a:spcBef>
                <a:spcPts val="0"/>
              </a:spcBef>
              <a:spcAft>
                <a:spcPts val="1600"/>
              </a:spcAft>
              <a:buNone/>
              <a:defRPr sz="1300" b="0" i="0">
                <a:solidFill>
                  <a:schemeClr val="tx1"/>
                </a:solidFill>
                <a:latin typeface="CiscoSansTT Light" panose="020B0503020201020303" pitchFamily="34" charset="0"/>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a:p>
            <a:r>
              <a:rPr lang="en-GB"/>
              <a:t>Date</a:t>
            </a:r>
            <a:endParaRPr lang="en-US"/>
          </a:p>
        </p:txBody>
      </p:sp>
    </p:spTree>
    <p:extLst>
      <p:ext uri="{BB962C8B-B14F-4D97-AF65-F5344CB8AC3E}">
        <p14:creationId xmlns:p14="http://schemas.microsoft.com/office/powerpoint/2010/main" val="2794888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Sky Title Midnight Left">
    <p:bg>
      <p:bgPr>
        <a:solidFill>
          <a:schemeClr val="accent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28011" y="3200817"/>
            <a:ext cx="10962553" cy="1504200"/>
          </a:xfrm>
          <a:prstGeom prst="rect">
            <a:avLst/>
          </a:prstGeom>
          <a:noFill/>
        </p:spPr>
        <p:txBody>
          <a:bodyPr lIns="0" tIns="0" rIns="0" bIns="0" anchor="b" anchorCtr="0"/>
          <a:lstStyle>
            <a:lvl1pPr marL="0" indent="0" algn="l">
              <a:lnSpc>
                <a:spcPct val="90000"/>
              </a:lnSpc>
              <a:buFont typeface="Arial" panose="020B0604020202020204" pitchFamily="34" charset="0"/>
              <a:buNone/>
              <a:defRPr sz="5400" b="0" i="0" spc="0" baseline="0">
                <a:solidFill>
                  <a:schemeClr val="bg1"/>
                </a:solidFill>
                <a:latin typeface="CiscoSansTT ExtraLight" panose="020B0303020201020303" pitchFamily="34" charset="0"/>
                <a:cs typeface="CiscoSansTT ExtraLight"/>
              </a:defRPr>
            </a:lvl1pPr>
          </a:lstStyle>
          <a:p>
            <a:r>
              <a:rPr lang="en-GB"/>
              <a:t>Presentation title </a:t>
            </a:r>
            <a:br>
              <a:rPr lang="en-GB"/>
            </a:br>
            <a:r>
              <a:rPr lang="en-GB"/>
              <a:t>goes here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28011" y="4807254"/>
            <a:ext cx="10962553" cy="398668"/>
          </a:xfrm>
          <a:prstGeom prst="rect">
            <a:avLst/>
          </a:prstGeom>
          <a:noFill/>
        </p:spPr>
        <p:txBody>
          <a:bodyPr lIns="0" tIns="0" rIns="0" bIns="0"/>
          <a:lstStyle>
            <a:lvl1pPr marL="0" indent="0" algn="l">
              <a:buFont typeface="Arial" panose="020B0604020202020204" pitchFamily="34" charset="0"/>
              <a:buNone/>
              <a:defRPr sz="20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 goes here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28011" y="5314225"/>
            <a:ext cx="10962553" cy="807177"/>
          </a:xfrm>
          <a:prstGeom prst="rect">
            <a:avLst/>
          </a:prstGeom>
          <a:noFill/>
        </p:spPr>
        <p:txBody>
          <a:bodyPr lIns="0" tIns="0" rIns="0" bIns="0" anchor="t" anchorCtr="0">
            <a:noAutofit/>
          </a:bodyPr>
          <a:lstStyle>
            <a:lvl1pPr marL="0" indent="0" algn="l">
              <a:lnSpc>
                <a:spcPct val="100000"/>
              </a:lnSpc>
              <a:spcBef>
                <a:spcPts val="0"/>
              </a:spcBef>
              <a:spcAft>
                <a:spcPts val="1600"/>
              </a:spcAft>
              <a:buNone/>
              <a:defRPr sz="1300" b="0" i="0">
                <a:solidFill>
                  <a:schemeClr val="bg1"/>
                </a:solidFill>
                <a:latin typeface="CiscoSansTT Light" panose="020B0503020201020303" pitchFamily="34" charset="0"/>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a:p>
            <a:r>
              <a:rPr lang="en-GB"/>
              <a:t>Date</a:t>
            </a:r>
            <a:endParaRPr lang="en-US"/>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Tree>
    <p:extLst>
      <p:ext uri="{BB962C8B-B14F-4D97-AF65-F5344CB8AC3E}">
        <p14:creationId xmlns:p14="http://schemas.microsoft.com/office/powerpoint/2010/main" val="474568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9AA66-E222-4128-8F71-ACBE5219D1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5E168B-E468-4DAC-9742-9784CF9F63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638DFA-5893-4A82-B9B6-EE4036A91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3E6A6-8630-40FC-BDEE-AAF7C44EA766}"/>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6" name="Footer Placeholder 5">
            <a:extLst>
              <a:ext uri="{FF2B5EF4-FFF2-40B4-BE49-F238E27FC236}">
                <a16:creationId xmlns:a16="http://schemas.microsoft.com/office/drawing/2014/main" id="{7EA89959-B185-4640-9837-38C5C6E45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85A54E-064A-4D70-8E36-DBCECD0962FF}"/>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212759370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Title Midnight Lef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28011" y="3200817"/>
            <a:ext cx="10962553" cy="1504200"/>
          </a:xfrm>
          <a:prstGeom prst="rect">
            <a:avLst/>
          </a:prstGeom>
          <a:noFill/>
        </p:spPr>
        <p:txBody>
          <a:bodyPr lIns="0" tIns="0" rIns="0" bIns="0" anchor="b" anchorCtr="0"/>
          <a:lstStyle>
            <a:lvl1pPr marL="0" indent="0" algn="l">
              <a:lnSpc>
                <a:spcPct val="90000"/>
              </a:lnSpc>
              <a:buFont typeface="Arial" panose="020B0604020202020204" pitchFamily="34" charset="0"/>
              <a:buNone/>
              <a:defRPr sz="5400" b="0" i="0" spc="0" baseline="0">
                <a:solidFill>
                  <a:schemeClr val="bg1"/>
                </a:solidFill>
                <a:latin typeface="CiscoSansTT ExtraLight" panose="020B0303020201020303" pitchFamily="34" charset="0"/>
                <a:cs typeface="CiscoSansTT ExtraLight"/>
              </a:defRPr>
            </a:lvl1pPr>
          </a:lstStyle>
          <a:p>
            <a:r>
              <a:rPr lang="en-GB"/>
              <a:t>Presentation title </a:t>
            </a:r>
            <a:br>
              <a:rPr lang="en-GB"/>
            </a:br>
            <a:r>
              <a:rPr lang="en-GB"/>
              <a:t>goes here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28011" y="4807254"/>
            <a:ext cx="10962553" cy="398668"/>
          </a:xfrm>
          <a:prstGeom prst="rect">
            <a:avLst/>
          </a:prstGeom>
          <a:noFill/>
        </p:spPr>
        <p:txBody>
          <a:bodyPr lIns="0" tIns="0" rIns="0" bIns="0"/>
          <a:lstStyle>
            <a:lvl1pPr marL="0" indent="0" algn="l">
              <a:buFont typeface="Arial" panose="020B0604020202020204" pitchFamily="34" charset="0"/>
              <a:buNone/>
              <a:defRPr sz="20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 goes here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28011" y="5314225"/>
            <a:ext cx="10962553" cy="807177"/>
          </a:xfrm>
          <a:prstGeom prst="rect">
            <a:avLst/>
          </a:prstGeom>
          <a:noFill/>
        </p:spPr>
        <p:txBody>
          <a:bodyPr lIns="0" tIns="0" rIns="0" bIns="0" anchor="t" anchorCtr="0">
            <a:noAutofit/>
          </a:bodyPr>
          <a:lstStyle>
            <a:lvl1pPr marL="0" indent="0" algn="l">
              <a:lnSpc>
                <a:spcPct val="100000"/>
              </a:lnSpc>
              <a:spcBef>
                <a:spcPts val="0"/>
              </a:spcBef>
              <a:spcAft>
                <a:spcPts val="1600"/>
              </a:spcAft>
              <a:buNone/>
              <a:defRPr sz="1300" b="0" i="0">
                <a:solidFill>
                  <a:schemeClr val="tx1"/>
                </a:solidFill>
                <a:latin typeface="CiscoSansTT Light" panose="020B0503020201020303" pitchFamily="34" charset="0"/>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a:p>
            <a:r>
              <a:rPr lang="en-GB"/>
              <a:t>Date</a:t>
            </a:r>
            <a:endParaRPr lang="en-US"/>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Tree>
    <p:extLst>
      <p:ext uri="{BB962C8B-B14F-4D97-AF65-F5344CB8AC3E}">
        <p14:creationId xmlns:p14="http://schemas.microsoft.com/office/powerpoint/2010/main" val="2516550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Title Midnight Left Image">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8B79449B-D8FD-934A-BDBF-CDDC969F0C21}"/>
              </a:ext>
            </a:extLst>
          </p:cNvPr>
          <p:cNvSpPr>
            <a:spLocks noGrp="1"/>
          </p:cNvSpPr>
          <p:nvPr>
            <p:ph type="pic" sz="quarter" idx="10" hasCustomPrompt="1"/>
          </p:nvPr>
        </p:nvSpPr>
        <p:spPr>
          <a:xfrm>
            <a:off x="8186059" y="0"/>
            <a:ext cx="4005943" cy="6858000"/>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
        <p:nvSpPr>
          <p:cNvPr id="16" name="Title 1">
            <a:extLst>
              <a:ext uri="{FF2B5EF4-FFF2-40B4-BE49-F238E27FC236}">
                <a16:creationId xmlns:a16="http://schemas.microsoft.com/office/drawing/2014/main" id="{295FAFAD-F810-39BD-3A75-77D90AC7B4C4}"/>
              </a:ext>
            </a:extLst>
          </p:cNvPr>
          <p:cNvSpPr>
            <a:spLocks noGrp="1"/>
          </p:cNvSpPr>
          <p:nvPr>
            <p:ph type="ctrTitle" hasCustomPrompt="1"/>
          </p:nvPr>
        </p:nvSpPr>
        <p:spPr>
          <a:xfrm>
            <a:off x="628011" y="3200817"/>
            <a:ext cx="10962553" cy="1504200"/>
          </a:xfrm>
          <a:prstGeom prst="rect">
            <a:avLst/>
          </a:prstGeom>
          <a:noFill/>
        </p:spPr>
        <p:txBody>
          <a:bodyPr lIns="0" tIns="0" rIns="0" bIns="0" anchor="b" anchorCtr="0"/>
          <a:lstStyle>
            <a:lvl1pPr marL="0" indent="0" algn="l">
              <a:lnSpc>
                <a:spcPct val="90000"/>
              </a:lnSpc>
              <a:buFont typeface="Arial" panose="020B0604020202020204" pitchFamily="34" charset="0"/>
              <a:buNone/>
              <a:defRPr sz="5400" b="0" i="0" spc="0" baseline="0">
                <a:solidFill>
                  <a:schemeClr val="bg1"/>
                </a:solidFill>
                <a:latin typeface="CiscoSansTT ExtraLight" panose="020B0303020201020303" pitchFamily="34" charset="0"/>
                <a:cs typeface="CiscoSansTT ExtraLight"/>
              </a:defRPr>
            </a:lvl1pPr>
          </a:lstStyle>
          <a:p>
            <a:r>
              <a:rPr lang="en-GB"/>
              <a:t>Presentation title </a:t>
            </a:r>
            <a:br>
              <a:rPr lang="en-GB"/>
            </a:br>
            <a:r>
              <a:rPr lang="en-GB"/>
              <a:t>goes here</a:t>
            </a:r>
            <a:endParaRPr lang="en-US"/>
          </a:p>
        </p:txBody>
      </p:sp>
      <p:sp>
        <p:nvSpPr>
          <p:cNvPr id="17" name="Subtitle">
            <a:extLst>
              <a:ext uri="{FF2B5EF4-FFF2-40B4-BE49-F238E27FC236}">
                <a16:creationId xmlns:a16="http://schemas.microsoft.com/office/drawing/2014/main" id="{8C37E0F8-C5E2-7BED-8AAC-897D792BB038}"/>
              </a:ext>
            </a:extLst>
          </p:cNvPr>
          <p:cNvSpPr>
            <a:spLocks noGrp="1"/>
          </p:cNvSpPr>
          <p:nvPr>
            <p:ph type="body" sz="quarter" idx="13" hasCustomPrompt="1"/>
          </p:nvPr>
        </p:nvSpPr>
        <p:spPr>
          <a:xfrm>
            <a:off x="628011" y="4807254"/>
            <a:ext cx="10962553" cy="398668"/>
          </a:xfrm>
          <a:prstGeom prst="rect">
            <a:avLst/>
          </a:prstGeom>
          <a:noFill/>
        </p:spPr>
        <p:txBody>
          <a:bodyPr lIns="0" tIns="0" rIns="0" bIns="0"/>
          <a:lstStyle>
            <a:lvl1pPr marL="0" indent="0" algn="l">
              <a:buFont typeface="Arial" panose="020B0604020202020204" pitchFamily="34" charset="0"/>
              <a:buNone/>
              <a:defRPr sz="20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 goes here</a:t>
            </a:r>
          </a:p>
        </p:txBody>
      </p:sp>
      <p:sp>
        <p:nvSpPr>
          <p:cNvPr id="18" name="Subtitle 2">
            <a:extLst>
              <a:ext uri="{FF2B5EF4-FFF2-40B4-BE49-F238E27FC236}">
                <a16:creationId xmlns:a16="http://schemas.microsoft.com/office/drawing/2014/main" id="{CD577481-303C-6B3D-080C-D901A9CC28E2}"/>
              </a:ext>
            </a:extLst>
          </p:cNvPr>
          <p:cNvSpPr>
            <a:spLocks noGrp="1"/>
          </p:cNvSpPr>
          <p:nvPr>
            <p:ph type="subTitle" idx="1" hasCustomPrompt="1"/>
          </p:nvPr>
        </p:nvSpPr>
        <p:spPr>
          <a:xfrm>
            <a:off x="628011" y="5314225"/>
            <a:ext cx="10962553" cy="807177"/>
          </a:xfrm>
          <a:prstGeom prst="rect">
            <a:avLst/>
          </a:prstGeom>
          <a:noFill/>
        </p:spPr>
        <p:txBody>
          <a:bodyPr lIns="0" tIns="0" rIns="0" bIns="0" anchor="t" anchorCtr="0">
            <a:noAutofit/>
          </a:bodyPr>
          <a:lstStyle>
            <a:lvl1pPr marL="0" indent="0" algn="l">
              <a:lnSpc>
                <a:spcPct val="100000"/>
              </a:lnSpc>
              <a:spcBef>
                <a:spcPts val="0"/>
              </a:spcBef>
              <a:spcAft>
                <a:spcPts val="1600"/>
              </a:spcAft>
              <a:buNone/>
              <a:defRPr sz="1300" b="0" i="0">
                <a:solidFill>
                  <a:schemeClr val="tx1"/>
                </a:solidFill>
                <a:latin typeface="CiscoSansTT Light" panose="020B0503020201020303" pitchFamily="34" charset="0"/>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a:p>
            <a:r>
              <a:rPr lang="en-GB"/>
              <a:t>Date</a:t>
            </a:r>
            <a:endParaRPr lang="en-US"/>
          </a:p>
        </p:txBody>
      </p:sp>
      <p:pic>
        <p:nvPicPr>
          <p:cNvPr id="9" name="Picture 7">
            <a:extLst>
              <a:ext uri="{FF2B5EF4-FFF2-40B4-BE49-F238E27FC236}">
                <a16:creationId xmlns:a16="http://schemas.microsoft.com/office/drawing/2014/main" id="{9A662275-595C-A76D-2950-1CAEF022FA8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Tree>
    <p:extLst>
      <p:ext uri="{BB962C8B-B14F-4D97-AF65-F5344CB8AC3E}">
        <p14:creationId xmlns:p14="http://schemas.microsoft.com/office/powerpoint/2010/main" val="2247108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ransition Righ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A31272-7678-5F4F-BF05-F087FA2FC8E9}"/>
              </a:ext>
            </a:extLst>
          </p:cNvPr>
          <p:cNvSpPr>
            <a:spLocks noGrp="1"/>
          </p:cNvSpPr>
          <p:nvPr>
            <p:ph type="ctrTitle" hasCustomPrompt="1"/>
          </p:nvPr>
        </p:nvSpPr>
        <p:spPr>
          <a:xfrm>
            <a:off x="609601" y="3101870"/>
            <a:ext cx="10972801" cy="1262529"/>
          </a:xfrm>
          <a:prstGeom prst="rect">
            <a:avLst/>
          </a:prstGeom>
        </p:spPr>
        <p:txBody>
          <a:bodyPr anchor="ctr"/>
          <a:lstStyle>
            <a:lvl1pPr marL="0" indent="0" algn="r">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Transition slide goes here</a:t>
            </a:r>
            <a:endParaRPr lang="en-US"/>
          </a:p>
        </p:txBody>
      </p:sp>
      <p:sp>
        <p:nvSpPr>
          <p:cNvPr id="9" name="Text Placeholder 2">
            <a:extLst>
              <a:ext uri="{FF2B5EF4-FFF2-40B4-BE49-F238E27FC236}">
                <a16:creationId xmlns:a16="http://schemas.microsoft.com/office/drawing/2014/main" id="{DECC8AF0-3BE8-4648-B8CF-BE366F78ABFC}"/>
              </a:ext>
            </a:extLst>
          </p:cNvPr>
          <p:cNvSpPr>
            <a:spLocks noGrp="1"/>
          </p:cNvSpPr>
          <p:nvPr>
            <p:ph type="body" sz="quarter" idx="14" hasCustomPrompt="1"/>
          </p:nvPr>
        </p:nvSpPr>
        <p:spPr>
          <a:xfrm>
            <a:off x="609603" y="431802"/>
            <a:ext cx="10972800" cy="398668"/>
          </a:xfrm>
          <a:prstGeom prst="rect">
            <a:avLst/>
          </a:prstGeom>
        </p:spPr>
        <p:txBody>
          <a:bodyPr lIns="0" tIns="0" rIns="0" bIns="0"/>
          <a:lstStyle>
            <a:lvl1pPr marL="0" indent="0" algn="r">
              <a:buFont typeface="Arial" panose="020B0604020202020204" pitchFamily="34" charset="0"/>
              <a:buNone/>
              <a:defRPr sz="1333"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3" name="TextBox 12">
            <a:extLst>
              <a:ext uri="{FF2B5EF4-FFF2-40B4-BE49-F238E27FC236}">
                <a16:creationId xmlns:a16="http://schemas.microsoft.com/office/drawing/2014/main" id="{C4D79563-9547-9B5C-F7F4-A016B119A7E7}"/>
              </a:ext>
            </a:extLst>
          </p:cNvPr>
          <p:cNvSpPr txBox="1"/>
          <p:nvPr/>
        </p:nvSpPr>
        <p:spPr>
          <a:xfrm>
            <a:off x="4358642" y="-548640"/>
            <a:ext cx="184731" cy="369332"/>
          </a:xfrm>
          <a:prstGeom prst="rect">
            <a:avLst/>
          </a:prstGeom>
          <a:noFill/>
        </p:spPr>
        <p:txBody>
          <a:bodyPr wrap="none" rtlCol="0">
            <a:spAutoFit/>
          </a:bodyPr>
          <a:lstStyle/>
          <a:p>
            <a:endParaRPr lang="en-US">
              <a:latin typeface="+mn-lt"/>
            </a:endParaRPr>
          </a:p>
        </p:txBody>
      </p:sp>
    </p:spTree>
    <p:extLst>
      <p:ext uri="{BB962C8B-B14F-4D97-AF65-F5344CB8AC3E}">
        <p14:creationId xmlns:p14="http://schemas.microsoft.com/office/powerpoint/2010/main" val="2407867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ky Transition Righ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A31272-7678-5F4F-BF05-F087FA2FC8E9}"/>
              </a:ext>
            </a:extLst>
          </p:cNvPr>
          <p:cNvSpPr>
            <a:spLocks noGrp="1"/>
          </p:cNvSpPr>
          <p:nvPr>
            <p:ph type="ctrTitle" hasCustomPrompt="1"/>
          </p:nvPr>
        </p:nvSpPr>
        <p:spPr>
          <a:xfrm>
            <a:off x="609601" y="3101870"/>
            <a:ext cx="10972801" cy="1262529"/>
          </a:xfrm>
          <a:prstGeom prst="rect">
            <a:avLst/>
          </a:prstGeom>
        </p:spPr>
        <p:txBody>
          <a:bodyPr anchor="ctr"/>
          <a:lstStyle>
            <a:lvl1pPr marL="0" indent="0" algn="r">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Transition slide goes here</a:t>
            </a:r>
            <a:endParaRPr lang="en-US"/>
          </a:p>
        </p:txBody>
      </p:sp>
      <p:sp>
        <p:nvSpPr>
          <p:cNvPr id="9" name="Text Placeholder 2">
            <a:extLst>
              <a:ext uri="{FF2B5EF4-FFF2-40B4-BE49-F238E27FC236}">
                <a16:creationId xmlns:a16="http://schemas.microsoft.com/office/drawing/2014/main" id="{DECC8AF0-3BE8-4648-B8CF-BE366F78ABFC}"/>
              </a:ext>
            </a:extLst>
          </p:cNvPr>
          <p:cNvSpPr>
            <a:spLocks noGrp="1"/>
          </p:cNvSpPr>
          <p:nvPr>
            <p:ph type="body" sz="quarter" idx="14" hasCustomPrompt="1"/>
          </p:nvPr>
        </p:nvSpPr>
        <p:spPr>
          <a:xfrm>
            <a:off x="609603" y="431802"/>
            <a:ext cx="10972800" cy="398668"/>
          </a:xfrm>
          <a:prstGeom prst="rect">
            <a:avLst/>
          </a:prstGeom>
        </p:spPr>
        <p:txBody>
          <a:bodyPr lIns="0" tIns="0" rIns="0" bIns="0"/>
          <a:lstStyle>
            <a:lvl1pPr marL="0" indent="0" algn="r">
              <a:buFont typeface="Arial" panose="020B0604020202020204" pitchFamily="34" charset="0"/>
              <a:buNone/>
              <a:defRPr sz="1333"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3" name="TextBox 12">
            <a:extLst>
              <a:ext uri="{FF2B5EF4-FFF2-40B4-BE49-F238E27FC236}">
                <a16:creationId xmlns:a16="http://schemas.microsoft.com/office/drawing/2014/main" id="{C4D79563-9547-9B5C-F7F4-A016B119A7E7}"/>
              </a:ext>
            </a:extLst>
          </p:cNvPr>
          <p:cNvSpPr txBox="1"/>
          <p:nvPr/>
        </p:nvSpPr>
        <p:spPr>
          <a:xfrm>
            <a:off x="4358642" y="-548640"/>
            <a:ext cx="184731" cy="369332"/>
          </a:xfrm>
          <a:prstGeom prst="rect">
            <a:avLst/>
          </a:prstGeom>
          <a:noFill/>
        </p:spPr>
        <p:txBody>
          <a:bodyPr wrap="none" rtlCol="0">
            <a:spAutoFit/>
          </a:bodyPr>
          <a:lstStyle/>
          <a:p>
            <a:endParaRPr lang="en-US">
              <a:latin typeface="+mn-lt"/>
            </a:endParaRPr>
          </a:p>
        </p:txBody>
      </p:sp>
    </p:spTree>
    <p:extLst>
      <p:ext uri="{BB962C8B-B14F-4D97-AF65-F5344CB8AC3E}">
        <p14:creationId xmlns:p14="http://schemas.microsoft.com/office/powerpoint/2010/main" val="2946051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91420" tIns="45710" rIns="91420" bIns="45710" anchor="t" anchorCtr="0">
            <a:noAutofit/>
          </a:bodyPr>
          <a:lstStyle>
            <a:lvl1pPr marL="0" indent="0" algn="ctr">
              <a:lnSpc>
                <a:spcPct val="150000"/>
              </a:lnSpc>
              <a:spcBef>
                <a:spcPts val="0"/>
              </a:spcBef>
              <a:spcAft>
                <a:spcPts val="0"/>
              </a:spcAft>
              <a:buNone/>
              <a:defRPr sz="1500" b="0" i="0">
                <a:solidFill>
                  <a:schemeClr val="tx1"/>
                </a:solidFill>
                <a:latin typeface="CiscoSansTT" panose="020B0503020201020303" pitchFamily="34" charset="0"/>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role</a:t>
            </a:r>
            <a:endParaRPr lang="en-US"/>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91420" tIns="45710" rIns="91420" bIns="45710"/>
          <a:lstStyle>
            <a:lvl1pPr marL="0" indent="0" algn="ctr">
              <a:buFont typeface="Arial" panose="020B0604020202020204" pitchFamily="34" charset="0"/>
              <a:buNone/>
              <a:defRPr sz="2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Speaker name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As the adoption of multi-cloud strategy grows, Ulla </a:t>
            </a:r>
            <a:r>
              <a:rPr lang="en-GB" err="1"/>
              <a:t>sitiora</a:t>
            </a:r>
            <a:r>
              <a:rPr lang="en-GB"/>
              <a:t> </a:t>
            </a:r>
            <a:r>
              <a:rPr lang="en-GB" err="1"/>
              <a:t>turest</a:t>
            </a:r>
            <a:r>
              <a:rPr lang="en-GB"/>
              <a:t> </a:t>
            </a:r>
            <a:r>
              <a:rPr lang="en-GB" err="1"/>
              <a:t>experibus</a:t>
            </a:r>
            <a:r>
              <a:rPr lang="en-GB"/>
              <a:t> </a:t>
            </a:r>
            <a:r>
              <a:rPr lang="en-GB" err="1"/>
              <a:t>ut</a:t>
            </a:r>
            <a:r>
              <a:rPr lang="en-GB"/>
              <a:t> pa </a:t>
            </a:r>
            <a:r>
              <a:rPr lang="en-GB" err="1"/>
              <a:t>dolor</a:t>
            </a:r>
            <a:r>
              <a:rPr lang="en-GB"/>
              <a:t> a </a:t>
            </a:r>
            <a:r>
              <a:rPr lang="en-GB" err="1"/>
              <a:t>conestia</a:t>
            </a:r>
            <a:r>
              <a:rPr lang="en-GB"/>
              <a:t> vent </a:t>
            </a:r>
            <a:r>
              <a:rPr lang="en-GB" err="1"/>
              <a:t>eosse</a:t>
            </a:r>
            <a:r>
              <a:rPr lang="en-GB"/>
              <a:t> non </a:t>
            </a:r>
            <a:r>
              <a:rPr lang="en-GB" err="1"/>
              <a:t>consequ</a:t>
            </a:r>
            <a:r>
              <a:rPr lang="en-GB"/>
              <a:t> </a:t>
            </a:r>
            <a:r>
              <a:rPr lang="en-GB" err="1"/>
              <a:t>aturit</a:t>
            </a:r>
            <a:r>
              <a:rPr lang="en-GB"/>
              <a:t> </a:t>
            </a:r>
            <a:r>
              <a:rPr lang="en-GB" err="1"/>
              <a:t>faccum</a:t>
            </a:r>
            <a:r>
              <a:rPr lang="en-GB"/>
              <a:t> qui </a:t>
            </a:r>
            <a:r>
              <a:rPr lang="en-GB" err="1"/>
              <a:t>dolor</a:t>
            </a:r>
            <a:r>
              <a:rPr lang="en-GB"/>
              <a:t> a </a:t>
            </a:r>
            <a:r>
              <a:rPr lang="en-GB" err="1"/>
              <a:t>num</a:t>
            </a:r>
            <a:endParaRPr lang="en-GB"/>
          </a:p>
        </p:txBody>
      </p:sp>
      <p:pic>
        <p:nvPicPr>
          <p:cNvPr id="8" name="Graphic 7">
            <a:extLst>
              <a:ext uri="{FF2B5EF4-FFF2-40B4-BE49-F238E27FC236}">
                <a16:creationId xmlns:a16="http://schemas.microsoft.com/office/drawing/2014/main" id="{8E18B2BC-5B8F-6442-A3B3-AB5D063112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p:nvCxnSpPr>
        <p:spPr>
          <a:xfrm>
            <a:off x="4545877" y="4934857"/>
            <a:ext cx="31002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1586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ky Quote">
    <p:bg>
      <p:bgPr>
        <a:solidFill>
          <a:schemeClr val="accent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91420" tIns="45710" rIns="91420" bIns="45710" anchor="t" anchorCtr="0">
            <a:noAutofit/>
          </a:bodyPr>
          <a:lstStyle>
            <a:lvl1pPr marL="0" indent="0" algn="ctr">
              <a:lnSpc>
                <a:spcPct val="150000"/>
              </a:lnSpc>
              <a:spcBef>
                <a:spcPts val="0"/>
              </a:spcBef>
              <a:spcAft>
                <a:spcPts val="0"/>
              </a:spcAft>
              <a:buNone/>
              <a:defRPr sz="1500" b="0" i="0">
                <a:solidFill>
                  <a:schemeClr val="bg1"/>
                </a:solidFill>
                <a:latin typeface="CiscoSansTT" panose="020B0503020201020303" pitchFamily="34" charset="0"/>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role</a:t>
            </a:r>
            <a:endParaRPr lang="en-US"/>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91420" tIns="45710" rIns="91420" bIns="45710"/>
          <a:lstStyle>
            <a:lvl1pPr marL="0" indent="0" algn="ctr">
              <a:buFont typeface="Arial" panose="020B0604020202020204" pitchFamily="34" charset="0"/>
              <a:buNone/>
              <a:defRPr sz="24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Speaker role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As the adoption of multi-cloud strategy grows, Ulla </a:t>
            </a:r>
            <a:r>
              <a:rPr lang="en-GB" err="1"/>
              <a:t>sitiora</a:t>
            </a:r>
            <a:r>
              <a:rPr lang="en-GB"/>
              <a:t> </a:t>
            </a:r>
            <a:r>
              <a:rPr lang="en-GB" err="1"/>
              <a:t>turest</a:t>
            </a:r>
            <a:r>
              <a:rPr lang="en-GB"/>
              <a:t> </a:t>
            </a:r>
            <a:r>
              <a:rPr lang="en-GB" err="1"/>
              <a:t>experibus</a:t>
            </a:r>
            <a:r>
              <a:rPr lang="en-GB"/>
              <a:t> </a:t>
            </a:r>
            <a:r>
              <a:rPr lang="en-GB" err="1"/>
              <a:t>ut</a:t>
            </a:r>
            <a:r>
              <a:rPr lang="en-GB"/>
              <a:t> pa </a:t>
            </a:r>
            <a:r>
              <a:rPr lang="en-GB" err="1"/>
              <a:t>dolor</a:t>
            </a:r>
            <a:r>
              <a:rPr lang="en-GB"/>
              <a:t> a </a:t>
            </a:r>
            <a:r>
              <a:rPr lang="en-GB" err="1"/>
              <a:t>conestia</a:t>
            </a:r>
            <a:r>
              <a:rPr lang="en-GB"/>
              <a:t> vent </a:t>
            </a:r>
            <a:r>
              <a:rPr lang="en-GB" err="1"/>
              <a:t>eosse</a:t>
            </a:r>
            <a:r>
              <a:rPr lang="en-GB"/>
              <a:t> non </a:t>
            </a:r>
            <a:r>
              <a:rPr lang="en-GB" err="1"/>
              <a:t>consequ</a:t>
            </a:r>
            <a:r>
              <a:rPr lang="en-GB"/>
              <a:t> </a:t>
            </a:r>
            <a:r>
              <a:rPr lang="en-GB" err="1"/>
              <a:t>aturit</a:t>
            </a:r>
            <a:r>
              <a:rPr lang="en-GB"/>
              <a:t> </a:t>
            </a:r>
            <a:r>
              <a:rPr lang="en-GB" err="1"/>
              <a:t>faccum</a:t>
            </a:r>
            <a:r>
              <a:rPr lang="en-GB"/>
              <a:t> qui </a:t>
            </a:r>
            <a:r>
              <a:rPr lang="en-GB" err="1"/>
              <a:t>dolor</a:t>
            </a:r>
            <a:r>
              <a:rPr lang="en-GB"/>
              <a:t> a </a:t>
            </a:r>
            <a:r>
              <a:rPr lang="en-GB" err="1"/>
              <a:t>num</a:t>
            </a:r>
            <a:endParaRPr lang="en-GB"/>
          </a:p>
        </p:txBody>
      </p:sp>
      <p:pic>
        <p:nvPicPr>
          <p:cNvPr id="8" name="Graphic 7">
            <a:extLst>
              <a:ext uri="{FF2B5EF4-FFF2-40B4-BE49-F238E27FC236}">
                <a16:creationId xmlns:a16="http://schemas.microsoft.com/office/drawing/2014/main" id="{8E18B2BC-5B8F-6442-A3B3-AB5D063112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p:nvCxnSpPr>
        <p:spPr>
          <a:xfrm>
            <a:off x="4545877" y="4934857"/>
            <a:ext cx="3100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86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Seque Lef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BA1FD7D-7C93-E645-B2E9-AD2B9329C1E8}"/>
              </a:ext>
            </a:extLst>
          </p:cNvPr>
          <p:cNvSpPr>
            <a:spLocks noGrp="1"/>
          </p:cNvSpPr>
          <p:nvPr>
            <p:ph type="ctrTitle" hasCustomPrompt="1"/>
          </p:nvPr>
        </p:nvSpPr>
        <p:spPr>
          <a:xfrm>
            <a:off x="625930" y="2565402"/>
            <a:ext cx="10232589" cy="637377"/>
          </a:xfrm>
          <a:prstGeom prst="rect">
            <a:avLst/>
          </a:prstGeom>
        </p:spPr>
        <p:txBody>
          <a:bodyPr lIns="0" tIns="0" rIns="0" bIns="0" anchor="ctr"/>
          <a:lstStyle>
            <a:lvl1pPr marL="0" indent="0" algn="l">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Segue slide copy goes here</a:t>
            </a:r>
            <a:endParaRPr lang="en-US"/>
          </a:p>
        </p:txBody>
      </p:sp>
    </p:spTree>
    <p:extLst>
      <p:ext uri="{BB962C8B-B14F-4D97-AF65-F5344CB8AC3E}">
        <p14:creationId xmlns:p14="http://schemas.microsoft.com/office/powerpoint/2010/main" val="12424297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Sky Seque Lef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BA1FD7D-7C93-E645-B2E9-AD2B9329C1E8}"/>
              </a:ext>
            </a:extLst>
          </p:cNvPr>
          <p:cNvSpPr>
            <a:spLocks noGrp="1"/>
          </p:cNvSpPr>
          <p:nvPr>
            <p:ph type="ctrTitle" hasCustomPrompt="1"/>
          </p:nvPr>
        </p:nvSpPr>
        <p:spPr>
          <a:xfrm>
            <a:off x="625930" y="2565402"/>
            <a:ext cx="10232589" cy="637377"/>
          </a:xfrm>
          <a:prstGeom prst="rect">
            <a:avLst/>
          </a:prstGeom>
        </p:spPr>
        <p:txBody>
          <a:bodyPr lIns="0" tIns="0" rIns="0" bIns="0" anchor="ctr"/>
          <a:lstStyle>
            <a:lvl1pPr marL="0" indent="0" algn="l">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Segue slide copy goes here</a:t>
            </a:r>
            <a:endParaRPr lang="en-US"/>
          </a:p>
        </p:txBody>
      </p:sp>
    </p:spTree>
    <p:extLst>
      <p:ext uri="{BB962C8B-B14F-4D97-AF65-F5344CB8AC3E}">
        <p14:creationId xmlns:p14="http://schemas.microsoft.com/office/powerpoint/2010/main" val="1490509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Lef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88E9818-CDB2-294C-86DC-E17877CD33A8}"/>
              </a:ext>
            </a:extLst>
          </p:cNvPr>
          <p:cNvSpPr>
            <a:spLocks noGrp="1"/>
          </p:cNvSpPr>
          <p:nvPr>
            <p:ph type="body" sz="quarter" idx="15" hasCustomPrompt="1"/>
          </p:nvPr>
        </p:nvSpPr>
        <p:spPr>
          <a:xfrm>
            <a:off x="6219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9" name="Text Placeholder 2">
            <a:extLst>
              <a:ext uri="{FF2B5EF4-FFF2-40B4-BE49-F238E27FC236}">
                <a16:creationId xmlns:a16="http://schemas.microsoft.com/office/drawing/2014/main" id="{355C6030-64DC-1C43-BC53-97F66AC982AB}"/>
              </a:ext>
            </a:extLst>
          </p:cNvPr>
          <p:cNvSpPr>
            <a:spLocks noGrp="1"/>
          </p:cNvSpPr>
          <p:nvPr>
            <p:ph type="body" sz="quarter" idx="16" hasCustomPrompt="1"/>
          </p:nvPr>
        </p:nvSpPr>
        <p:spPr>
          <a:xfrm>
            <a:off x="6219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8" name="Title 1">
            <a:extLst>
              <a:ext uri="{FF2B5EF4-FFF2-40B4-BE49-F238E27FC236}">
                <a16:creationId xmlns:a16="http://schemas.microsoft.com/office/drawing/2014/main" id="{5FB0ED95-38E7-2A5D-7BFA-218DE01901E4}"/>
              </a:ext>
            </a:extLst>
          </p:cNvPr>
          <p:cNvSpPr>
            <a:spLocks noGrp="1"/>
          </p:cNvSpPr>
          <p:nvPr>
            <p:ph type="ctrTitle" hasCustomPrompt="1"/>
          </p:nvPr>
        </p:nvSpPr>
        <p:spPr>
          <a:xfrm>
            <a:off x="62196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
        <p:nvSpPr>
          <p:cNvPr id="11" name="Text Placeholder 2">
            <a:extLst>
              <a:ext uri="{FF2B5EF4-FFF2-40B4-BE49-F238E27FC236}">
                <a16:creationId xmlns:a16="http://schemas.microsoft.com/office/drawing/2014/main" id="{4D01B711-3A91-6FAB-F154-53DD712B5BD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3712243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Sky Text Left">
    <p:bg>
      <p:bgPr>
        <a:solidFill>
          <a:schemeClr val="accent1"/>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88E9818-CDB2-294C-86DC-E17877CD33A8}"/>
              </a:ext>
            </a:extLst>
          </p:cNvPr>
          <p:cNvSpPr>
            <a:spLocks noGrp="1"/>
          </p:cNvSpPr>
          <p:nvPr>
            <p:ph type="body" sz="quarter" idx="15" hasCustomPrompt="1"/>
          </p:nvPr>
        </p:nvSpPr>
        <p:spPr>
          <a:xfrm>
            <a:off x="6219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9" name="Text Placeholder 2">
            <a:extLst>
              <a:ext uri="{FF2B5EF4-FFF2-40B4-BE49-F238E27FC236}">
                <a16:creationId xmlns:a16="http://schemas.microsoft.com/office/drawing/2014/main" id="{355C6030-64DC-1C43-BC53-97F66AC982AB}"/>
              </a:ext>
            </a:extLst>
          </p:cNvPr>
          <p:cNvSpPr>
            <a:spLocks noGrp="1"/>
          </p:cNvSpPr>
          <p:nvPr>
            <p:ph type="body" sz="quarter" idx="16" hasCustomPrompt="1"/>
          </p:nvPr>
        </p:nvSpPr>
        <p:spPr>
          <a:xfrm>
            <a:off x="6219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8" name="Title 1">
            <a:extLst>
              <a:ext uri="{FF2B5EF4-FFF2-40B4-BE49-F238E27FC236}">
                <a16:creationId xmlns:a16="http://schemas.microsoft.com/office/drawing/2014/main" id="{5FB0ED95-38E7-2A5D-7BFA-218DE01901E4}"/>
              </a:ext>
            </a:extLst>
          </p:cNvPr>
          <p:cNvSpPr>
            <a:spLocks noGrp="1"/>
          </p:cNvSpPr>
          <p:nvPr>
            <p:ph type="ctrTitle" hasCustomPrompt="1"/>
          </p:nvPr>
        </p:nvSpPr>
        <p:spPr>
          <a:xfrm>
            <a:off x="62196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
        <p:nvSpPr>
          <p:cNvPr id="11" name="Text Placeholder 2">
            <a:extLst>
              <a:ext uri="{FF2B5EF4-FFF2-40B4-BE49-F238E27FC236}">
                <a16:creationId xmlns:a16="http://schemas.microsoft.com/office/drawing/2014/main" id="{4D01B711-3A91-6FAB-F154-53DD712B5BD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562853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8"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slideLayout" Target="../slideLayouts/slideLayout55.xml"/><Relationship Id="rId19" Type="http://schemas.openxmlformats.org/officeDocument/2006/relationships/slideLayout" Target="../slideLayouts/slideLayout56.xml"/><Relationship Id="rId20" Type="http://schemas.openxmlformats.org/officeDocument/2006/relationships/slideLayout" Target="../slideLayouts/slideLayout57.xml"/><Relationship Id="rId21" Type="http://schemas.openxmlformats.org/officeDocument/2006/relationships/slideLayout" Target="../slideLayouts/slideLayout58.xml"/><Relationship Id="rId22" Type="http://schemas.openxmlformats.org/officeDocument/2006/relationships/slideLayout" Target="../slideLayouts/slideLayout59.xml"/><Relationship Id="rId23" Type="http://schemas.openxmlformats.org/officeDocument/2006/relationships/slideLayout" Target="../slideLayouts/slideLayout60.xml"/><Relationship Id="rId24" Type="http://schemas.openxmlformats.org/officeDocument/2006/relationships/slideLayout" Target="../slideLayouts/slideLayout61.xml"/><Relationship Id="rId25" Type="http://schemas.openxmlformats.org/officeDocument/2006/relationships/slideLayout" Target="../slideLayouts/slideLayout62.xml"/><Relationship Id="rId26" Type="http://schemas.openxmlformats.org/officeDocument/2006/relationships/slideLayout" Target="../slideLayouts/slideLayout63.xml"/><Relationship Id="rId27" Type="http://schemas.openxmlformats.org/officeDocument/2006/relationships/slideLayout" Target="../slideLayouts/slideLayout64.xml"/><Relationship Id="rId28" Type="http://schemas.openxmlformats.org/officeDocument/2006/relationships/slideLayout" Target="../slideLayouts/slideLayout65.xml"/><Relationship Id="rId29" Type="http://schemas.openxmlformats.org/officeDocument/2006/relationships/slideLayout" Target="../slideLayouts/slideLayout66.xml"/><Relationship Id="rId30" Type="http://schemas.openxmlformats.org/officeDocument/2006/relationships/slideLayout" Target="../slideLayouts/slideLayout67.xml"/><Relationship Id="rId31" Type="http://schemas.openxmlformats.org/officeDocument/2006/relationships/slideLayout" Target="../slideLayouts/slideLayout68.xml"/><Relationship Id="rId32" Type="http://schemas.openxmlformats.org/officeDocument/2006/relationships/slideLayout" Target="../slideLayouts/slideLayout69.xml"/><Relationship Id="rId33" Type="http://schemas.openxmlformats.org/officeDocument/2006/relationships/slideLayout" Target="../slideLayouts/slideLayout70.xml"/><Relationship Id="rId34" Type="http://schemas.openxmlformats.org/officeDocument/2006/relationships/slideLayout" Target="../slideLayouts/slideLayout71.xml"/><Relationship Id="rId35" Type="http://schemas.openxmlformats.org/officeDocument/2006/relationships/slideLayout" Target="../slideLayouts/slideLayout72.xml"/><Relationship Id="rId36" Type="http://schemas.openxmlformats.org/officeDocument/2006/relationships/slideLayout" Target="../slideLayouts/slideLayout73.xml"/><Relationship Id="rId37" Type="http://schemas.openxmlformats.org/officeDocument/2006/relationships/slideLayout" Target="../slideLayouts/slideLayout74.xml"/><Relationship Id="rId38" Type="http://schemas.openxmlformats.org/officeDocument/2006/relationships/slideLayout" Target="../slideLayouts/slideLayout75.xml"/><Relationship Id="rId39" Type="http://schemas.openxmlformats.org/officeDocument/2006/relationships/slideLayout" Target="../slideLayouts/slideLayout76.xml"/><Relationship Id="rId40" Type="http://schemas.openxmlformats.org/officeDocument/2006/relationships/slideLayout" Target="../slideLayouts/slideLayout77.xml"/><Relationship Id="rId41" Type="http://schemas.openxmlformats.org/officeDocument/2006/relationships/slideLayout" Target="../slideLayouts/slideLayout78.xml"/><Relationship Id="rId42" Type="http://schemas.openxmlformats.org/officeDocument/2006/relationships/slideLayout" Target="../slideLayouts/slideLayout79.xml"/><Relationship Id="rId43" Type="http://schemas.openxmlformats.org/officeDocument/2006/relationships/slideLayout" Target="../slideLayouts/slideLayout80.xml"/><Relationship Id="rId44" Type="http://schemas.openxmlformats.org/officeDocument/2006/relationships/slideLayout" Target="../slideLayouts/slideLayout81.xml"/><Relationship Id="rId45" Type="http://schemas.openxmlformats.org/officeDocument/2006/relationships/slideLayout" Target="../slideLayouts/slideLayout82.xml"/><Relationship Id="rId46" Type="http://schemas.openxmlformats.org/officeDocument/2006/relationships/slideLayout" Target="../slideLayouts/slideLayout83.xml"/><Relationship Id="rId47" Type="http://schemas.openxmlformats.org/officeDocument/2006/relationships/slideLayout" Target="../slideLayouts/slideLayout84.xml"/><Relationship Id="rId48" Type="http://schemas.openxmlformats.org/officeDocument/2006/relationships/slideLayout" Target="../slideLayouts/slideLayout85.xml"/><Relationship Id="rId49" Type="http://schemas.openxmlformats.org/officeDocument/2006/relationships/slideLayout" Target="../slideLayouts/slideLayout86.xml"/><Relationship Id="rId50" Type="http://schemas.openxmlformats.org/officeDocument/2006/relationships/slideLayout" Target="../slideLayouts/slideLayout87.xml"/><Relationship Id="rId51" Type="http://schemas.openxmlformats.org/officeDocument/2006/relationships/theme" Target="../theme/theme3.xml"/><Relationship Id="rId52" Type="http://schemas.openxmlformats.org/officeDocument/2006/relationships/image" Target="../media/image5.png"/><Relationship Id="rId53" Type="http://schemas.openxmlformats.org/officeDocument/2006/relationships/image" Target="../media/image6.svg"/></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slideLayout" Target="../slideLayouts/slideLayout89.xml"/><Relationship Id="rId3" Type="http://schemas.openxmlformats.org/officeDocument/2006/relationships/slideLayout" Target="../slideLayouts/slideLayout90.xml"/><Relationship Id="rId4" Type="http://schemas.openxmlformats.org/officeDocument/2006/relationships/slideLayout" Target="../slideLayouts/slideLayout91.xml"/><Relationship Id="rId5" Type="http://schemas.openxmlformats.org/officeDocument/2006/relationships/slideLayout" Target="../slideLayouts/slideLayout92.xml"/><Relationship Id="rId6" Type="http://schemas.openxmlformats.org/officeDocument/2006/relationships/slideLayout" Target="../slideLayouts/slideLayout93.xml"/><Relationship Id="rId7" Type="http://schemas.openxmlformats.org/officeDocument/2006/relationships/slideLayout" Target="../slideLayouts/slideLayout94.xml"/><Relationship Id="rId8" Type="http://schemas.openxmlformats.org/officeDocument/2006/relationships/slideLayout" Target="../slideLayouts/slideLayout95.xml"/><Relationship Id="rId9" Type="http://schemas.openxmlformats.org/officeDocument/2006/relationships/slideLayout" Target="../slideLayouts/slideLayout96.xml"/><Relationship Id="rId10" Type="http://schemas.openxmlformats.org/officeDocument/2006/relationships/slideLayout" Target="../slideLayouts/slideLayout97.xml"/><Relationship Id="rId11" Type="http://schemas.openxmlformats.org/officeDocument/2006/relationships/slideLayout" Target="../slideLayouts/slideLayout98.xml"/><Relationship Id="rId12" Type="http://schemas.openxmlformats.org/officeDocument/2006/relationships/slideLayout" Target="../slideLayouts/slideLayout99.xml"/><Relationship Id="rId13" Type="http://schemas.openxmlformats.org/officeDocument/2006/relationships/slideLayout" Target="../slideLayouts/slideLayout100.xml"/><Relationship Id="rId14" Type="http://schemas.openxmlformats.org/officeDocument/2006/relationships/slideLayout" Target="../slideLayouts/slideLayout101.xml"/><Relationship Id="rId15" Type="http://schemas.openxmlformats.org/officeDocument/2006/relationships/slideLayout" Target="../slideLayouts/slideLayout102.xml"/><Relationship Id="rId16" Type="http://schemas.openxmlformats.org/officeDocument/2006/relationships/slideLayout" Target="../slideLayouts/slideLayout103.xml"/><Relationship Id="rId17" Type="http://schemas.openxmlformats.org/officeDocument/2006/relationships/slideLayout" Target="../slideLayouts/slideLayout104.xml"/><Relationship Id="rId18" Type="http://schemas.openxmlformats.org/officeDocument/2006/relationships/slideLayout" Target="../slideLayouts/slideLayout105.xml"/><Relationship Id="rId19" Type="http://schemas.openxmlformats.org/officeDocument/2006/relationships/slideLayout" Target="../slideLayouts/slideLayout106.xml"/><Relationship Id="rId20" Type="http://schemas.openxmlformats.org/officeDocument/2006/relationships/slideLayout" Target="../slideLayouts/slideLayout107.xml"/><Relationship Id="rId21" Type="http://schemas.openxmlformats.org/officeDocument/2006/relationships/slideLayout" Target="../slideLayouts/slideLayout108.xml"/><Relationship Id="rId22" Type="http://schemas.openxmlformats.org/officeDocument/2006/relationships/slideLayout" Target="../slideLayouts/slideLayout109.xml"/><Relationship Id="rId23" Type="http://schemas.openxmlformats.org/officeDocument/2006/relationships/slideLayout" Target="../slideLayouts/slideLayout110.xml"/><Relationship Id="rId24" Type="http://schemas.openxmlformats.org/officeDocument/2006/relationships/slideLayout" Target="../slideLayouts/slideLayout111.xml"/><Relationship Id="rId25" Type="http://schemas.openxmlformats.org/officeDocument/2006/relationships/slideLayout" Target="../slideLayouts/slideLayout112.xml"/><Relationship Id="rId26" Type="http://schemas.openxmlformats.org/officeDocument/2006/relationships/slideLayout" Target="../slideLayouts/slideLayout113.xml"/><Relationship Id="rId27" Type="http://schemas.openxmlformats.org/officeDocument/2006/relationships/slideLayout" Target="../slideLayouts/slideLayout114.xml"/><Relationship Id="rId28" Type="http://schemas.openxmlformats.org/officeDocument/2006/relationships/slideLayout" Target="../slideLayouts/slideLayout115.xml"/><Relationship Id="rId29" Type="http://schemas.openxmlformats.org/officeDocument/2006/relationships/slideLayout" Target="../slideLayouts/slideLayout116.xml"/><Relationship Id="rId30" Type="http://schemas.openxmlformats.org/officeDocument/2006/relationships/slideLayout" Target="../slideLayouts/slideLayout117.xml"/><Relationship Id="rId31" Type="http://schemas.openxmlformats.org/officeDocument/2006/relationships/slideLayout" Target="../slideLayouts/slideLayout118.xml"/><Relationship Id="rId32" Type="http://schemas.openxmlformats.org/officeDocument/2006/relationships/slideLayout" Target="../slideLayouts/slideLayout119.xml"/><Relationship Id="rId33" Type="http://schemas.openxmlformats.org/officeDocument/2006/relationships/slideLayout" Target="../slideLayouts/slideLayout120.xml"/><Relationship Id="rId34" Type="http://schemas.openxmlformats.org/officeDocument/2006/relationships/slideLayout" Target="../slideLayouts/slideLayout121.xml"/><Relationship Id="rId35" Type="http://schemas.openxmlformats.org/officeDocument/2006/relationships/slideLayout" Target="../slideLayouts/slideLayout122.xml"/><Relationship Id="rId36" Type="http://schemas.openxmlformats.org/officeDocument/2006/relationships/slideLayout" Target="../slideLayouts/slideLayout123.xml"/><Relationship Id="rId37" Type="http://schemas.openxmlformats.org/officeDocument/2006/relationships/slideLayout" Target="../slideLayouts/slideLayout124.xml"/><Relationship Id="rId38" Type="http://schemas.openxmlformats.org/officeDocument/2006/relationships/slideLayout" Target="../slideLayouts/slideLayout125.xml"/><Relationship Id="rId39" Type="http://schemas.openxmlformats.org/officeDocument/2006/relationships/slideLayout" Target="../slideLayouts/slideLayout126.xml"/><Relationship Id="rId40" Type="http://schemas.openxmlformats.org/officeDocument/2006/relationships/slideLayout" Target="../slideLayouts/slideLayout127.xml"/><Relationship Id="rId41" Type="http://schemas.openxmlformats.org/officeDocument/2006/relationships/slideLayout" Target="../slideLayouts/slideLayout128.xml"/><Relationship Id="rId42" Type="http://schemas.openxmlformats.org/officeDocument/2006/relationships/slideLayout" Target="../slideLayouts/slideLayout129.xml"/><Relationship Id="rId43" Type="http://schemas.openxmlformats.org/officeDocument/2006/relationships/slideLayout" Target="../slideLayouts/slideLayout130.xml"/><Relationship Id="rId44" Type="http://schemas.openxmlformats.org/officeDocument/2006/relationships/slideLayout" Target="../slideLayouts/slideLayout131.xml"/><Relationship Id="rId45" Type="http://schemas.openxmlformats.org/officeDocument/2006/relationships/slideLayout" Target="../slideLayouts/slideLayout132.xml"/><Relationship Id="rId46" Type="http://schemas.openxmlformats.org/officeDocument/2006/relationships/slideLayout" Target="../slideLayouts/slideLayout133.xml"/><Relationship Id="rId47" Type="http://schemas.openxmlformats.org/officeDocument/2006/relationships/slideLayout" Target="../slideLayouts/slideLayout134.xml"/><Relationship Id="rId48" Type="http://schemas.openxmlformats.org/officeDocument/2006/relationships/slideLayout" Target="../slideLayouts/slideLayout135.xml"/><Relationship Id="rId49" Type="http://schemas.openxmlformats.org/officeDocument/2006/relationships/slideLayout" Target="../slideLayouts/slideLayout136.xml"/><Relationship Id="rId50" Type="http://schemas.openxmlformats.org/officeDocument/2006/relationships/slideLayout" Target="../slideLayouts/slideLayout137.xml"/><Relationship Id="rId51" Type="http://schemas.openxmlformats.org/officeDocument/2006/relationships/slideLayout" Target="../slideLayouts/slideLayout138.xml"/><Relationship Id="rId52" Type="http://schemas.openxmlformats.org/officeDocument/2006/relationships/theme" Target="../theme/theme4.xml"/><Relationship Id="rId53" Type="http://schemas.openxmlformats.org/officeDocument/2006/relationships/image" Target="../media/image5.png"/><Relationship Id="rId54" Type="http://schemas.openxmlformats.org/officeDocument/2006/relationships/image" Target="../media/image6.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9B065-F2D3-4E82-8EF8-4EFF1F0EA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2C955E-BA42-4516-9950-C69DBD05B3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BD2C0-63B9-4ECC-A114-DA0E3D2AB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DB789-3E59-4219-8000-13DCD60183CC}" type="datetimeFigureOut">
              <a:rPr lang="en-US" smtClean="0"/>
              <a:t>7/15/2025</a:t>
            </a:fld>
            <a:endParaRPr lang="en-US"/>
          </a:p>
        </p:txBody>
      </p:sp>
      <p:sp>
        <p:nvSpPr>
          <p:cNvPr id="5" name="Footer Placeholder 4">
            <a:extLst>
              <a:ext uri="{FF2B5EF4-FFF2-40B4-BE49-F238E27FC236}">
                <a16:creationId xmlns:a16="http://schemas.microsoft.com/office/drawing/2014/main" id="{9318FC85-BED4-4DA6-8960-C0B87098E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808D01-5DE1-4745-A6C4-F46FF0CCE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912EB6-FF9B-4DA0-9C49-AAEEDAFAC3EF}" type="slidenum">
              <a:rPr lang="en-US" smtClean="0"/>
              <a:t>‹#›</a:t>
            </a:fld>
            <a:endParaRPr lang="en-US"/>
          </a:p>
        </p:txBody>
      </p:sp>
      <p:sp>
        <p:nvSpPr>
          <p:cNvPr id="8" name="TextBox 7">
            <a:extLst>
              <a:ext uri="{FF2B5EF4-FFF2-40B4-BE49-F238E27FC236}">
                <a16:creationId xmlns:a16="http://schemas.microsoft.com/office/drawing/2014/main" id="{879E6B95-49D6-8F43-5FC9-E4F4E915D5BF}"/>
              </a:ext>
            </a:extLst>
          </p:cNvPr>
          <p:cNvSpPr txBox="1"/>
          <p:nvPr userDrawn="1">
            <p:extLst>
              <p:ext uri="{1162E1C5-73C7-4A58-AE30-91384D911F3F}">
                <p184:classification xmlns:p184="http://schemas.microsoft.com/office/powerpoint/2018/4/main" val="ftr"/>
              </p:ext>
            </p:extLst>
          </p:nvPr>
        </p:nvSpPr>
        <p:spPr>
          <a:xfrm>
            <a:off x="11385550" y="6672580"/>
            <a:ext cx="76517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ea typeface="Calibri" panose="020F0502020204030204" pitchFamily="34" charset="0"/>
                <a:cs typeface="Calibri" panose="020F0502020204030204" pitchFamily="34" charset="0"/>
              </a:rPr>
              <a:t>Cisco Confidential</a:t>
            </a:r>
          </a:p>
        </p:txBody>
      </p:sp>
    </p:spTree>
    <p:extLst>
      <p:ext uri="{BB962C8B-B14F-4D97-AF65-F5344CB8AC3E}">
        <p14:creationId xmlns:p14="http://schemas.microsoft.com/office/powerpoint/2010/main" val="4159689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8" r:id="rId18"/>
    <p:sldLayoutId id="2147483670" r:id="rId19"/>
    <p:sldLayoutId id="2147483983" r:id="rId20"/>
    <p:sldLayoutId id="2147483984"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583689"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a:t>Title Goes Here</a:t>
            </a:r>
          </a:p>
        </p:txBody>
      </p:sp>
      <p:sp>
        <p:nvSpPr>
          <p:cNvPr id="12" name="Rectangle 7"/>
          <p:cNvSpPr>
            <a:spLocks noChangeArrowheads="1"/>
          </p:cNvSpPr>
          <p:nvPr/>
        </p:nvSpPr>
        <p:spPr bwMode="ltGray">
          <a:xfrm>
            <a:off x="11354317" y="6324402"/>
            <a:ext cx="291178" cy="205498"/>
          </a:xfrm>
          <a:prstGeom prst="rect">
            <a:avLst/>
          </a:prstGeom>
          <a:noFill/>
          <a:ln w="9525" algn="ctr">
            <a:noFill/>
            <a:miter lim="800000"/>
            <a:headEnd/>
            <a:tailEnd/>
          </a:ln>
          <a:effectLst/>
        </p:spPr>
        <p:txBody>
          <a:bodyPr wrap="none" lIns="81912" tIns="40954" rIns="81912" bIns="40954" anchor="b">
            <a:spAutoFit/>
          </a:bodyPr>
          <a:lstStyle/>
          <a:p>
            <a:pPr algn="r" defTabSz="812290" fontAlgn="auto">
              <a:spcBef>
                <a:spcPts val="0"/>
              </a:spcBef>
              <a:spcAft>
                <a:spcPts val="0"/>
              </a:spcAft>
              <a:defRPr/>
            </a:pPr>
            <a:fld id="{4ABDCABE-3F10-B64C-92F1-862014417034}" type="slidenum">
              <a:rPr lang="en-US" sz="798">
                <a:solidFill>
                  <a:srgbClr val="000000">
                    <a:alpha val="25000"/>
                  </a:srgbClr>
                </a:solidFill>
                <a:latin typeface="+mn-lt"/>
                <a:ea typeface="+mn-ea"/>
                <a:cs typeface="CiscoSans Thin"/>
              </a:rPr>
              <a:pPr algn="r" defTabSz="812290" fontAlgn="auto">
                <a:spcBef>
                  <a:spcPts val="0"/>
                </a:spcBef>
                <a:spcAft>
                  <a:spcPts val="0"/>
                </a:spcAft>
                <a:defRPr/>
              </a:pPr>
              <a:t>‹#›</a:t>
            </a:fld>
            <a:endParaRPr lang="en-US" sz="798">
              <a:solidFill>
                <a:srgbClr val="000000">
                  <a:alpha val="25000"/>
                </a:srgbClr>
              </a:solidFill>
              <a:latin typeface="+mn-lt"/>
              <a:ea typeface="+mn-ea"/>
              <a:cs typeface="CiscoSans Thin"/>
            </a:endParaRPr>
          </a:p>
        </p:txBody>
      </p:sp>
      <p:sp>
        <p:nvSpPr>
          <p:cNvPr id="13" name="Rectangle 4"/>
          <p:cNvSpPr>
            <a:spLocks noChangeArrowheads="1"/>
          </p:cNvSpPr>
          <p:nvPr/>
        </p:nvSpPr>
        <p:spPr bwMode="ltGray">
          <a:xfrm>
            <a:off x="7823344" y="6322731"/>
            <a:ext cx="3544024" cy="205498"/>
          </a:xfrm>
          <a:prstGeom prst="rect">
            <a:avLst/>
          </a:prstGeom>
          <a:noFill/>
          <a:ln w="9525">
            <a:noFill/>
            <a:miter lim="800000"/>
            <a:headEnd/>
            <a:tailEnd/>
          </a:ln>
          <a:effectLst/>
        </p:spPr>
        <p:txBody>
          <a:bodyPr lIns="81912" tIns="40954" rIns="81912" bIns="40954" anchor="b">
            <a:spAutoFit/>
          </a:bodyPr>
          <a:lstStyle/>
          <a:p>
            <a:pPr defTabSz="812290" fontAlgn="auto">
              <a:spcBef>
                <a:spcPts val="0"/>
              </a:spcBef>
              <a:spcAft>
                <a:spcPts val="0"/>
              </a:spcAft>
              <a:defRPr/>
            </a:pPr>
            <a:r>
              <a:rPr lang="en-US" sz="798">
                <a:solidFill>
                  <a:srgbClr val="000000">
                    <a:alpha val="25000"/>
                  </a:srgbClr>
                </a:solidFill>
                <a:latin typeface="+mn-lt"/>
                <a:ea typeface="+mn-ea"/>
                <a:cs typeface="CiscoSans Thin"/>
              </a:rPr>
              <a:t>© 2014  Cisco and/or its affiliates. All rights reserved.   Cisco Confidential</a:t>
            </a:r>
          </a:p>
        </p:txBody>
      </p:sp>
      <p:pic>
        <p:nvPicPr>
          <p:cNvPr id="7" name="Picture 2" descr="C:\Users\spius\Pictures\cisco logo blue gradient.png"/>
          <p:cNvPicPr>
            <a:picLocks noChangeAspect="1" noChangeArrowheads="1"/>
          </p:cNvPicPr>
          <p:nvPr/>
        </p:nvPicPr>
        <p:blipFill>
          <a:blip r:embed="rId18" cstate="print">
            <a:extLst>
              <a:ext uri="{28A0092B-C50C-407E-A947-70E740481C1C}">
                <a14:useLocalDpi xmlns:a14="http://schemas.microsoft.com/office/drawing/2010/main"/>
              </a:ext>
            </a:extLst>
          </a:blip>
          <a:srcRect/>
          <a:stretch>
            <a:fillRect/>
          </a:stretch>
        </p:blipFill>
        <p:spPr bwMode="auto">
          <a:xfrm>
            <a:off x="632233" y="6167697"/>
            <a:ext cx="575083" cy="3535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E0758B1-5444-10E5-C46A-AABC9DCABDEE}"/>
              </a:ext>
            </a:extLst>
          </p:cNvPr>
          <p:cNvSpPr txBox="1"/>
          <p:nvPr userDrawn="1">
            <p:extLst>
              <p:ext uri="{1162E1C5-73C7-4A58-AE30-91384D911F3F}">
                <p184:classification xmlns:p184="http://schemas.microsoft.com/office/powerpoint/2018/4/main" val="ftr"/>
              </p:ext>
            </p:extLst>
          </p:nvPr>
        </p:nvSpPr>
        <p:spPr>
          <a:xfrm>
            <a:off x="11385550" y="6672580"/>
            <a:ext cx="76517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ea typeface="Calibri" panose="020F0502020204030204" pitchFamily="34" charset="0"/>
                <a:cs typeface="Calibri" panose="020F0502020204030204" pitchFamily="34" charset="0"/>
              </a:rPr>
              <a:t>Cisco Confidential</a:t>
            </a:r>
          </a:p>
        </p:txBody>
      </p:sp>
    </p:spTree>
    <p:extLst>
      <p:ext uri="{BB962C8B-B14F-4D97-AF65-F5344CB8AC3E}">
        <p14:creationId xmlns:p14="http://schemas.microsoft.com/office/powerpoint/2010/main" val="29439054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876"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transition spd="slow">
    <p:wipe/>
  </p:transition>
  <p:hf hdr="0" dt="0"/>
  <p:txStyles>
    <p:titleStyle>
      <a:lvl1pPr algn="l" defTabSz="910003" rtl="0" eaLnBrk="1" fontAlgn="base" hangingPunct="1">
        <a:lnSpc>
          <a:spcPct val="80000"/>
        </a:lnSpc>
        <a:spcBef>
          <a:spcPct val="0"/>
        </a:spcBef>
        <a:spcAft>
          <a:spcPct val="0"/>
        </a:spcAft>
        <a:defRPr lang="en-US" sz="4256" kern="1200" dirty="0">
          <a:solidFill>
            <a:srgbClr val="676767"/>
          </a:solidFill>
          <a:latin typeface="+mj-lt"/>
          <a:ea typeface="ＭＳ Ｐゴシック" charset="0"/>
          <a:cs typeface="CiscoSans"/>
        </a:defRPr>
      </a:lvl1pPr>
      <a:lvl2pPr algn="l" defTabSz="910003" rtl="0" eaLnBrk="1" fontAlgn="base" hangingPunct="1">
        <a:lnSpc>
          <a:spcPct val="80000"/>
        </a:lnSpc>
        <a:spcBef>
          <a:spcPct val="0"/>
        </a:spcBef>
        <a:spcAft>
          <a:spcPct val="0"/>
        </a:spcAft>
        <a:defRPr sz="4256">
          <a:solidFill>
            <a:srgbClr val="676767"/>
          </a:solidFill>
          <a:latin typeface="Arial" charset="0"/>
          <a:ea typeface="ＭＳ Ｐゴシック" charset="0"/>
        </a:defRPr>
      </a:lvl2pPr>
      <a:lvl3pPr algn="l" defTabSz="910003" rtl="0" eaLnBrk="1" fontAlgn="base" hangingPunct="1">
        <a:lnSpc>
          <a:spcPct val="80000"/>
        </a:lnSpc>
        <a:spcBef>
          <a:spcPct val="0"/>
        </a:spcBef>
        <a:spcAft>
          <a:spcPct val="0"/>
        </a:spcAft>
        <a:defRPr sz="4256">
          <a:solidFill>
            <a:srgbClr val="676767"/>
          </a:solidFill>
          <a:latin typeface="Arial" charset="0"/>
          <a:ea typeface="ＭＳ Ｐゴシック" charset="0"/>
        </a:defRPr>
      </a:lvl3pPr>
      <a:lvl4pPr algn="l" defTabSz="910003" rtl="0" eaLnBrk="1" fontAlgn="base" hangingPunct="1">
        <a:lnSpc>
          <a:spcPct val="80000"/>
        </a:lnSpc>
        <a:spcBef>
          <a:spcPct val="0"/>
        </a:spcBef>
        <a:spcAft>
          <a:spcPct val="0"/>
        </a:spcAft>
        <a:defRPr sz="4256">
          <a:solidFill>
            <a:srgbClr val="676767"/>
          </a:solidFill>
          <a:latin typeface="Arial" charset="0"/>
          <a:ea typeface="ＭＳ Ｐゴシック" charset="0"/>
        </a:defRPr>
      </a:lvl4pPr>
      <a:lvl5pPr algn="l" defTabSz="910003" rtl="0" eaLnBrk="1" fontAlgn="base" hangingPunct="1">
        <a:lnSpc>
          <a:spcPct val="80000"/>
        </a:lnSpc>
        <a:spcBef>
          <a:spcPct val="0"/>
        </a:spcBef>
        <a:spcAft>
          <a:spcPct val="0"/>
        </a:spcAft>
        <a:defRPr sz="4256">
          <a:solidFill>
            <a:srgbClr val="676767"/>
          </a:solidFill>
          <a:latin typeface="Arial" charset="0"/>
          <a:ea typeface="ＭＳ Ｐゴシック" charset="0"/>
        </a:defRPr>
      </a:lvl5pPr>
      <a:lvl6pPr marL="608076" algn="l" defTabSz="910003" rtl="0" eaLnBrk="1" fontAlgn="base" hangingPunct="1">
        <a:lnSpc>
          <a:spcPct val="80000"/>
        </a:lnSpc>
        <a:spcBef>
          <a:spcPct val="0"/>
        </a:spcBef>
        <a:spcAft>
          <a:spcPct val="0"/>
        </a:spcAft>
        <a:defRPr sz="4256">
          <a:solidFill>
            <a:srgbClr val="676767"/>
          </a:solidFill>
          <a:latin typeface="Arial" charset="0"/>
          <a:ea typeface="ＭＳ Ｐゴシック" charset="0"/>
        </a:defRPr>
      </a:lvl6pPr>
      <a:lvl7pPr marL="1216152" algn="l" defTabSz="910003" rtl="0" eaLnBrk="1" fontAlgn="base" hangingPunct="1">
        <a:lnSpc>
          <a:spcPct val="80000"/>
        </a:lnSpc>
        <a:spcBef>
          <a:spcPct val="0"/>
        </a:spcBef>
        <a:spcAft>
          <a:spcPct val="0"/>
        </a:spcAft>
        <a:defRPr sz="4256">
          <a:solidFill>
            <a:srgbClr val="676767"/>
          </a:solidFill>
          <a:latin typeface="Arial" charset="0"/>
          <a:ea typeface="ＭＳ Ｐゴシック" charset="0"/>
        </a:defRPr>
      </a:lvl7pPr>
      <a:lvl8pPr marL="1824228" algn="l" defTabSz="910003" rtl="0" eaLnBrk="1" fontAlgn="base" hangingPunct="1">
        <a:lnSpc>
          <a:spcPct val="80000"/>
        </a:lnSpc>
        <a:spcBef>
          <a:spcPct val="0"/>
        </a:spcBef>
        <a:spcAft>
          <a:spcPct val="0"/>
        </a:spcAft>
        <a:defRPr sz="4256">
          <a:solidFill>
            <a:srgbClr val="676767"/>
          </a:solidFill>
          <a:latin typeface="Arial" charset="0"/>
          <a:ea typeface="ＭＳ Ｐゴシック" charset="0"/>
        </a:defRPr>
      </a:lvl8pPr>
      <a:lvl9pPr marL="2432304" algn="l" defTabSz="910003" rtl="0" eaLnBrk="1" fontAlgn="base" hangingPunct="1">
        <a:lnSpc>
          <a:spcPct val="80000"/>
        </a:lnSpc>
        <a:spcBef>
          <a:spcPct val="0"/>
        </a:spcBef>
        <a:spcAft>
          <a:spcPct val="0"/>
        </a:spcAft>
        <a:defRPr sz="4256">
          <a:solidFill>
            <a:srgbClr val="676767"/>
          </a:solidFill>
          <a:latin typeface="Arial" charset="0"/>
          <a:ea typeface="ＭＳ Ｐゴシック" charset="0"/>
        </a:defRPr>
      </a:lvl9pPr>
    </p:titleStyle>
    <p:bodyStyle>
      <a:lvl1pPr marL="225918" indent="-225918" algn="l" defTabSz="910003" rtl="0" eaLnBrk="1" fontAlgn="base" hangingPunct="1">
        <a:lnSpc>
          <a:spcPct val="95000"/>
        </a:lnSpc>
        <a:spcBef>
          <a:spcPts val="1430"/>
        </a:spcBef>
        <a:spcAft>
          <a:spcPct val="0"/>
        </a:spcAft>
        <a:buClr>
          <a:schemeClr val="tx2"/>
        </a:buClr>
        <a:buSzPct val="90000"/>
        <a:buFont typeface="Arial" charset="0"/>
        <a:buChar char="•"/>
        <a:defRPr lang="en-US" sz="1995" kern="1200" dirty="0">
          <a:solidFill>
            <a:schemeClr val="tx1"/>
          </a:solidFill>
          <a:latin typeface="+mn-lt"/>
          <a:ea typeface="ＭＳ Ｐゴシック" charset="0"/>
          <a:cs typeface="CiscoSans"/>
        </a:defRPr>
      </a:lvl1pPr>
      <a:lvl2pPr marL="477171" indent="-287147" algn="l" defTabSz="910003" rtl="0" eaLnBrk="1" fontAlgn="base" hangingPunct="1">
        <a:lnSpc>
          <a:spcPct val="95000"/>
        </a:lnSpc>
        <a:spcBef>
          <a:spcPts val="798"/>
        </a:spcBef>
        <a:spcAft>
          <a:spcPct val="0"/>
        </a:spcAft>
        <a:buClr>
          <a:schemeClr val="tx2"/>
        </a:buClr>
        <a:buFont typeface="Arial" charset="0"/>
        <a:buChar char="•"/>
        <a:defRPr lang="en-US" sz="1862" kern="1200" dirty="0">
          <a:solidFill>
            <a:schemeClr val="tx1"/>
          </a:solidFill>
          <a:latin typeface="+mn-lt"/>
          <a:ea typeface="ＭＳ Ｐゴシック" charset="0"/>
          <a:cs typeface="CiscoSans"/>
        </a:defRPr>
      </a:lvl2pPr>
      <a:lvl3pPr marL="574294" indent="-225918" algn="l" defTabSz="910003" rtl="0" eaLnBrk="1" fontAlgn="base" hangingPunct="1">
        <a:lnSpc>
          <a:spcPct val="95000"/>
        </a:lnSpc>
        <a:spcBef>
          <a:spcPts val="831"/>
        </a:spcBef>
        <a:spcAft>
          <a:spcPct val="0"/>
        </a:spcAft>
        <a:buFont typeface="Arial" charset="0"/>
        <a:buChar char="•"/>
        <a:defRPr lang="en-US" sz="1596" kern="1200" dirty="0">
          <a:solidFill>
            <a:schemeClr val="tx1"/>
          </a:solidFill>
          <a:latin typeface="+mn-lt"/>
          <a:ea typeface="ＭＳ Ｐゴシック" charset="0"/>
          <a:cs typeface="CiscoSans"/>
        </a:defRPr>
      </a:lvl3pPr>
      <a:lvl4pPr marL="669307" indent="-225918" algn="l" defTabSz="910003" rtl="0" eaLnBrk="1" fontAlgn="base" hangingPunct="1">
        <a:lnSpc>
          <a:spcPct val="95000"/>
        </a:lnSpc>
        <a:spcBef>
          <a:spcPts val="831"/>
        </a:spcBef>
        <a:spcAft>
          <a:spcPct val="0"/>
        </a:spcAft>
        <a:buFont typeface="Arial" charset="0"/>
        <a:buChar char="•"/>
        <a:defRPr lang="en-US" sz="1463" kern="1200" dirty="0">
          <a:solidFill>
            <a:schemeClr val="tx1"/>
          </a:solidFill>
          <a:latin typeface="+mn-lt"/>
          <a:ea typeface="ＭＳ Ｐゴシック" charset="0"/>
          <a:cs typeface="CiscoSans"/>
        </a:defRPr>
      </a:lvl4pPr>
      <a:lvl5pPr marL="764318" indent="-225918" algn="l" defTabSz="910003" rtl="0" eaLnBrk="1" fontAlgn="base" hangingPunct="1">
        <a:lnSpc>
          <a:spcPct val="95000"/>
        </a:lnSpc>
        <a:spcBef>
          <a:spcPts val="831"/>
        </a:spcBef>
        <a:spcAft>
          <a:spcPct val="0"/>
        </a:spcAft>
        <a:buFont typeface="Arial" charset="0"/>
        <a:buChar char="•"/>
        <a:defRPr lang="en-US" sz="1463" kern="1200" dirty="0">
          <a:solidFill>
            <a:schemeClr val="tx1"/>
          </a:solidFill>
          <a:latin typeface="+mn-lt"/>
          <a:ea typeface="ＭＳ Ｐゴシック" charset="0"/>
          <a:cs typeface="CiscoSans"/>
        </a:defRPr>
      </a:lvl5pPr>
      <a:lvl6pPr marL="1148928" indent="-228022" algn="l" defTabSz="912083" rtl="0" eaLnBrk="1" latinLnBrk="0" hangingPunct="1">
        <a:spcBef>
          <a:spcPts val="798"/>
        </a:spcBef>
        <a:buFont typeface="Arial" pitchFamily="34" charset="0"/>
        <a:buChar char="•"/>
        <a:defRPr sz="1197" kern="1200" baseline="0">
          <a:solidFill>
            <a:schemeClr val="tx1"/>
          </a:solidFill>
          <a:latin typeface="+mn-lt"/>
          <a:ea typeface="+mn-ea"/>
          <a:cs typeface="+mn-cs"/>
        </a:defRPr>
      </a:lvl6pPr>
      <a:lvl7pPr marL="1244673" indent="-227991" algn="l" defTabSz="912083" rtl="0" eaLnBrk="1" latinLnBrk="0" hangingPunct="1">
        <a:spcBef>
          <a:spcPts val="798"/>
        </a:spcBef>
        <a:buFont typeface="Arial" pitchFamily="34" charset="0"/>
        <a:buChar char="•"/>
        <a:defRPr sz="1064" kern="1200" baseline="0">
          <a:solidFill>
            <a:schemeClr val="tx1"/>
          </a:solidFill>
          <a:latin typeface="+mn-lt"/>
          <a:ea typeface="+mn-ea"/>
          <a:cs typeface="+mn-cs"/>
        </a:defRPr>
      </a:lvl7pPr>
      <a:lvl8pPr marL="3192293" indent="0" algn="l" defTabSz="912083" rtl="0" eaLnBrk="1" latinLnBrk="0" hangingPunct="1">
        <a:spcBef>
          <a:spcPct val="20000"/>
        </a:spcBef>
        <a:buFont typeface="Arial" pitchFamily="34" charset="0"/>
        <a:buNone/>
        <a:defRPr sz="1995" kern="1200">
          <a:solidFill>
            <a:schemeClr val="tx1"/>
          </a:solidFill>
          <a:latin typeface="+mn-lt"/>
          <a:ea typeface="+mn-ea"/>
          <a:cs typeface="+mn-cs"/>
        </a:defRPr>
      </a:lvl8pPr>
      <a:lvl9pPr marL="3876355" indent="-228022" algn="l" defTabSz="912083"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083" rtl="0" eaLnBrk="1" latinLnBrk="0" hangingPunct="1">
        <a:defRPr sz="1862" kern="1200">
          <a:solidFill>
            <a:schemeClr val="tx1"/>
          </a:solidFill>
          <a:latin typeface="+mn-lt"/>
          <a:ea typeface="+mn-ea"/>
          <a:cs typeface="+mn-cs"/>
        </a:defRPr>
      </a:lvl1pPr>
      <a:lvl2pPr marL="456038" algn="l" defTabSz="912083" rtl="0" eaLnBrk="1" latinLnBrk="0" hangingPunct="1">
        <a:defRPr sz="1862" kern="1200">
          <a:solidFill>
            <a:schemeClr val="tx1"/>
          </a:solidFill>
          <a:latin typeface="+mn-lt"/>
          <a:ea typeface="+mn-ea"/>
          <a:cs typeface="+mn-cs"/>
        </a:defRPr>
      </a:lvl2pPr>
      <a:lvl3pPr marL="912083" algn="l" defTabSz="912083" rtl="0" eaLnBrk="1" latinLnBrk="0" hangingPunct="1">
        <a:defRPr sz="1862" kern="1200">
          <a:solidFill>
            <a:schemeClr val="tx1"/>
          </a:solidFill>
          <a:latin typeface="+mn-lt"/>
          <a:ea typeface="+mn-ea"/>
          <a:cs typeface="+mn-cs"/>
        </a:defRPr>
      </a:lvl3pPr>
      <a:lvl4pPr marL="1368124" algn="l" defTabSz="912083" rtl="0" eaLnBrk="1" latinLnBrk="0" hangingPunct="1">
        <a:defRPr sz="1862" kern="1200">
          <a:solidFill>
            <a:schemeClr val="tx1"/>
          </a:solidFill>
          <a:latin typeface="+mn-lt"/>
          <a:ea typeface="+mn-ea"/>
          <a:cs typeface="+mn-cs"/>
        </a:defRPr>
      </a:lvl4pPr>
      <a:lvl5pPr marL="1824168" algn="l" defTabSz="912083" rtl="0" eaLnBrk="1" latinLnBrk="0" hangingPunct="1">
        <a:defRPr sz="1862" kern="1200">
          <a:solidFill>
            <a:schemeClr val="tx1"/>
          </a:solidFill>
          <a:latin typeface="+mn-lt"/>
          <a:ea typeface="+mn-ea"/>
          <a:cs typeface="+mn-cs"/>
        </a:defRPr>
      </a:lvl5pPr>
      <a:lvl6pPr marL="2280207" algn="l" defTabSz="912083" rtl="0" eaLnBrk="1" latinLnBrk="0" hangingPunct="1">
        <a:defRPr sz="1862" kern="1200">
          <a:solidFill>
            <a:schemeClr val="tx1"/>
          </a:solidFill>
          <a:latin typeface="+mn-lt"/>
          <a:ea typeface="+mn-ea"/>
          <a:cs typeface="+mn-cs"/>
        </a:defRPr>
      </a:lvl6pPr>
      <a:lvl7pPr marL="2736252" algn="l" defTabSz="912083" rtl="0" eaLnBrk="1" latinLnBrk="0" hangingPunct="1">
        <a:defRPr sz="1862" kern="1200">
          <a:solidFill>
            <a:schemeClr val="tx1"/>
          </a:solidFill>
          <a:latin typeface="+mn-lt"/>
          <a:ea typeface="+mn-ea"/>
          <a:cs typeface="+mn-cs"/>
        </a:defRPr>
      </a:lvl7pPr>
      <a:lvl8pPr marL="3192293" algn="l" defTabSz="912083" rtl="0" eaLnBrk="1" latinLnBrk="0" hangingPunct="1">
        <a:defRPr sz="1862" kern="1200">
          <a:solidFill>
            <a:schemeClr val="tx1"/>
          </a:solidFill>
          <a:latin typeface="+mn-lt"/>
          <a:ea typeface="+mn-ea"/>
          <a:cs typeface="+mn-cs"/>
        </a:defRPr>
      </a:lvl8pPr>
      <a:lvl9pPr marL="3648336" algn="l" defTabSz="912083" rtl="0" eaLnBrk="1" latinLnBrk="0" hangingPunct="1">
        <a:defRPr sz="18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3E5826-E261-5240-BCCC-F517FDB6EBB5}"/>
              </a:ext>
            </a:extLst>
          </p:cNvPr>
          <p:cNvSpPr>
            <a:spLocks noChangeArrowheads="1"/>
          </p:cNvSpPr>
          <p:nvPr/>
        </p:nvSpPr>
        <p:spPr bwMode="ltGray">
          <a:xfrm>
            <a:off x="1142755" y="6383796"/>
            <a:ext cx="4534733" cy="164924"/>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533" b="0" i="0" spc="27" baseline="0">
                <a:solidFill>
                  <a:schemeClr val="tx1"/>
                </a:solidFill>
                <a:latin typeface="CiscoSansTT Light" panose="020B0503020201020303" pitchFamily="34" charset="0"/>
                <a:ea typeface="+mn-ea"/>
                <a:cs typeface="CiscoSansTT Light" panose="020B0503020201020303" pitchFamily="34" charset="0"/>
              </a:rPr>
              <a:t>© 2022  Cisco and/or its affiliates. All rights reserved.   Cisco Confidential</a:t>
            </a:r>
          </a:p>
        </p:txBody>
      </p:sp>
      <p:pic>
        <p:nvPicPr>
          <p:cNvPr id="6" name="Picture 7">
            <a:extLst>
              <a:ext uri="{FF2B5EF4-FFF2-40B4-BE49-F238E27FC236}">
                <a16:creationId xmlns:a16="http://schemas.microsoft.com/office/drawing/2014/main" id="{563804D0-1B5B-924C-8995-DA787F4942D5}"/>
              </a:ext>
            </a:extLst>
          </p:cNvPr>
          <p:cNvPicPr>
            <a:picLocks noChangeAspect="1"/>
          </p:cNvPicPr>
          <p:nvPr/>
        </p:nvPicPr>
        <p:blipFill>
          <a:blip r:embed="rId52" cstate="screen">
            <a:extLst>
              <a:ext uri="{28A0092B-C50C-407E-A947-70E740481C1C}">
                <a14:useLocalDpi xmlns:a14="http://schemas.microsoft.com/office/drawing/2010/main"/>
              </a:ext>
              <a:ext uri="{96DAC541-7B7A-43D3-8B79-37D633B846F1}">
                <asvg:svgBlip xmlns:asvg="http://schemas.microsoft.com/office/drawing/2016/SVG/main" r:embed="rId53"/>
              </a:ext>
            </a:extLst>
          </a:blip>
          <a:srcRect/>
          <a:stretch/>
        </p:blipFill>
        <p:spPr>
          <a:xfrm>
            <a:off x="609602" y="6342698"/>
            <a:ext cx="396305" cy="208228"/>
          </a:xfrm>
          <a:prstGeom prst="rect">
            <a:avLst/>
          </a:prstGeom>
        </p:spPr>
      </p:pic>
      <p:sp>
        <p:nvSpPr>
          <p:cNvPr id="3" name="TextBox 2">
            <a:extLst>
              <a:ext uri="{FF2B5EF4-FFF2-40B4-BE49-F238E27FC236}">
                <a16:creationId xmlns:a16="http://schemas.microsoft.com/office/drawing/2014/main" id="{29044A6C-BEC9-2EFD-E60E-129A9A631ADC}"/>
              </a:ext>
            </a:extLst>
          </p:cNvPr>
          <p:cNvSpPr txBox="1"/>
          <p:nvPr userDrawn="1">
            <p:extLst>
              <p:ext uri="{1162E1C5-73C7-4A58-AE30-91384D911F3F}">
                <p184:classification xmlns:p184="http://schemas.microsoft.com/office/powerpoint/2018/4/main" val="ftr"/>
              </p:ext>
            </p:extLst>
          </p:nvPr>
        </p:nvSpPr>
        <p:spPr>
          <a:xfrm>
            <a:off x="11385550" y="6672580"/>
            <a:ext cx="76517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ea typeface="Calibri" panose="020F0502020204030204" pitchFamily="34" charset="0"/>
                <a:cs typeface="Calibri" panose="020F0502020204030204" pitchFamily="34" charset="0"/>
              </a:rPr>
              <a:t>Cisco Confidential</a:t>
            </a:r>
          </a:p>
        </p:txBody>
      </p:sp>
    </p:spTree>
    <p:extLst>
      <p:ext uri="{BB962C8B-B14F-4D97-AF65-F5344CB8AC3E}">
        <p14:creationId xmlns:p14="http://schemas.microsoft.com/office/powerpoint/2010/main" val="4201046904"/>
      </p:ext>
    </p:extLst>
  </p:cSld>
  <p:clrMap bg1="dk1" tx1="lt1" bg2="dk2" tx2="lt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 id="2147483895" r:id="rId18"/>
    <p:sldLayoutId id="2147483896" r:id="rId19"/>
    <p:sldLayoutId id="2147483897" r:id="rId20"/>
    <p:sldLayoutId id="2147483898" r:id="rId21"/>
    <p:sldLayoutId id="2147483899" r:id="rId22"/>
    <p:sldLayoutId id="2147483900"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 id="2147483925" r:id="rId47"/>
    <p:sldLayoutId id="2147483926" r:id="rId48"/>
    <p:sldLayoutId id="2147483927" r:id="rId49"/>
    <p:sldLayoutId id="2147483928" r:id="rId50"/>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2276" rtl="0" eaLnBrk="1" fontAlgn="base" hangingPunct="1">
        <a:lnSpc>
          <a:spcPct val="80000"/>
        </a:lnSpc>
        <a:spcBef>
          <a:spcPct val="0"/>
        </a:spcBef>
        <a:spcAft>
          <a:spcPct val="0"/>
        </a:spcAft>
        <a:defRPr lang="en-US" sz="3733" b="0" i="0" u="none" kern="1200" dirty="0">
          <a:solidFill>
            <a:schemeClr val="tx2"/>
          </a:solidFill>
          <a:latin typeface="+mj-lt"/>
          <a:ea typeface="CiscoSansTT Thin" charset="0"/>
          <a:cs typeface="CiscoSansTT Thin" charset="0"/>
        </a:defRPr>
      </a:lvl1pPr>
      <a:lvl2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9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90"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8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79"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82" indent="-226482" algn="l" defTabSz="912276"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63" indent="-287865" algn="l" defTabSz="912276"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28" indent="-226482" algn="l" defTabSz="912276"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78" indent="-226482" algn="l" defTabSz="912276"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28" indent="-226482" algn="l" defTabSz="912276"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67" kern="1200">
          <a:solidFill>
            <a:schemeClr val="tx1"/>
          </a:solidFill>
          <a:latin typeface="+mn-lt"/>
          <a:ea typeface="+mn-ea"/>
          <a:cs typeface="+mn-cs"/>
        </a:defRPr>
      </a:lvl1pPr>
      <a:lvl2pPr marL="457178" algn="l" defTabSz="914362" rtl="0" eaLnBrk="1" latinLnBrk="0" hangingPunct="1">
        <a:defRPr sz="1867" kern="1200">
          <a:solidFill>
            <a:schemeClr val="tx1"/>
          </a:solidFill>
          <a:latin typeface="+mn-lt"/>
          <a:ea typeface="+mn-ea"/>
          <a:cs typeface="+mn-cs"/>
        </a:defRPr>
      </a:lvl2pPr>
      <a:lvl3pPr marL="914362" algn="l" defTabSz="914362" rtl="0" eaLnBrk="1" latinLnBrk="0" hangingPunct="1">
        <a:defRPr sz="1867" kern="1200">
          <a:solidFill>
            <a:schemeClr val="tx1"/>
          </a:solidFill>
          <a:latin typeface="+mn-lt"/>
          <a:ea typeface="+mn-ea"/>
          <a:cs typeface="+mn-cs"/>
        </a:defRPr>
      </a:lvl3pPr>
      <a:lvl4pPr marL="1371542" algn="l" defTabSz="914362" rtl="0" eaLnBrk="1" latinLnBrk="0" hangingPunct="1">
        <a:defRPr sz="1867" kern="1200">
          <a:solidFill>
            <a:schemeClr val="tx1"/>
          </a:solidFill>
          <a:latin typeface="+mn-lt"/>
          <a:ea typeface="+mn-ea"/>
          <a:cs typeface="+mn-cs"/>
        </a:defRPr>
      </a:lvl4pPr>
      <a:lvl5pPr marL="1828725" algn="l" defTabSz="914362" rtl="0" eaLnBrk="1" latinLnBrk="0" hangingPunct="1">
        <a:defRPr sz="1867" kern="1200">
          <a:solidFill>
            <a:schemeClr val="tx1"/>
          </a:solidFill>
          <a:latin typeface="+mn-lt"/>
          <a:ea typeface="+mn-ea"/>
          <a:cs typeface="+mn-cs"/>
        </a:defRPr>
      </a:lvl5pPr>
      <a:lvl6pPr marL="2285903" algn="l" defTabSz="914362" rtl="0" eaLnBrk="1" latinLnBrk="0" hangingPunct="1">
        <a:defRPr sz="1867" kern="1200">
          <a:solidFill>
            <a:schemeClr val="tx1"/>
          </a:solidFill>
          <a:latin typeface="+mn-lt"/>
          <a:ea typeface="+mn-ea"/>
          <a:cs typeface="+mn-cs"/>
        </a:defRPr>
      </a:lvl6pPr>
      <a:lvl7pPr marL="2743086" algn="l" defTabSz="914362" rtl="0" eaLnBrk="1" latinLnBrk="0" hangingPunct="1">
        <a:defRPr sz="1867" kern="1200">
          <a:solidFill>
            <a:schemeClr val="tx1"/>
          </a:solidFill>
          <a:latin typeface="+mn-lt"/>
          <a:ea typeface="+mn-ea"/>
          <a:cs typeface="+mn-cs"/>
        </a:defRPr>
      </a:lvl7pPr>
      <a:lvl8pPr marL="3200267" algn="l" defTabSz="914362" rtl="0" eaLnBrk="1" latinLnBrk="0" hangingPunct="1">
        <a:defRPr sz="1867" kern="1200">
          <a:solidFill>
            <a:schemeClr val="tx1"/>
          </a:solidFill>
          <a:latin typeface="+mn-lt"/>
          <a:ea typeface="+mn-ea"/>
          <a:cs typeface="+mn-cs"/>
        </a:defRPr>
      </a:lvl8pPr>
      <a:lvl9pPr marL="3657450" algn="l" defTabSz="914362"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0">
          <p15:clr>
            <a:srgbClr val="F26B43"/>
          </p15:clr>
        </p15:guide>
        <p15:guide id="2" pos="384">
          <p15:clr>
            <a:srgbClr val="F26B43"/>
          </p15:clr>
        </p15:guide>
        <p15:guide id="3" pos="7296">
          <p15:clr>
            <a:srgbClr val="F26B43"/>
          </p15:clr>
        </p15:guide>
        <p15:guide id="4" orient="horz" pos="1392">
          <p15:clr>
            <a:srgbClr val="F26B43"/>
          </p15:clr>
        </p15:guide>
        <p15:guide id="5" orient="horz" pos="272">
          <p15:clr>
            <a:srgbClr val="F26B43"/>
          </p15:clr>
        </p15:guide>
        <p15:guide id="6" pos="3835">
          <p15:clr>
            <a:srgbClr val="F26B43"/>
          </p15:clr>
        </p15:guide>
        <p15:guide id="7" orient="horz" pos="1616">
          <p15:clr>
            <a:srgbClr val="F26B43"/>
          </p15:clr>
        </p15:guide>
        <p15:guide id="9" orient="horz" pos="3856">
          <p15:clr>
            <a:srgbClr val="F26B43"/>
          </p15:clr>
        </p15:guide>
        <p15:guide id="10" orient="horz" pos="464">
          <p15:clr>
            <a:srgbClr val="F26B43"/>
          </p15:clr>
        </p15:guide>
        <p15:guide id="11" orient="horz" pos="1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3E5826-E261-5240-BCCC-F517FDB6EBB5}"/>
              </a:ext>
            </a:extLst>
          </p:cNvPr>
          <p:cNvSpPr>
            <a:spLocks noChangeArrowheads="1"/>
          </p:cNvSpPr>
          <p:nvPr/>
        </p:nvSpPr>
        <p:spPr bwMode="ltGray">
          <a:xfrm>
            <a:off x="1142755" y="6383796"/>
            <a:ext cx="4534733" cy="164924"/>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533" b="0" i="0" spc="27" baseline="0">
                <a:solidFill>
                  <a:schemeClr val="tx1"/>
                </a:solidFill>
                <a:latin typeface="CiscoSansTT Light" panose="020B0503020201020303" pitchFamily="34" charset="0"/>
                <a:ea typeface="+mn-ea"/>
                <a:cs typeface="CiscoSansTT Light" panose="020B0503020201020303" pitchFamily="34" charset="0"/>
              </a:rPr>
              <a:t>© 2022  Cisco and/or its affiliates. All rights reserved.   Cisco Confidential</a:t>
            </a:r>
          </a:p>
        </p:txBody>
      </p:sp>
      <p:pic>
        <p:nvPicPr>
          <p:cNvPr id="6" name="Picture 7">
            <a:extLst>
              <a:ext uri="{FF2B5EF4-FFF2-40B4-BE49-F238E27FC236}">
                <a16:creationId xmlns:a16="http://schemas.microsoft.com/office/drawing/2014/main" id="{563804D0-1B5B-924C-8995-DA787F4942D5}"/>
              </a:ext>
            </a:extLst>
          </p:cNvPr>
          <p:cNvPicPr>
            <a:picLocks noChangeAspect="1"/>
          </p:cNvPicPr>
          <p:nvPr/>
        </p:nvPicPr>
        <p:blipFill>
          <a:blip r:embed="rId53" cstate="screen">
            <a:extLst>
              <a:ext uri="{28A0092B-C50C-407E-A947-70E740481C1C}">
                <a14:useLocalDpi xmlns:a14="http://schemas.microsoft.com/office/drawing/2010/main"/>
              </a:ext>
              <a:ext uri="{96DAC541-7B7A-43D3-8B79-37D633B846F1}">
                <asvg:svgBlip xmlns:asvg="http://schemas.microsoft.com/office/drawing/2016/SVG/main" r:embed="rId54"/>
              </a:ext>
            </a:extLst>
          </a:blip>
          <a:srcRect/>
          <a:stretch/>
        </p:blipFill>
        <p:spPr>
          <a:xfrm>
            <a:off x="609602" y="6342698"/>
            <a:ext cx="396305" cy="208228"/>
          </a:xfrm>
          <a:prstGeom prst="rect">
            <a:avLst/>
          </a:prstGeom>
        </p:spPr>
      </p:pic>
      <p:sp>
        <p:nvSpPr>
          <p:cNvPr id="3" name="TextBox 2">
            <a:extLst>
              <a:ext uri="{FF2B5EF4-FFF2-40B4-BE49-F238E27FC236}">
                <a16:creationId xmlns:a16="http://schemas.microsoft.com/office/drawing/2014/main" id="{A543704D-7D34-10FE-1B08-7FB77C25E0FE}"/>
              </a:ext>
            </a:extLst>
          </p:cNvPr>
          <p:cNvSpPr txBox="1"/>
          <p:nvPr userDrawn="1">
            <p:extLst>
              <p:ext uri="{1162E1C5-73C7-4A58-AE30-91384D911F3F}">
                <p184:classification xmlns:p184="http://schemas.microsoft.com/office/powerpoint/2018/4/main" val="ftr"/>
              </p:ext>
            </p:extLst>
          </p:nvPr>
        </p:nvSpPr>
        <p:spPr>
          <a:xfrm>
            <a:off x="11385550" y="6672580"/>
            <a:ext cx="76517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ea typeface="Calibri" panose="020F0502020204030204" pitchFamily="34" charset="0"/>
                <a:cs typeface="Calibri" panose="020F0502020204030204" pitchFamily="34" charset="0"/>
              </a:rPr>
              <a:t>Cisco Confidential</a:t>
            </a:r>
          </a:p>
        </p:txBody>
      </p:sp>
    </p:spTree>
    <p:extLst>
      <p:ext uri="{BB962C8B-B14F-4D97-AF65-F5344CB8AC3E}">
        <p14:creationId xmlns:p14="http://schemas.microsoft.com/office/powerpoint/2010/main" val="383394914"/>
      </p:ext>
    </p:extLst>
  </p:cSld>
  <p:clrMap bg1="dk1" tx1="lt1" bg2="dk2" tx2="lt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 id="2147483948" r:id="rId17"/>
    <p:sldLayoutId id="2147483949" r:id="rId18"/>
    <p:sldLayoutId id="2147483950" r:id="rId19"/>
    <p:sldLayoutId id="2147483951" r:id="rId20"/>
    <p:sldLayoutId id="2147483952" r:id="rId21"/>
    <p:sldLayoutId id="2147483953" r:id="rId22"/>
    <p:sldLayoutId id="2147483954" r:id="rId23"/>
    <p:sldLayoutId id="2147483955" r:id="rId24"/>
    <p:sldLayoutId id="2147483956" r:id="rId25"/>
    <p:sldLayoutId id="2147483957" r:id="rId26"/>
    <p:sldLayoutId id="2147483958" r:id="rId27"/>
    <p:sldLayoutId id="2147483959" r:id="rId28"/>
    <p:sldLayoutId id="2147483960" r:id="rId29"/>
    <p:sldLayoutId id="2147483961" r:id="rId30"/>
    <p:sldLayoutId id="2147483962" r:id="rId31"/>
    <p:sldLayoutId id="2147483963" r:id="rId32"/>
    <p:sldLayoutId id="2147483964" r:id="rId33"/>
    <p:sldLayoutId id="2147483965" r:id="rId34"/>
    <p:sldLayoutId id="2147483966" r:id="rId35"/>
    <p:sldLayoutId id="2147483967" r:id="rId36"/>
    <p:sldLayoutId id="2147483968" r:id="rId37"/>
    <p:sldLayoutId id="2147483969" r:id="rId38"/>
    <p:sldLayoutId id="2147483970" r:id="rId39"/>
    <p:sldLayoutId id="2147483971" r:id="rId40"/>
    <p:sldLayoutId id="2147483972" r:id="rId41"/>
    <p:sldLayoutId id="2147483973" r:id="rId42"/>
    <p:sldLayoutId id="2147483974" r:id="rId43"/>
    <p:sldLayoutId id="2147483975" r:id="rId44"/>
    <p:sldLayoutId id="2147483976" r:id="rId45"/>
    <p:sldLayoutId id="2147483977" r:id="rId46"/>
    <p:sldLayoutId id="2147483978" r:id="rId47"/>
    <p:sldLayoutId id="2147483979" r:id="rId48"/>
    <p:sldLayoutId id="2147483980" r:id="rId49"/>
    <p:sldLayoutId id="2147483981" r:id="rId50"/>
    <p:sldLayoutId id="2147483982" r:id="rId5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2276" rtl="0" eaLnBrk="1" fontAlgn="base" hangingPunct="1">
        <a:lnSpc>
          <a:spcPct val="80000"/>
        </a:lnSpc>
        <a:spcBef>
          <a:spcPct val="0"/>
        </a:spcBef>
        <a:spcAft>
          <a:spcPct val="0"/>
        </a:spcAft>
        <a:defRPr lang="en-US" sz="3733" b="0" i="0" u="none" kern="1200" dirty="0">
          <a:solidFill>
            <a:schemeClr val="tx2"/>
          </a:solidFill>
          <a:latin typeface="+mj-lt"/>
          <a:ea typeface="CiscoSansTT Thin" charset="0"/>
          <a:cs typeface="CiscoSansTT Thin" charset="0"/>
        </a:defRPr>
      </a:lvl1pPr>
      <a:lvl2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9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90"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8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79"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82" indent="-226482" algn="l" defTabSz="912276"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63" indent="-287865" algn="l" defTabSz="912276"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28" indent="-226482" algn="l" defTabSz="912276"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78" indent="-226482" algn="l" defTabSz="912276"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28" indent="-226482" algn="l" defTabSz="912276"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67" kern="1200">
          <a:solidFill>
            <a:schemeClr val="tx1"/>
          </a:solidFill>
          <a:latin typeface="+mn-lt"/>
          <a:ea typeface="+mn-ea"/>
          <a:cs typeface="+mn-cs"/>
        </a:defRPr>
      </a:lvl1pPr>
      <a:lvl2pPr marL="457178" algn="l" defTabSz="914362" rtl="0" eaLnBrk="1" latinLnBrk="0" hangingPunct="1">
        <a:defRPr sz="1867" kern="1200">
          <a:solidFill>
            <a:schemeClr val="tx1"/>
          </a:solidFill>
          <a:latin typeface="+mn-lt"/>
          <a:ea typeface="+mn-ea"/>
          <a:cs typeface="+mn-cs"/>
        </a:defRPr>
      </a:lvl2pPr>
      <a:lvl3pPr marL="914362" algn="l" defTabSz="914362" rtl="0" eaLnBrk="1" latinLnBrk="0" hangingPunct="1">
        <a:defRPr sz="1867" kern="1200">
          <a:solidFill>
            <a:schemeClr val="tx1"/>
          </a:solidFill>
          <a:latin typeface="+mn-lt"/>
          <a:ea typeface="+mn-ea"/>
          <a:cs typeface="+mn-cs"/>
        </a:defRPr>
      </a:lvl3pPr>
      <a:lvl4pPr marL="1371542" algn="l" defTabSz="914362" rtl="0" eaLnBrk="1" latinLnBrk="0" hangingPunct="1">
        <a:defRPr sz="1867" kern="1200">
          <a:solidFill>
            <a:schemeClr val="tx1"/>
          </a:solidFill>
          <a:latin typeface="+mn-lt"/>
          <a:ea typeface="+mn-ea"/>
          <a:cs typeface="+mn-cs"/>
        </a:defRPr>
      </a:lvl4pPr>
      <a:lvl5pPr marL="1828725" algn="l" defTabSz="914362" rtl="0" eaLnBrk="1" latinLnBrk="0" hangingPunct="1">
        <a:defRPr sz="1867" kern="1200">
          <a:solidFill>
            <a:schemeClr val="tx1"/>
          </a:solidFill>
          <a:latin typeface="+mn-lt"/>
          <a:ea typeface="+mn-ea"/>
          <a:cs typeface="+mn-cs"/>
        </a:defRPr>
      </a:lvl5pPr>
      <a:lvl6pPr marL="2285903" algn="l" defTabSz="914362" rtl="0" eaLnBrk="1" latinLnBrk="0" hangingPunct="1">
        <a:defRPr sz="1867" kern="1200">
          <a:solidFill>
            <a:schemeClr val="tx1"/>
          </a:solidFill>
          <a:latin typeface="+mn-lt"/>
          <a:ea typeface="+mn-ea"/>
          <a:cs typeface="+mn-cs"/>
        </a:defRPr>
      </a:lvl6pPr>
      <a:lvl7pPr marL="2743086" algn="l" defTabSz="914362" rtl="0" eaLnBrk="1" latinLnBrk="0" hangingPunct="1">
        <a:defRPr sz="1867" kern="1200">
          <a:solidFill>
            <a:schemeClr val="tx1"/>
          </a:solidFill>
          <a:latin typeface="+mn-lt"/>
          <a:ea typeface="+mn-ea"/>
          <a:cs typeface="+mn-cs"/>
        </a:defRPr>
      </a:lvl7pPr>
      <a:lvl8pPr marL="3200267" algn="l" defTabSz="914362" rtl="0" eaLnBrk="1" latinLnBrk="0" hangingPunct="1">
        <a:defRPr sz="1867" kern="1200">
          <a:solidFill>
            <a:schemeClr val="tx1"/>
          </a:solidFill>
          <a:latin typeface="+mn-lt"/>
          <a:ea typeface="+mn-ea"/>
          <a:cs typeface="+mn-cs"/>
        </a:defRPr>
      </a:lvl8pPr>
      <a:lvl9pPr marL="3657450" algn="l" defTabSz="914362"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0">
          <p15:clr>
            <a:srgbClr val="F26B43"/>
          </p15:clr>
        </p15:guide>
        <p15:guide id="2" pos="384">
          <p15:clr>
            <a:srgbClr val="F26B43"/>
          </p15:clr>
        </p15:guide>
        <p15:guide id="3" pos="7296">
          <p15:clr>
            <a:srgbClr val="F26B43"/>
          </p15:clr>
        </p15:guide>
        <p15:guide id="4" orient="horz" pos="1392">
          <p15:clr>
            <a:srgbClr val="F26B43"/>
          </p15:clr>
        </p15:guide>
        <p15:guide id="5" orient="horz" pos="272">
          <p15:clr>
            <a:srgbClr val="F26B43"/>
          </p15:clr>
        </p15:guide>
        <p15:guide id="6" pos="3835">
          <p15:clr>
            <a:srgbClr val="F26B43"/>
          </p15:clr>
        </p15:guide>
        <p15:guide id="7" orient="horz" pos="1616">
          <p15:clr>
            <a:srgbClr val="F26B43"/>
          </p15:clr>
        </p15:guide>
        <p15:guide id="9" orient="horz" pos="3856">
          <p15:clr>
            <a:srgbClr val="F26B43"/>
          </p15:clr>
        </p15:guide>
        <p15:guide id="10" orient="horz" pos="464">
          <p15:clr>
            <a:srgbClr val="F26B43"/>
          </p15:clr>
        </p15:guide>
        <p15:guide id="11" orient="horz" pos="1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microsoft.com/office/2018/10/relationships/comments" Target="../comments/modernComment_101_73BAFBA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2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microsoft.com/office/2018/10/relationships/comments" Target="../comments/modernComment_7FFD5563_CFC2978A.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25.emf"/><Relationship Id="rId4" Type="http://schemas.openxmlformats.org/officeDocument/2006/relationships/image" Target="../media/image26.emf"/><Relationship Id="rId5" Type="http://schemas.openxmlformats.org/officeDocument/2006/relationships/image" Target="../media/image27.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3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3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33.emf"/><Relationship Id="rId4" Type="http://schemas.openxmlformats.org/officeDocument/2006/relationships/image" Target="../media/image3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3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4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42.emf"/><Relationship Id="rId4" Type="http://schemas.openxmlformats.org/officeDocument/2006/relationships/image" Target="../media/image43.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4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45.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46.emf"/><Relationship Id="rId4" Type="http://schemas.openxmlformats.org/officeDocument/2006/relationships/image" Target="../media/image47.png"/><Relationship Id="rId5" Type="http://schemas.openxmlformats.org/officeDocument/2006/relationships/image" Target="../media/image4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microsoft.com/office/2018/10/relationships/comments" Target="../comments/modernComment_7FFD54F3_C6C1F70A.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3111605" y="2242195"/>
            <a:ext cx="6089439" cy="1384512"/>
          </a:xfrm>
        </p:spPr>
        <p:txBody>
          <a:bodyPr anchor="ctr">
            <a:normAutofit/>
          </a:bodyPr>
          <a:lstStyle/>
          <a:p>
            <a:pPr algn="ctr"/>
            <a:r>
              <a:rPr lang="en-US" sz="6000" dirty="0"/>
              <a:t>P&amp;L Review</a:t>
            </a:r>
            <a:endParaRPr lang="en-US" sz="5300" dirty="0">
              <a:solidFill>
                <a:srgbClr val="FF0000"/>
              </a:solidFill>
            </a:endParaRPr>
          </a:p>
        </p:txBody>
      </p:sp>
      <p:sp>
        <p:nvSpPr>
          <p:cNvPr id="2" name="TextBox 1">
            <a:extLst>
              <a:ext uri="{FF2B5EF4-FFF2-40B4-BE49-F238E27FC236}">
                <a16:creationId xmlns:a16="http://schemas.microsoft.com/office/drawing/2014/main" id="{ACF97676-26A2-45C6-82FC-937AD2504E25}"/>
              </a:ext>
            </a:extLst>
          </p:cNvPr>
          <p:cNvSpPr txBox="1"/>
          <p:nvPr/>
        </p:nvSpPr>
        <p:spPr>
          <a:xfrm>
            <a:off x="625995" y="5186061"/>
            <a:ext cx="4928800" cy="461665"/>
          </a:xfrm>
          <a:prstGeom prst="rect">
            <a:avLst/>
          </a:prstGeom>
          <a:noFill/>
        </p:spPr>
        <p:txBody>
          <a:bodyPr wrap="square" rtlCol="0">
            <a:spAutoFit/>
          </a:bodyPr>
          <a:lstStyle/>
          <a:p>
            <a:r>
              <a:rPr lang="en-US" sz="2400" dirty="0">
                <a:solidFill>
                  <a:schemeClr val="bg1"/>
                </a:solidFill>
                <a:latin typeface="CiscoSansCHS Light" pitchFamily="2" charset="-120"/>
                <a:ea typeface="CiscoSansCHS Light" pitchFamily="2" charset="-120"/>
              </a:rPr>
              <a:t>Business Performance Team</a:t>
            </a:r>
          </a:p>
        </p:txBody>
      </p:sp>
      <p:sp>
        <p:nvSpPr>
          <p:cNvPr id="7" name="Text Placeholder 10">
            <a:extLst>
              <a:ext uri="{FF2B5EF4-FFF2-40B4-BE49-F238E27FC236}">
                <a16:creationId xmlns:a16="http://schemas.microsoft.com/office/drawing/2014/main" id="{048199D2-8034-4B65-8495-D96D51FF9673}"/>
              </a:ext>
            </a:extLst>
          </p:cNvPr>
          <p:cNvSpPr>
            <a:spLocks noGrp="1"/>
          </p:cNvSpPr>
          <p:nvPr>
            <p:ph type="body" sz="quarter" idx="12"/>
          </p:nvPr>
        </p:nvSpPr>
        <p:spPr>
          <a:xfrm>
            <a:off x="625475" y="5799138"/>
            <a:ext cx="11061700" cy="384175"/>
          </a:xfrm>
        </p:spPr>
        <p:txBody>
          <a:bodyPr vert="horz" lIns="91420" tIns="45710" rIns="91420" bIns="45710" rtlCol="0" anchor="t">
            <a:normAutofit fontScale="92500" lnSpcReduction="10000"/>
          </a:bodyPr>
          <a:lstStyle/>
          <a:p>
            <a:r>
              <a:rPr lang="en-US" dirty="0">
                <a:ea typeface="+mn-lt"/>
                <a:cs typeface="+mn-lt"/>
              </a:rPr>
              <a:t>July 16, 2025</a:t>
            </a:r>
          </a:p>
          <a:p>
            <a:endParaRPr lang="en-US" dirty="0">
              <a:ea typeface="+mn-lt"/>
              <a:cs typeface="+mn-lt"/>
            </a:endParaRPr>
          </a:p>
          <a:p>
            <a:endParaRPr lang="en-US" dirty="0"/>
          </a:p>
        </p:txBody>
      </p:sp>
      <p:sp>
        <p:nvSpPr>
          <p:cNvPr id="3" name="Title 5">
            <a:extLst>
              <a:ext uri="{FF2B5EF4-FFF2-40B4-BE49-F238E27FC236}">
                <a16:creationId xmlns:a16="http://schemas.microsoft.com/office/drawing/2014/main" id="{AA329D61-5A2A-48BE-7A5F-55C1CE1CC525}"/>
              </a:ext>
            </a:extLst>
          </p:cNvPr>
          <p:cNvSpPr txBox="1">
            <a:spLocks/>
          </p:cNvSpPr>
          <p:nvPr/>
        </p:nvSpPr>
        <p:spPr>
          <a:xfrm>
            <a:off x="3111605" y="3231294"/>
            <a:ext cx="6089439" cy="13845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ct val="0"/>
              </a:spcBef>
              <a:buFont typeface="Arial" panose="020B0604020202020204" pitchFamily="34" charset="0"/>
              <a:buNone/>
              <a:defRPr sz="5333" b="0" i="0" kern="1200" spc="0" baseline="0">
                <a:solidFill>
                  <a:schemeClr val="bg1"/>
                </a:solidFill>
                <a:latin typeface="+mj-lt"/>
                <a:ea typeface="+mj-ea"/>
                <a:cs typeface="CiscoSansTT ExtraLight"/>
              </a:defRPr>
            </a:lvl1pPr>
          </a:lstStyle>
          <a:p>
            <a:pPr algn="ctr"/>
            <a:r>
              <a:rPr lang="en-US" sz="5400" dirty="0"/>
              <a:t>M3 &amp; Q4 Fcst</a:t>
            </a:r>
            <a:endParaRPr lang="en-US" sz="5300" dirty="0">
              <a:solidFill>
                <a:srgbClr val="FF0000"/>
              </a:solidFill>
            </a:endParaRPr>
          </a:p>
        </p:txBody>
      </p:sp>
    </p:spTree>
    <p:extLst>
      <p:ext uri="{BB962C8B-B14F-4D97-AF65-F5344CB8AC3E}">
        <p14:creationId xmlns:p14="http://schemas.microsoft.com/office/powerpoint/2010/main" val="1941633957"/>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bar_ii3">
            <a:extLst>
              <a:ext uri="{FF2B5EF4-FFF2-40B4-BE49-F238E27FC236}">
                <a16:creationId xmlns:a16="http://schemas.microsoft.com/office/drawing/2014/main" id="{71AAD94E-16AD-FD20-A1E3-BF89667F7A7C}"/>
              </a:ext>
            </a:extLst>
          </p:cNvPr>
          <p:cNvSpPr/>
          <p:nvPr/>
        </p:nvSpPr>
        <p:spPr>
          <a:xfrm>
            <a:off x="11511650" y="2225700"/>
            <a:ext cx="311821"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bar_ii4">
            <a:extLst>
              <a:ext uri="{FF2B5EF4-FFF2-40B4-BE49-F238E27FC236}">
                <a16:creationId xmlns:a16="http://schemas.microsoft.com/office/drawing/2014/main" id="{C45F4EF4-AA95-E546-E02B-1CEBB9B91929}"/>
              </a:ext>
            </a:extLst>
          </p:cNvPr>
          <p:cNvSpPr/>
          <p:nvPr/>
        </p:nvSpPr>
        <p:spPr>
          <a:xfrm>
            <a:off x="11511649" y="2701729"/>
            <a:ext cx="365523"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bar_ii5">
            <a:extLst>
              <a:ext uri="{FF2B5EF4-FFF2-40B4-BE49-F238E27FC236}">
                <a16:creationId xmlns:a16="http://schemas.microsoft.com/office/drawing/2014/main" id="{9D5D5152-9786-E6CB-04E0-C5567F831306}"/>
              </a:ext>
            </a:extLst>
          </p:cNvPr>
          <p:cNvSpPr/>
          <p:nvPr/>
        </p:nvSpPr>
        <p:spPr>
          <a:xfrm>
            <a:off x="11511647" y="3196029"/>
            <a:ext cx="306357"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bar_ii6">
            <a:extLst>
              <a:ext uri="{FF2B5EF4-FFF2-40B4-BE49-F238E27FC236}">
                <a16:creationId xmlns:a16="http://schemas.microsoft.com/office/drawing/2014/main" id="{6708B5B0-AA8A-F10A-A607-F62D0A3EE1B6}"/>
              </a:ext>
            </a:extLst>
          </p:cNvPr>
          <p:cNvSpPr/>
          <p:nvPr/>
        </p:nvSpPr>
        <p:spPr>
          <a:xfrm>
            <a:off x="11511646" y="3694610"/>
            <a:ext cx="381889"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bar_ii7">
            <a:extLst>
              <a:ext uri="{FF2B5EF4-FFF2-40B4-BE49-F238E27FC236}">
                <a16:creationId xmlns:a16="http://schemas.microsoft.com/office/drawing/2014/main" id="{FAA04B99-EEEF-AD18-2DEB-D361C48587EE}"/>
              </a:ext>
            </a:extLst>
          </p:cNvPr>
          <p:cNvSpPr/>
          <p:nvPr/>
        </p:nvSpPr>
        <p:spPr>
          <a:xfrm>
            <a:off x="11511646" y="4186048"/>
            <a:ext cx="0" cy="311150"/>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bar_ii8">
            <a:extLst>
              <a:ext uri="{FF2B5EF4-FFF2-40B4-BE49-F238E27FC236}">
                <a16:creationId xmlns:a16="http://schemas.microsoft.com/office/drawing/2014/main" id="{A6445EB9-D2A8-ED69-3A05-9EEF54793741}"/>
              </a:ext>
            </a:extLst>
          </p:cNvPr>
          <p:cNvSpPr/>
          <p:nvPr/>
        </p:nvSpPr>
        <p:spPr>
          <a:xfrm>
            <a:off x="11511646" y="4709720"/>
            <a:ext cx="459390"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bar_ii9">
            <a:extLst>
              <a:ext uri="{FF2B5EF4-FFF2-40B4-BE49-F238E27FC236}">
                <a16:creationId xmlns:a16="http://schemas.microsoft.com/office/drawing/2014/main" id="{B71E174D-F6EA-FD4F-A516-3A5F27767E60}"/>
              </a:ext>
            </a:extLst>
          </p:cNvPr>
          <p:cNvSpPr/>
          <p:nvPr/>
        </p:nvSpPr>
        <p:spPr>
          <a:xfrm>
            <a:off x="11511646" y="5224978"/>
            <a:ext cx="218806"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bar_ii10">
            <a:extLst>
              <a:ext uri="{FF2B5EF4-FFF2-40B4-BE49-F238E27FC236}">
                <a16:creationId xmlns:a16="http://schemas.microsoft.com/office/drawing/2014/main" id="{D2F30EE1-ABBC-731A-8BA4-19DDE06F5CF3}"/>
              </a:ext>
            </a:extLst>
          </p:cNvPr>
          <p:cNvSpPr/>
          <p:nvPr/>
        </p:nvSpPr>
        <p:spPr>
          <a:xfrm>
            <a:off x="11511645" y="5651603"/>
            <a:ext cx="260049"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ar_hh3">
            <a:extLst>
              <a:ext uri="{FF2B5EF4-FFF2-40B4-BE49-F238E27FC236}">
                <a16:creationId xmlns:a16="http://schemas.microsoft.com/office/drawing/2014/main" id="{AB639A1B-402E-56EB-831D-0035DC489C12}"/>
              </a:ext>
            </a:extLst>
          </p:cNvPr>
          <p:cNvSpPr/>
          <p:nvPr/>
        </p:nvSpPr>
        <p:spPr>
          <a:xfrm>
            <a:off x="9429642" y="2225697"/>
            <a:ext cx="290079"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ar_hh4">
            <a:extLst>
              <a:ext uri="{FF2B5EF4-FFF2-40B4-BE49-F238E27FC236}">
                <a16:creationId xmlns:a16="http://schemas.microsoft.com/office/drawing/2014/main" id="{1AF2A940-6891-B279-6F03-68C2FB8A0F93}"/>
              </a:ext>
            </a:extLst>
          </p:cNvPr>
          <p:cNvSpPr/>
          <p:nvPr/>
        </p:nvSpPr>
        <p:spPr>
          <a:xfrm>
            <a:off x="9429642" y="2706483"/>
            <a:ext cx="315922"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bar_hh5">
            <a:extLst>
              <a:ext uri="{FF2B5EF4-FFF2-40B4-BE49-F238E27FC236}">
                <a16:creationId xmlns:a16="http://schemas.microsoft.com/office/drawing/2014/main" id="{1E8A87F8-0B97-EFB6-157A-7F591F2F078A}"/>
              </a:ext>
            </a:extLst>
          </p:cNvPr>
          <p:cNvSpPr/>
          <p:nvPr/>
        </p:nvSpPr>
        <p:spPr>
          <a:xfrm>
            <a:off x="9429640" y="3200784"/>
            <a:ext cx="299905"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ar_hh6">
            <a:extLst>
              <a:ext uri="{FF2B5EF4-FFF2-40B4-BE49-F238E27FC236}">
                <a16:creationId xmlns:a16="http://schemas.microsoft.com/office/drawing/2014/main" id="{9DF0BDE3-1A28-50EE-9928-E295300130D3}"/>
              </a:ext>
            </a:extLst>
          </p:cNvPr>
          <p:cNvSpPr/>
          <p:nvPr/>
        </p:nvSpPr>
        <p:spPr>
          <a:xfrm>
            <a:off x="9429638" y="3702541"/>
            <a:ext cx="405136"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bar_hh7">
            <a:extLst>
              <a:ext uri="{FF2B5EF4-FFF2-40B4-BE49-F238E27FC236}">
                <a16:creationId xmlns:a16="http://schemas.microsoft.com/office/drawing/2014/main" id="{B4AB3F07-3DD1-3304-4F0B-F3CCED32939D}"/>
              </a:ext>
            </a:extLst>
          </p:cNvPr>
          <p:cNvSpPr/>
          <p:nvPr/>
        </p:nvSpPr>
        <p:spPr>
          <a:xfrm>
            <a:off x="9429638" y="4195567"/>
            <a:ext cx="0" cy="311150"/>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ar_hh8">
            <a:extLst>
              <a:ext uri="{FF2B5EF4-FFF2-40B4-BE49-F238E27FC236}">
                <a16:creationId xmlns:a16="http://schemas.microsoft.com/office/drawing/2014/main" id="{0CC27FE0-2215-BCDC-9A20-C0AFAD513E08}"/>
              </a:ext>
            </a:extLst>
          </p:cNvPr>
          <p:cNvSpPr/>
          <p:nvPr/>
        </p:nvSpPr>
        <p:spPr>
          <a:xfrm>
            <a:off x="9429638" y="4712891"/>
            <a:ext cx="335325"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bar_hh9">
            <a:extLst>
              <a:ext uri="{FF2B5EF4-FFF2-40B4-BE49-F238E27FC236}">
                <a16:creationId xmlns:a16="http://schemas.microsoft.com/office/drawing/2014/main" id="{818FC148-0045-1AC9-28B1-596749EDC6BC}"/>
              </a:ext>
            </a:extLst>
          </p:cNvPr>
          <p:cNvSpPr/>
          <p:nvPr/>
        </p:nvSpPr>
        <p:spPr>
          <a:xfrm>
            <a:off x="9429638" y="5229735"/>
            <a:ext cx="197188"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bar_hh10">
            <a:extLst>
              <a:ext uri="{FF2B5EF4-FFF2-40B4-BE49-F238E27FC236}">
                <a16:creationId xmlns:a16="http://schemas.microsoft.com/office/drawing/2014/main" id="{9A320E5A-1BFB-035D-90A0-CDCCE44A4787}"/>
              </a:ext>
            </a:extLst>
          </p:cNvPr>
          <p:cNvSpPr/>
          <p:nvPr/>
        </p:nvSpPr>
        <p:spPr>
          <a:xfrm>
            <a:off x="9429638" y="5653182"/>
            <a:ext cx="241594"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bar_gg3">
            <a:extLst>
              <a:ext uri="{FF2B5EF4-FFF2-40B4-BE49-F238E27FC236}">
                <a16:creationId xmlns:a16="http://schemas.microsoft.com/office/drawing/2014/main" id="{5360CC22-F2B4-24B4-66FD-197ADACCB971}"/>
              </a:ext>
            </a:extLst>
          </p:cNvPr>
          <p:cNvSpPr/>
          <p:nvPr/>
        </p:nvSpPr>
        <p:spPr>
          <a:xfrm>
            <a:off x="7331494" y="2232049"/>
            <a:ext cx="328859"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r_gg4">
            <a:extLst>
              <a:ext uri="{FF2B5EF4-FFF2-40B4-BE49-F238E27FC236}">
                <a16:creationId xmlns:a16="http://schemas.microsoft.com/office/drawing/2014/main" id="{0117B291-7456-128C-F344-C0497926A4A6}"/>
              </a:ext>
            </a:extLst>
          </p:cNvPr>
          <p:cNvSpPr/>
          <p:nvPr/>
        </p:nvSpPr>
        <p:spPr>
          <a:xfrm>
            <a:off x="7331493" y="2695367"/>
            <a:ext cx="340539"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r_gg5">
            <a:extLst>
              <a:ext uri="{FF2B5EF4-FFF2-40B4-BE49-F238E27FC236}">
                <a16:creationId xmlns:a16="http://schemas.microsoft.com/office/drawing/2014/main" id="{CF924727-7F5C-D51C-D7E7-0F968A527B46}"/>
              </a:ext>
            </a:extLst>
          </p:cNvPr>
          <p:cNvSpPr/>
          <p:nvPr/>
        </p:nvSpPr>
        <p:spPr>
          <a:xfrm>
            <a:off x="7331491" y="3199196"/>
            <a:ext cx="351527"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ar_gg6">
            <a:extLst>
              <a:ext uri="{FF2B5EF4-FFF2-40B4-BE49-F238E27FC236}">
                <a16:creationId xmlns:a16="http://schemas.microsoft.com/office/drawing/2014/main" id="{BE84AFCA-FEBE-7293-33DA-D4150317E0D1}"/>
              </a:ext>
            </a:extLst>
          </p:cNvPr>
          <p:cNvSpPr/>
          <p:nvPr/>
        </p:nvSpPr>
        <p:spPr>
          <a:xfrm>
            <a:off x="7331490" y="3702541"/>
            <a:ext cx="400156"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ar_gg7">
            <a:extLst>
              <a:ext uri="{FF2B5EF4-FFF2-40B4-BE49-F238E27FC236}">
                <a16:creationId xmlns:a16="http://schemas.microsoft.com/office/drawing/2014/main" id="{20363891-E1D7-4314-5A34-7F0ABE8D02EB}"/>
              </a:ext>
            </a:extLst>
          </p:cNvPr>
          <p:cNvSpPr/>
          <p:nvPr/>
        </p:nvSpPr>
        <p:spPr>
          <a:xfrm>
            <a:off x="7331490" y="4198743"/>
            <a:ext cx="0" cy="311150"/>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ar_gg8">
            <a:extLst>
              <a:ext uri="{FF2B5EF4-FFF2-40B4-BE49-F238E27FC236}">
                <a16:creationId xmlns:a16="http://schemas.microsoft.com/office/drawing/2014/main" id="{8649FD25-160B-3AE3-8C63-014E3D666EF6}"/>
              </a:ext>
            </a:extLst>
          </p:cNvPr>
          <p:cNvSpPr/>
          <p:nvPr/>
        </p:nvSpPr>
        <p:spPr>
          <a:xfrm>
            <a:off x="7331490" y="4709715"/>
            <a:ext cx="364420"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ar_gg9">
            <a:extLst>
              <a:ext uri="{FF2B5EF4-FFF2-40B4-BE49-F238E27FC236}">
                <a16:creationId xmlns:a16="http://schemas.microsoft.com/office/drawing/2014/main" id="{24EA87E4-C1E0-7160-0192-264994267880}"/>
              </a:ext>
            </a:extLst>
          </p:cNvPr>
          <p:cNvSpPr/>
          <p:nvPr/>
        </p:nvSpPr>
        <p:spPr>
          <a:xfrm>
            <a:off x="7331490" y="5232911"/>
            <a:ext cx="223376"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ar_gg10">
            <a:extLst>
              <a:ext uri="{FF2B5EF4-FFF2-40B4-BE49-F238E27FC236}">
                <a16:creationId xmlns:a16="http://schemas.microsoft.com/office/drawing/2014/main" id="{EFF3A188-FBC2-CEA6-1010-6919BACC0377}"/>
              </a:ext>
            </a:extLst>
          </p:cNvPr>
          <p:cNvSpPr/>
          <p:nvPr/>
        </p:nvSpPr>
        <p:spPr>
          <a:xfrm>
            <a:off x="7331489" y="5648418"/>
            <a:ext cx="262257"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DD5DD8-0108-820C-624C-2B5988D1B92F}"/>
              </a:ext>
            </a:extLst>
          </p:cNvPr>
          <p:cNvSpPr>
            <a:spLocks noGrp="1"/>
          </p:cNvSpPr>
          <p:nvPr>
            <p:ph type="title"/>
          </p:nvPr>
        </p:nvSpPr>
        <p:spPr>
          <a:xfrm>
            <a:off x="295273" y="112569"/>
            <a:ext cx="11127317" cy="975783"/>
          </a:xfrm>
          <a:noFill/>
          <a:ln>
            <a:noFill/>
          </a:ln>
        </p:spPr>
        <p:txBody>
          <a:bodyPr vert="horz" wrap="square" lIns="91424" tIns="45712" rIns="91424" bIns="45712" numCol="1" rtlCol="0" anchor="ctr" anchorCtr="0" compatLnSpc="1">
            <a:prstTxWarp prst="textNoShape">
              <a:avLst/>
            </a:prstTxWarp>
            <a:normAutofit/>
          </a:bodyPr>
          <a:lstStyle/>
          <a:p>
            <a:r>
              <a:rPr lang="en-US" sz="2400" b="1" dirty="0">
                <a:solidFill>
                  <a:srgbClr val="002060"/>
                </a:solidFill>
                <a:latin typeface="Arial"/>
              </a:rPr>
              <a:t>Q4 Current Comparisons </a:t>
            </a:r>
            <a:r>
              <a:rPr lang="en-US" sz="2400" b="1" dirty="0" err="1">
                <a:solidFill>
                  <a:srgbClr val="002060"/>
                </a:solidFill>
                <a:latin typeface="Arial"/>
              </a:rPr>
              <a:t/>
            </a:r>
            <a:r>
              <a:rPr lang="en-US" sz="2400" b="1" dirty="0">
                <a:solidFill>
                  <a:srgbClr val="002060"/>
                </a:solidFill>
                <a:latin typeface="Arial"/>
              </a:rPr>
              <a:t/>
            </a:r>
          </a:p>
        </p:txBody>
      </p:sp>
      <p:graphicFrame>
        <p:nvGraphicFramePr>
          <p:cNvPr id="9" name="Table 8">
            <a:extLst>
              <a:ext uri="{FF2B5EF4-FFF2-40B4-BE49-F238E27FC236}">
                <a16:creationId xmlns:a16="http://schemas.microsoft.com/office/drawing/2014/main" id="{9A5611AE-22A1-8BA0-8513-6F75CAE5C3B3}"/>
              </a:ext>
            </a:extLst>
          </p:cNvPr>
          <p:cNvGraphicFramePr>
            <a:graphicFrameLocks noGrp="1"/>
          </p:cNvGraphicFramePr>
          <p:nvPr>
            <p:extLst>
              <p:ext uri="{D42A27DB-BD31-4B8C-83A1-F6EECF244321}">
                <p14:modId xmlns:p14="http://schemas.microsoft.com/office/powerpoint/2010/main" val="128063633"/>
              </p:ext>
            </p:extLst>
          </p:nvPr>
        </p:nvGraphicFramePr>
        <p:xfrm>
          <a:off x="114300" y="1084024"/>
          <a:ext cx="5681338" cy="4917969"/>
        </p:xfrm>
        <a:graphic>
          <a:graphicData uri="http://schemas.openxmlformats.org/drawingml/2006/table">
            <a:tbl>
              <a:tblPr bandRow="1">
                <a:tableStyleId>{5C22544A-7EE6-4342-B048-85BDC9FD1C3A}</a:tableStyleId>
              </a:tblPr>
              <a:tblGrid>
                <a:gridCol w="2927350">
                  <a:extLst>
                    <a:ext uri="{9D8B030D-6E8A-4147-A177-3AD203B41FA5}">
                      <a16:colId xmlns:a16="http://schemas.microsoft.com/office/drawing/2014/main" val="2921965537"/>
                    </a:ext>
                  </a:extLst>
                </a:gridCol>
                <a:gridCol w="682171">
                  <a:extLst>
                    <a:ext uri="{9D8B030D-6E8A-4147-A177-3AD203B41FA5}">
                      <a16:colId xmlns:a16="http://schemas.microsoft.com/office/drawing/2014/main" val="3280061758"/>
                    </a:ext>
                  </a:extLst>
                </a:gridCol>
                <a:gridCol w="660182">
                  <a:extLst>
                    <a:ext uri="{9D8B030D-6E8A-4147-A177-3AD203B41FA5}">
                      <a16:colId xmlns:a16="http://schemas.microsoft.com/office/drawing/2014/main" val="2627987463"/>
                    </a:ext>
                  </a:extLst>
                </a:gridCol>
                <a:gridCol w="722466">
                  <a:extLst>
                    <a:ext uri="{9D8B030D-6E8A-4147-A177-3AD203B41FA5}">
                      <a16:colId xmlns:a16="http://schemas.microsoft.com/office/drawing/2014/main" val="2340911900"/>
                    </a:ext>
                  </a:extLst>
                </a:gridCol>
                <a:gridCol w="689169">
                  <a:extLst>
                    <a:ext uri="{9D8B030D-6E8A-4147-A177-3AD203B41FA5}">
                      <a16:colId xmlns:a16="http://schemas.microsoft.com/office/drawing/2014/main" val="4048289309"/>
                    </a:ext>
                  </a:extLst>
                </a:gridCol>
              </a:tblGrid>
              <a:tr h="554667">
                <a:tc rowSpan="2">
                  <a:txBody>
                    <a:bodyPr/>
                    <a:lstStyle/>
                    <a:p>
                      <a:pPr lvl="0" algn="ctr">
                        <a:lnSpc>
                          <a:spcPts val="2175"/>
                        </a:lnSpc>
                        <a:buNone/>
                      </a:pPr>
                      <a:endParaRPr lang="en-US" sz="1600" b="1" i="0" u="none" strike="noStrike" noProof="0" dirty="0">
                        <a:solidFill>
                          <a:srgbClr val="003075"/>
                        </a:solidFill>
                        <a:effectLst/>
                        <a:latin typeface="Calibri"/>
                      </a:endParaRPr>
                    </a:p>
                    <a:p>
                      <a:pPr lvl="0" algn="ctr">
                        <a:lnSpc>
                          <a:spcPts val="2175"/>
                        </a:lnSpc>
                        <a:buNone/>
                      </a:pPr>
                      <a:r>
                        <a:rPr lang="en-US" sz="1400" b="1" i="0" u="none" strike="noStrike" noProof="0" dirty="0">
                          <a:solidFill>
                            <a:srgbClr val="003075"/>
                          </a:solidFill>
                          <a:effectLst/>
                          <a:latin typeface="Calibri"/>
                        </a:rPr>
                        <a:t>Product Lines</a:t>
                      </a:r>
                    </a:p>
                    <a:p>
                      <a:pPr lvl="0" algn="ctr">
                        <a:lnSpc>
                          <a:spcPts val="2175"/>
                        </a:lnSpc>
                        <a:buNone/>
                      </a:pPr>
                      <a:r>
                        <a:rPr lang="en-US" sz="1400" b="1" i="0" u="none" strike="noStrike" noProof="0" dirty="0">
                          <a:solidFill>
                            <a:srgbClr val="003075"/>
                          </a:solidFill>
                          <a:effectLst/>
                          <a:latin typeface="Calibri"/>
                        </a:rPr>
                        <a:t>($M)</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gridSpan="4">
                  <a:txBody>
                    <a:bodyPr/>
                    <a:lstStyle/>
                    <a:p>
                      <a:pPr algn="ctr" fontAlgn="auto">
                        <a:lnSpc>
                          <a:spcPts val="2175"/>
                        </a:lnSpc>
                        <a:buNone/>
                      </a:pPr>
                      <a:r>
                        <a:rPr kumimoji="0" lang="en-US" sz="1400" b="1" i="0" u="none" strike="noStrike" kern="1200" cap="none" spc="0" normalizeH="0" baseline="0" noProof="0" dirty="0">
                          <a:ln>
                            <a:noFill/>
                          </a:ln>
                          <a:solidFill>
                            <a:prstClr val="black"/>
                          </a:solidFill>
                          <a:effectLst/>
                          <a:uLnTx/>
                          <a:uFillTx/>
                          <a:latin typeface="Calibri"/>
                          <a:ea typeface="+mn-ea"/>
                          <a:cs typeface="+mn-cs"/>
                        </a:rPr>
                        <a:t>Fcst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CECE"/>
                    </a:solidFill>
                  </a:tcPr>
                </a:tc>
                <a:tc hMerge="1">
                  <a:txBody>
                    <a:bodyPr/>
                    <a:lstStyle/>
                    <a:p>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FCECE"/>
                    </a:solidFill>
                  </a:tcPr>
                </a:tc>
                <a:tc hMerge="1">
                  <a:txBody>
                    <a:bodyPr/>
                    <a:lstStyle/>
                    <a:p>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FCECE"/>
                    </a:solidFill>
                  </a:tcPr>
                </a:tc>
                <a:tc hMerge="1">
                  <a:txBody>
                    <a:bodyPr/>
                    <a:lstStyle/>
                    <a:p>
                      <a:endParaRP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FCECE"/>
                    </a:solidFill>
                  </a:tcPr>
                </a:tc>
                <a:extLst>
                  <a:ext uri="{0D108BD9-81ED-4DB2-BD59-A6C34878D82A}">
                    <a16:rowId xmlns:a16="http://schemas.microsoft.com/office/drawing/2014/main" val="522441692"/>
                  </a:ext>
                </a:extLst>
              </a:tr>
              <a:tr h="476250">
                <a:tc vMerge="1">
                  <a:txBody>
                    <a:bodyPr/>
                    <a:lstStyle/>
                    <a:p>
                      <a:endParaRPr lang="en-US"/>
                    </a:p>
                  </a:txBody>
                  <a:tcPr>
                    <a:lnL w="9524">
                      <a:solidFill>
                        <a:srgbClr val="FFFFFF"/>
                      </a:solidFill>
                    </a:lnL>
                    <a:lnR w="9524">
                      <a:solidFill>
                        <a:srgbClr val="FFFFFF"/>
                      </a:solidFill>
                    </a:lnR>
                    <a:lnT w="9524">
                      <a:solidFill>
                        <a:srgbClr val="FFFFFF"/>
                      </a:solidFill>
                    </a:lnT>
                    <a:lnB w="9524">
                      <a:solidFill>
                        <a:srgbClr val="FFFFFF"/>
                      </a:solidFill>
                    </a:lnB>
                    <a:solidFill>
                      <a:srgbClr val="CFD5EA"/>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lang="en-US" sz="1200" b="1" i="0" dirty="0">
                          <a:solidFill>
                            <a:srgbClr val="003075"/>
                          </a:solidFill>
                          <a:effectLst/>
                          <a:latin typeface="+mn-lt"/>
                        </a:rPr>
                        <a:t>M1</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6E7"/>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M2</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6E7"/>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M3</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6E7"/>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Q4</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6E7"/>
                    </a:solidFill>
                  </a:tcPr>
                </a:tc>
                <a:extLst>
                  <a:ext uri="{0D108BD9-81ED-4DB2-BD59-A6C34878D82A}">
                    <a16:rowId xmlns:a16="http://schemas.microsoft.com/office/drawing/2014/main" val="90668658"/>
                  </a:ext>
                </a:extLst>
              </a:tr>
              <a:tr h="474662">
                <a:tc>
                  <a:txBody>
                    <a:bodyPr/>
                    <a:lstStyle/>
                    <a:p>
                      <a:pPr lvl="0" algn="l">
                        <a:lnSpc>
                          <a:spcPts val="2175"/>
                        </a:lnSpc>
                        <a:buNone/>
                      </a:pPr>
                      <a:r>
                        <a:rPr lang="en-US" sz="1100" b="1" i="0" dirty="0">
                          <a:effectLst/>
                          <a:latin typeface="Calibri"/>
                        </a:rPr>
                        <a:t>Digital Learning (Cisco U., ELT, CDL, Coursera)</a:t>
                      </a:r>
                      <a:endParaRPr lang="en-US" sz="1100" dirty="0"/>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4.9</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5.1</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0.0</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10.0</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8521505"/>
                  </a:ext>
                </a:extLst>
              </a:tr>
              <a:tr h="496388">
                <a:tc>
                  <a:txBody>
                    <a:bodyPr/>
                    <a:lstStyle/>
                    <a:p>
                      <a:pPr algn="l" fontAlgn="auto">
                        <a:lnSpc>
                          <a:spcPts val="2175"/>
                        </a:lnSpc>
                        <a:buNone/>
                      </a:pPr>
                      <a:r>
                        <a:rPr lang="en-US" sz="1200" b="1" i="0" dirty="0">
                          <a:effectLst/>
                          <a:latin typeface="Calibri"/>
                        </a:rPr>
                        <a:t>CX Offers (Success Tracks, BCS, TSA)</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4.3</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4.4</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0.0</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8.7</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42086942"/>
                  </a:ext>
                </a:extLst>
              </a:tr>
              <a:tr h="496388">
                <a:tc>
                  <a:txBody>
                    <a:bodyPr/>
                    <a:lstStyle/>
                    <a:p>
                      <a:pPr algn="l" fontAlgn="auto">
                        <a:lnSpc>
                          <a:spcPts val="2175"/>
                        </a:lnSpc>
                        <a:buNone/>
                      </a:pPr>
                      <a:r>
                        <a:rPr lang="en-US" sz="1200" b="1" i="0" dirty="0">
                          <a:effectLst/>
                          <a:latin typeface="Calibri"/>
                        </a:rPr>
                        <a:t>ILT Course (ILT CLG, Gilmore, ILT CLD)</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5.0</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4.4</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0.0</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9.4</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7524081"/>
                  </a:ext>
                </a:extLst>
              </a:tr>
              <a:tr h="496388">
                <a:tc>
                  <a:txBody>
                    <a:bodyPr/>
                    <a:lstStyle/>
                    <a:p>
                      <a:pPr algn="l" fontAlgn="auto">
                        <a:lnSpc>
                          <a:spcPts val="2175"/>
                        </a:lnSpc>
                        <a:buNone/>
                      </a:pPr>
                      <a:r>
                        <a:rPr lang="en-US" sz="1200" b="1" i="0" dirty="0">
                          <a:effectLst/>
                          <a:latin typeface="Calibri"/>
                        </a:rPr>
                        <a:t>Certifications/Exams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3.8</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3.5</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0.0</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7.3</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9514428"/>
                  </a:ext>
                </a:extLst>
              </a:tr>
              <a:tr h="496388">
                <a:tc>
                  <a:txBody>
                    <a:bodyPr/>
                    <a:lstStyle/>
                    <a:p>
                      <a:pPr algn="l" fontAlgn="auto">
                        <a:lnSpc>
                          <a:spcPts val="2175"/>
                        </a:lnSpc>
                        <a:buNone/>
                      </a:pPr>
                      <a:r>
                        <a:rPr lang="en-US" sz="1200" b="1" i="0" dirty="0">
                          <a:effectLst/>
                          <a:latin typeface="Calibri"/>
                        </a:rPr>
                        <a:t>Event (Cisco Live)</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0.0</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0.0</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0.0</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0.0</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80628386"/>
                  </a:ext>
                </a:extLst>
              </a:tr>
              <a:tr h="536192">
                <a:tc>
                  <a:txBody>
                    <a:bodyPr/>
                    <a:lstStyle/>
                    <a:p>
                      <a:pPr algn="l" fontAlgn="auto">
                        <a:lnSpc>
                          <a:spcPts val="2175"/>
                        </a:lnSpc>
                        <a:buNone/>
                      </a:pPr>
                      <a:r>
                        <a:rPr lang="en-US" sz="1200" b="1" i="0" dirty="0">
                          <a:effectLst/>
                          <a:latin typeface="Calibri"/>
                        </a:rPr>
                        <a:t>Other (CLC Exp, CML, Cisco Press, Misc.)</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1.6</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1.0</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0.0</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2.6</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35061434"/>
                  </a:ext>
                </a:extLst>
              </a:tr>
              <a:tr h="496388">
                <a:tc>
                  <a:txBody>
                    <a:bodyPr/>
                    <a:lstStyle/>
                    <a:p>
                      <a:pPr algn="l" fontAlgn="auto">
                        <a:lnSpc>
                          <a:spcPts val="2175"/>
                        </a:lnSpc>
                        <a:buNone/>
                      </a:pPr>
                      <a:r>
                        <a:rPr lang="en-US" sz="1200" b="1" i="0" dirty="0">
                          <a:effectLst/>
                          <a:latin typeface="Calibri"/>
                        </a:rPr>
                        <a:t>Accounting Adjustments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(0.0)</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(0.5)</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0.0</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(0.6)</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3147529"/>
                  </a:ext>
                </a:extLst>
              </a:tr>
              <a:tr h="394258">
                <a:tc>
                  <a:txBody>
                    <a:bodyPr/>
                    <a:lstStyle/>
                    <a:p>
                      <a:pPr lvl="1" algn="l" fontAlgn="auto">
                        <a:lnSpc>
                          <a:spcPts val="2175"/>
                        </a:lnSpc>
                        <a:buNone/>
                      </a:pPr>
                      <a:r>
                        <a:rPr lang="en-US" sz="1200" b="1" i="0" dirty="0">
                          <a:solidFill>
                            <a:srgbClr val="003075"/>
                          </a:solidFill>
                          <a:effectLst/>
                          <a:latin typeface="Calibri"/>
                        </a:rPr>
                        <a:t>         Total Service Revenue</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19.5</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17.9</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0.0</a:t>
                      </a: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37.4</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extLst>
                  <a:ext uri="{0D108BD9-81ED-4DB2-BD59-A6C34878D82A}">
                    <a16:rowId xmlns:a16="http://schemas.microsoft.com/office/drawing/2014/main" val="2675931438"/>
                  </a:ext>
                </a:extLst>
              </a:tr>
            </a:tbl>
          </a:graphicData>
        </a:graphic>
      </p:graphicFrame>
      <p:graphicFrame>
        <p:nvGraphicFramePr>
          <p:cNvPr id="14" name="Table 13">
            <a:extLst>
              <a:ext uri="{FF2B5EF4-FFF2-40B4-BE49-F238E27FC236}">
                <a16:creationId xmlns:a16="http://schemas.microsoft.com/office/drawing/2014/main" id="{08B6AEA7-C24D-46F8-899A-C6963D91DF5E}"/>
              </a:ext>
            </a:extLst>
          </p:cNvPr>
          <p:cNvGraphicFramePr>
            <a:graphicFrameLocks noGrp="1"/>
          </p:cNvGraphicFramePr>
          <p:nvPr>
            <p:extLst>
              <p:ext uri="{D42A27DB-BD31-4B8C-83A1-F6EECF244321}">
                <p14:modId xmlns:p14="http://schemas.microsoft.com/office/powerpoint/2010/main" val="811078244"/>
              </p:ext>
            </p:extLst>
          </p:nvPr>
        </p:nvGraphicFramePr>
        <p:xfrm>
          <a:off x="5897433" y="1080566"/>
          <a:ext cx="2079200" cy="4916726"/>
        </p:xfrm>
        <a:graphic>
          <a:graphicData uri="http://schemas.openxmlformats.org/drawingml/2006/table">
            <a:tbl>
              <a:tblPr bandRow="1">
                <a:tableStyleId>{5C22544A-7EE6-4342-B048-85BDC9FD1C3A}</a:tableStyleId>
              </a:tblPr>
              <a:tblGrid>
                <a:gridCol w="653142">
                  <a:extLst>
                    <a:ext uri="{9D8B030D-6E8A-4147-A177-3AD203B41FA5}">
                      <a16:colId xmlns:a16="http://schemas.microsoft.com/office/drawing/2014/main" val="862876761"/>
                    </a:ext>
                  </a:extLst>
                </a:gridCol>
                <a:gridCol w="740229">
                  <a:extLst>
                    <a:ext uri="{9D8B030D-6E8A-4147-A177-3AD203B41FA5}">
                      <a16:colId xmlns:a16="http://schemas.microsoft.com/office/drawing/2014/main" val="1301307206"/>
                    </a:ext>
                  </a:extLst>
                </a:gridCol>
                <a:gridCol w="685829">
                  <a:extLst>
                    <a:ext uri="{9D8B030D-6E8A-4147-A177-3AD203B41FA5}">
                      <a16:colId xmlns:a16="http://schemas.microsoft.com/office/drawing/2014/main" val="2051812004"/>
                    </a:ext>
                  </a:extLst>
                </a:gridCol>
              </a:tblGrid>
              <a:tr h="547926">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Prior Fcst</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CECE"/>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Current vs. Prior Fcst</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CECE"/>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Q4FY25</a:t>
                      </a:r>
                    </a:p>
                  </a:txBody>
                  <a:tcPr marL="0" marR="0" marT="0"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CECE"/>
                    </a:solidFill>
                  </a:tcPr>
                </a:tc>
                <a:extLst>
                  <a:ext uri="{0D108BD9-81ED-4DB2-BD59-A6C34878D82A}">
                    <a16:rowId xmlns:a16="http://schemas.microsoft.com/office/drawing/2014/main" val="1911583023"/>
                  </a:ext>
                </a:extLst>
              </a:tr>
              <a:tr h="478480">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Q4</a:t>
                      </a:r>
                      <a:endParaRPr lang="en-US" sz="1200" b="1" i="0" dirty="0">
                        <a:solidFill>
                          <a:srgbClr val="003075"/>
                        </a:solidFill>
                        <a:effectLst/>
                        <a:latin typeface="Calibri" panose="020F0502020204030204" pitchFamily="34" charset="0"/>
                      </a:endParaRP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Q4 Var</a:t>
                      </a:r>
                      <a:endParaRPr lang="en-US" sz="1200" b="1" i="0" dirty="0">
                        <a:solidFill>
                          <a:srgbClr val="003075"/>
                        </a:solidFill>
                        <a:effectLst/>
                        <a:latin typeface="Calibri" panose="020F0502020204030204" pitchFamily="34" charset="0"/>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rtl="0" fontAlgn="base">
                        <a:lnSpc>
                          <a:spcPts val="2005"/>
                        </a:lnSpc>
                        <a:buNone/>
                      </a:pPr>
                      <a:r>
                        <a:rPr kumimoji="0" lang="en-US" sz="1200" b="1" i="0" u="none" strike="noStrike" kern="1200" cap="none" spc="0" normalizeH="0" baseline="0" noProof="0" dirty="0">
                          <a:ln>
                            <a:noFill/>
                          </a:ln>
                          <a:solidFill>
                            <a:schemeClr val="bg1"/>
                          </a:solidFill>
                          <a:effectLst/>
                          <a:uLnTx/>
                          <a:uFillTx/>
                          <a:latin typeface="Calibri" panose="020F0502020204030204" pitchFamily="34" charset="0"/>
                          <a:ea typeface="+mn-ea"/>
                          <a:cs typeface="+mn-cs"/>
                        </a:rPr>
                        <a:t> QTD Linearity</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05496"/>
                    </a:solidFill>
                  </a:tcPr>
                </a:tc>
                <a:extLst>
                  <a:ext uri="{0D108BD9-81ED-4DB2-BD59-A6C34878D82A}">
                    <a16:rowId xmlns:a16="http://schemas.microsoft.com/office/drawing/2014/main" val="3642289913"/>
                  </a:ext>
                </a:extLst>
              </a:tr>
              <a:tr h="480370">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18.3</a:t>
                      </a:r>
                      <a:endParaRPr lang="en-US" sz="1200" b="0" i="0" dirty="0">
                        <a:solidFill>
                          <a:srgbClr val="000000"/>
                        </a:solidFill>
                        <a:effectLst/>
                        <a:latin typeface="Calibri" panose="020F0502020204030204" pitchFamily="34" charset="0"/>
                      </a:endParaRP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(8.3)</a:t>
                      </a:r>
                      <a:endParaRPr lang="en-US" sz="1200" b="0"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55%</a:t>
                      </a:r>
                      <a:endParaRPr lang="en-US" sz="1200" b="1"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4745040"/>
                  </a:ext>
                </a:extLst>
              </a:tr>
              <a:tr h="492919">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15.3</a:t>
                      </a:r>
                      <a:endParaRPr lang="en-US" sz="1200" b="0" i="0" dirty="0">
                        <a:solidFill>
                          <a:srgbClr val="000000"/>
                        </a:solidFill>
                        <a:effectLst/>
                        <a:latin typeface="Calibri" panose="020F0502020204030204" pitchFamily="34" charset="0"/>
                      </a:endParaRP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(6.6)</a:t>
                      </a:r>
                      <a:endParaRPr lang="en-US" sz="1200" b="0"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57%</a:t>
                      </a:r>
                      <a:endParaRPr lang="en-US" sz="1200" b="1"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412176"/>
                  </a:ext>
                </a:extLst>
              </a:tr>
              <a:tr h="497681">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16.1</a:t>
                      </a:r>
                      <a:endParaRPr lang="en-US" sz="1200" b="0" i="0" dirty="0">
                        <a:solidFill>
                          <a:srgbClr val="000000"/>
                        </a:solidFill>
                        <a:effectLst/>
                        <a:latin typeface="Calibri" panose="020F0502020204030204" pitchFamily="34" charset="0"/>
                      </a:endParaRP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(6.7)</a:t>
                      </a:r>
                      <a:endParaRPr lang="en-US" sz="1200" b="0"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58%</a:t>
                      </a:r>
                      <a:endParaRPr lang="en-US" sz="1200" b="1"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322381"/>
                  </a:ext>
                </a:extLst>
              </a:tr>
              <a:tr h="495300">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10.9</a:t>
                      </a:r>
                      <a:endParaRPr lang="en-US" sz="1200" b="0" i="0" dirty="0">
                        <a:solidFill>
                          <a:srgbClr val="000000"/>
                        </a:solidFill>
                        <a:effectLst/>
                        <a:latin typeface="Calibri" panose="020F0502020204030204" pitchFamily="34" charset="0"/>
                      </a:endParaRP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(3.6)</a:t>
                      </a:r>
                      <a:endParaRPr lang="en-US" sz="1200" b="0"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67%</a:t>
                      </a:r>
                      <a:endParaRPr lang="en-US" sz="1200" b="1"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7440245"/>
                  </a:ext>
                </a:extLst>
              </a:tr>
              <a:tr h="495300">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22.4</a:t>
                      </a:r>
                      <a:endParaRPr lang="en-US" sz="1200" b="0" i="0" dirty="0">
                        <a:solidFill>
                          <a:srgbClr val="000000"/>
                        </a:solidFill>
                        <a:effectLst/>
                        <a:latin typeface="Calibri" panose="020F0502020204030204" pitchFamily="34" charset="0"/>
                      </a:endParaRP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(22.4)</a:t>
                      </a:r>
                      <a:endParaRPr lang="en-US" sz="1200" b="0"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0%</a:t>
                      </a:r>
                      <a:endParaRPr lang="en-US" sz="1200" b="1"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4213624"/>
                  </a:ext>
                </a:extLst>
              </a:tr>
              <a:tr h="538163">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4.3</a:t>
                      </a:r>
                      <a:endParaRPr lang="en-US" sz="1200" b="0" i="0" dirty="0">
                        <a:solidFill>
                          <a:srgbClr val="000000"/>
                        </a:solidFill>
                        <a:effectLst/>
                        <a:latin typeface="Calibri" panose="020F0502020204030204" pitchFamily="34" charset="0"/>
                      </a:endParaRP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(1.7)</a:t>
                      </a:r>
                      <a:endParaRPr lang="en-US" sz="1200" b="0"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61%</a:t>
                      </a:r>
                      <a:endParaRPr lang="en-US" sz="1200" b="1"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1028059"/>
                  </a:ext>
                </a:extLst>
              </a:tr>
              <a:tr h="497681">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(1.5)</a:t>
                      </a:r>
                      <a:endParaRPr lang="en-US" sz="1200" b="0" i="0" dirty="0">
                        <a:solidFill>
                          <a:srgbClr val="000000"/>
                        </a:solidFill>
                        <a:effectLst/>
                        <a:latin typeface="Calibri" panose="020F0502020204030204" pitchFamily="34" charset="0"/>
                      </a:endParaRP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0.9</a:t>
                      </a:r>
                      <a:endParaRPr lang="en-US" sz="1200" b="0"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37%</a:t>
                      </a:r>
                      <a:endParaRPr lang="en-US" sz="1200" b="1"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4933977"/>
                  </a:ext>
                </a:extLst>
              </a:tr>
              <a:tr h="392906">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85.8</a:t>
                      </a:r>
                      <a:endParaRPr lang="en-US" sz="1200" b="1" i="0" dirty="0">
                        <a:solidFill>
                          <a:srgbClr val="003075"/>
                        </a:solidFill>
                        <a:effectLst/>
                        <a:latin typeface="Calibri" panose="020F0502020204030204" pitchFamily="34" charset="0"/>
                      </a:endParaRP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(48.4)</a:t>
                      </a:r>
                      <a:endParaRPr lang="en-US" sz="1200" b="1" i="0" dirty="0">
                        <a:solidFill>
                          <a:srgbClr val="003075"/>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44%</a:t>
                      </a:r>
                      <a:endParaRPr lang="en-US" sz="1200" b="1" i="0" dirty="0">
                        <a:solidFill>
                          <a:srgbClr val="003075"/>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462494"/>
                  </a:ext>
                </a:extLst>
              </a:tr>
            </a:tbl>
          </a:graphicData>
        </a:graphic>
      </p:graphicFrame>
      <p:graphicFrame>
        <p:nvGraphicFramePr>
          <p:cNvPr id="3" name="Table 2">
            <a:extLst>
              <a:ext uri="{FF2B5EF4-FFF2-40B4-BE49-F238E27FC236}">
                <a16:creationId xmlns:a16="http://schemas.microsoft.com/office/drawing/2014/main" id="{0C09E49E-AFCC-AF30-A0A8-872F5E3E6C99}"/>
              </a:ext>
            </a:extLst>
          </p:cNvPr>
          <p:cNvGraphicFramePr>
            <a:graphicFrameLocks noGrp="1"/>
          </p:cNvGraphicFramePr>
          <p:nvPr>
            <p:extLst>
              <p:ext uri="{D42A27DB-BD31-4B8C-83A1-F6EECF244321}">
                <p14:modId xmlns:p14="http://schemas.microsoft.com/office/powerpoint/2010/main" val="3780549961"/>
              </p:ext>
            </p:extLst>
          </p:nvPr>
        </p:nvGraphicFramePr>
        <p:xfrm>
          <a:off x="8064337" y="1084024"/>
          <a:ext cx="1966849" cy="4916726"/>
        </p:xfrm>
        <a:graphic>
          <a:graphicData uri="http://schemas.openxmlformats.org/drawingml/2006/table">
            <a:tbl>
              <a:tblPr bandRow="1">
                <a:tableStyleId>{5C22544A-7EE6-4342-B048-85BDC9FD1C3A}</a:tableStyleId>
              </a:tblPr>
              <a:tblGrid>
                <a:gridCol w="617849">
                  <a:extLst>
                    <a:ext uri="{9D8B030D-6E8A-4147-A177-3AD203B41FA5}">
                      <a16:colId xmlns:a16="http://schemas.microsoft.com/office/drawing/2014/main" val="862876761"/>
                    </a:ext>
                  </a:extLst>
                </a:gridCol>
                <a:gridCol w="700230">
                  <a:extLst>
                    <a:ext uri="{9D8B030D-6E8A-4147-A177-3AD203B41FA5}">
                      <a16:colId xmlns:a16="http://schemas.microsoft.com/office/drawing/2014/main" val="1301307206"/>
                    </a:ext>
                  </a:extLst>
                </a:gridCol>
                <a:gridCol w="648770">
                  <a:extLst>
                    <a:ext uri="{9D8B030D-6E8A-4147-A177-3AD203B41FA5}">
                      <a16:colId xmlns:a16="http://schemas.microsoft.com/office/drawing/2014/main" val="2051812004"/>
                    </a:ext>
                  </a:extLst>
                </a:gridCol>
              </a:tblGrid>
              <a:tr h="547926">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Commit</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CECE"/>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Current vs. Commit</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CECE"/>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Q4FY25</a:t>
                      </a:r>
                    </a:p>
                  </a:txBody>
                  <a:tcPr marL="0" marR="0" marT="0"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CECE"/>
                    </a:solidFill>
                  </a:tcPr>
                </a:tc>
                <a:extLst>
                  <a:ext uri="{0D108BD9-81ED-4DB2-BD59-A6C34878D82A}">
                    <a16:rowId xmlns:a16="http://schemas.microsoft.com/office/drawing/2014/main" val="1911583023"/>
                  </a:ext>
                </a:extLst>
              </a:tr>
              <a:tr h="478480">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Q4</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Q4 Var</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Calibri" panose="020F0502020204030204" pitchFamily="34" charset="0"/>
                          <a:ea typeface="+mn-ea"/>
                          <a:cs typeface="+mn-cs"/>
                        </a:rPr>
                        <a:t>QTD Linearity</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05496"/>
                    </a:solidFill>
                  </a:tcPr>
                </a:tc>
                <a:extLst>
                  <a:ext uri="{0D108BD9-81ED-4DB2-BD59-A6C34878D82A}">
                    <a16:rowId xmlns:a16="http://schemas.microsoft.com/office/drawing/2014/main" val="3642289913"/>
                  </a:ext>
                </a:extLst>
              </a:tr>
              <a:tr h="480370">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19.1</a:t>
                      </a: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(9.1)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52%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4745040"/>
                  </a:ext>
                </a:extLst>
              </a:tr>
              <a:tr h="492919">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15.2</a:t>
                      </a: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(6.5)</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57%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412176"/>
                  </a:ext>
                </a:extLst>
              </a:tr>
              <a:tr h="497681">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17.4</a:t>
                      </a: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54%</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322381"/>
                  </a:ext>
                </a:extLst>
              </a:tr>
              <a:tr h="495300">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9.9</a:t>
                      </a: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73%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7440245"/>
                  </a:ext>
                </a:extLst>
              </a:tr>
              <a:tr h="495300">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21.4</a:t>
                      </a: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(21.4)</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4213624"/>
                  </a:ext>
                </a:extLst>
              </a:tr>
              <a:tr h="538163">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4.3</a:t>
                      </a: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61%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1028059"/>
                  </a:ext>
                </a:extLst>
              </a:tr>
              <a:tr h="497681">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(1.6)</a:t>
                      </a: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36%</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4933977"/>
                  </a:ext>
                </a:extLst>
              </a:tr>
              <a:tr h="392906">
                <a:tc>
                  <a:txBody>
                    <a:bodyPr/>
                    <a:lstStyle/>
                    <a:p>
                      <a:pPr algn="ctr" rtl="0" fontAlgn="base">
                        <a:lnSpc>
                          <a:spcPts val="2005"/>
                        </a:lnSpc>
                        <a:buNone/>
                      </a:pPr>
                      <a:r>
                        <a:rPr lang="en-US" sz="1200" b="1" i="0" dirty="0">
                          <a:solidFill>
                            <a:srgbClr val="003075"/>
                          </a:solidFill>
                          <a:effectLst/>
                          <a:latin typeface="Calibri" panose="020F0502020204030204" pitchFamily="34" charset="0"/>
                        </a:rPr>
                        <a:t>85.8</a:t>
                      </a: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(48.4)</a:t>
                      </a:r>
                      <a:endParaRPr lang="en-US" sz="1200" b="1" i="0" dirty="0">
                        <a:solidFill>
                          <a:srgbClr val="003075"/>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44%</a:t>
                      </a:r>
                      <a:endParaRPr lang="en-US" sz="1200" b="1" i="0" dirty="0">
                        <a:solidFill>
                          <a:srgbClr val="003075"/>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462494"/>
                  </a:ext>
                </a:extLst>
              </a:tr>
            </a:tbl>
          </a:graphicData>
        </a:graphic>
      </p:graphicFrame>
      <p:graphicFrame>
        <p:nvGraphicFramePr>
          <p:cNvPr id="4" name="Table 3">
            <a:extLst>
              <a:ext uri="{FF2B5EF4-FFF2-40B4-BE49-F238E27FC236}">
                <a16:creationId xmlns:a16="http://schemas.microsoft.com/office/drawing/2014/main" id="{D6EA856D-8F27-2532-C073-CA10D0979277}"/>
              </a:ext>
            </a:extLst>
          </p:cNvPr>
          <p:cNvGraphicFramePr>
            <a:graphicFrameLocks noGrp="1"/>
          </p:cNvGraphicFramePr>
          <p:nvPr>
            <p:extLst>
              <p:ext uri="{D42A27DB-BD31-4B8C-83A1-F6EECF244321}">
                <p14:modId xmlns:p14="http://schemas.microsoft.com/office/powerpoint/2010/main" val="3275123098"/>
              </p:ext>
            </p:extLst>
          </p:nvPr>
        </p:nvGraphicFramePr>
        <p:xfrm>
          <a:off x="10118890" y="1086734"/>
          <a:ext cx="2008325" cy="4916726"/>
        </p:xfrm>
        <a:graphic>
          <a:graphicData uri="http://schemas.openxmlformats.org/drawingml/2006/table">
            <a:tbl>
              <a:tblPr bandRow="1">
                <a:tableStyleId>{5C22544A-7EE6-4342-B048-85BDC9FD1C3A}</a:tableStyleId>
              </a:tblPr>
              <a:tblGrid>
                <a:gridCol w="630878">
                  <a:extLst>
                    <a:ext uri="{9D8B030D-6E8A-4147-A177-3AD203B41FA5}">
                      <a16:colId xmlns:a16="http://schemas.microsoft.com/office/drawing/2014/main" val="862876761"/>
                    </a:ext>
                  </a:extLst>
                </a:gridCol>
                <a:gridCol w="714996">
                  <a:extLst>
                    <a:ext uri="{9D8B030D-6E8A-4147-A177-3AD203B41FA5}">
                      <a16:colId xmlns:a16="http://schemas.microsoft.com/office/drawing/2014/main" val="1301307206"/>
                    </a:ext>
                  </a:extLst>
                </a:gridCol>
                <a:gridCol w="662451">
                  <a:extLst>
                    <a:ext uri="{9D8B030D-6E8A-4147-A177-3AD203B41FA5}">
                      <a16:colId xmlns:a16="http://schemas.microsoft.com/office/drawing/2014/main" val="2051812004"/>
                    </a:ext>
                  </a:extLst>
                </a:gridCol>
              </a:tblGrid>
              <a:tr h="547926">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Plan</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CECE"/>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Current vs. Plan</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CECE"/>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Q4FY25</a:t>
                      </a:r>
                    </a:p>
                  </a:txBody>
                  <a:tcPr marL="0" marR="0" marT="0"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CECE"/>
                    </a:solidFill>
                  </a:tcPr>
                </a:tc>
                <a:extLst>
                  <a:ext uri="{0D108BD9-81ED-4DB2-BD59-A6C34878D82A}">
                    <a16:rowId xmlns:a16="http://schemas.microsoft.com/office/drawing/2014/main" val="1911583023"/>
                  </a:ext>
                </a:extLst>
              </a:tr>
              <a:tr h="478480">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Q4</a:t>
                      </a:r>
                      <a:endParaRPr lang="en-US" sz="1200" b="1" i="0" dirty="0">
                        <a:solidFill>
                          <a:srgbClr val="003075"/>
                        </a:solidFill>
                        <a:effectLst/>
                        <a:latin typeface="Calibri" panose="020F0502020204030204" pitchFamily="34" charset="0"/>
                      </a:endParaRP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Q4 Var</a:t>
                      </a:r>
                      <a:endParaRPr lang="en-US" sz="1200" b="1" i="0" dirty="0">
                        <a:solidFill>
                          <a:srgbClr val="003075"/>
                        </a:solidFill>
                        <a:effectLst/>
                        <a:latin typeface="Calibri" panose="020F0502020204030204" pitchFamily="34" charset="0"/>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rtl="0" fontAlgn="base">
                        <a:lnSpc>
                          <a:spcPts val="2005"/>
                        </a:lnSpc>
                        <a:buNone/>
                      </a:pPr>
                      <a:r>
                        <a:rPr kumimoji="0" lang="en-US" sz="1200" b="1" i="0" u="none" strike="noStrike" kern="1200" cap="none" spc="0" normalizeH="0" baseline="0" noProof="0" dirty="0">
                          <a:ln>
                            <a:noFill/>
                          </a:ln>
                          <a:solidFill>
                            <a:schemeClr val="bg1"/>
                          </a:solidFill>
                          <a:effectLst/>
                          <a:uLnTx/>
                          <a:uFillTx/>
                          <a:latin typeface="Calibri" panose="020F0502020204030204" pitchFamily="34" charset="0"/>
                          <a:ea typeface="+mn-ea"/>
                          <a:cs typeface="+mn-cs"/>
                        </a:rPr>
                        <a:t>QTD Linearity</a:t>
                      </a:r>
                      <a:endParaRPr lang="en-US" sz="1200" b="1" i="0" dirty="0">
                        <a:solidFill>
                          <a:schemeClr val="bg1"/>
                        </a:solidFill>
                        <a:effectLst/>
                        <a:latin typeface="Calibri" panose="020F0502020204030204" pitchFamily="34" charset="0"/>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05496"/>
                    </a:solidFill>
                  </a:tcPr>
                </a:tc>
                <a:extLst>
                  <a:ext uri="{0D108BD9-81ED-4DB2-BD59-A6C34878D82A}">
                    <a16:rowId xmlns:a16="http://schemas.microsoft.com/office/drawing/2014/main" val="3642289913"/>
                  </a:ext>
                </a:extLst>
              </a:tr>
              <a:tr h="480370">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18.2</a:t>
                      </a:r>
                      <a:endParaRPr lang="en-US" sz="1200" b="0" i="0" dirty="0">
                        <a:solidFill>
                          <a:srgbClr val="000000"/>
                        </a:solidFill>
                        <a:effectLst/>
                        <a:latin typeface="Calibri" panose="020F0502020204030204" pitchFamily="34" charset="0"/>
                      </a:endParaRPr>
                    </a:p>
                  </a:txBody>
                  <a:tcPr marL="84296" marR="84296" marT="42148" marB="42148"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(8.2)</a:t>
                      </a:r>
                      <a:endParaRPr lang="en-US" sz="1200" b="0"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55%</a:t>
                      </a:r>
                      <a:endParaRPr lang="en-US" sz="1200" b="1"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4745040"/>
                  </a:ext>
                </a:extLst>
              </a:tr>
              <a:tr h="492919">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13.4</a:t>
                      </a:r>
                      <a:endParaRPr lang="en-US" sz="1200" b="0" i="0" dirty="0">
                        <a:solidFill>
                          <a:srgbClr val="000000"/>
                        </a:solidFill>
                        <a:effectLst/>
                        <a:latin typeface="Calibri" panose="020F0502020204030204" pitchFamily="34" charset="0"/>
                      </a:endParaRPr>
                    </a:p>
                  </a:txBody>
                  <a:tcPr marL="84296" marR="84296" marT="42148" marB="42148"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(4.8)</a:t>
                      </a:r>
                      <a:endParaRPr lang="en-US" sz="1200" b="0"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65%</a:t>
                      </a:r>
                      <a:endParaRPr lang="en-US" sz="1200" b="1"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412176"/>
                  </a:ext>
                </a:extLst>
              </a:tr>
              <a:tr h="497681">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17.4</a:t>
                      </a:r>
                      <a:endParaRPr lang="en-US" sz="1200" b="0" i="0" dirty="0">
                        <a:solidFill>
                          <a:srgbClr val="000000"/>
                        </a:solidFill>
                        <a:effectLst/>
                        <a:latin typeface="Calibri" panose="020F0502020204030204" pitchFamily="34" charset="0"/>
                      </a:endParaRPr>
                    </a:p>
                  </a:txBody>
                  <a:tcPr marL="84296" marR="84296" marT="42148" marB="42148"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(8.0)</a:t>
                      </a:r>
                      <a:endParaRPr lang="en-US" sz="1200" b="0"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54%</a:t>
                      </a:r>
                      <a:endParaRPr lang="en-US" sz="1200" b="1"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322381"/>
                  </a:ext>
                </a:extLst>
              </a:tr>
              <a:tr h="495300">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10.8</a:t>
                      </a:r>
                      <a:endParaRPr lang="en-US" sz="1200" b="0" i="0" dirty="0">
                        <a:solidFill>
                          <a:srgbClr val="000000"/>
                        </a:solidFill>
                        <a:effectLst/>
                        <a:latin typeface="Calibri" panose="020F0502020204030204" pitchFamily="34" charset="0"/>
                      </a:endParaRPr>
                    </a:p>
                  </a:txBody>
                  <a:tcPr marL="84296" marR="84296" marT="42148" marB="42148"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(3.5)</a:t>
                      </a:r>
                      <a:endParaRPr lang="en-US" sz="1200" b="0"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67%</a:t>
                      </a:r>
                      <a:endParaRPr lang="en-US" sz="1200" b="1"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7440245"/>
                  </a:ext>
                </a:extLst>
              </a:tr>
              <a:tr h="495300">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19.9</a:t>
                      </a:r>
                      <a:endParaRPr lang="en-US" sz="1200" b="0" i="0" dirty="0">
                        <a:solidFill>
                          <a:srgbClr val="000000"/>
                        </a:solidFill>
                        <a:effectLst/>
                        <a:latin typeface="Calibri" panose="020F0502020204030204" pitchFamily="34" charset="0"/>
                      </a:endParaRPr>
                    </a:p>
                  </a:txBody>
                  <a:tcPr marL="84296" marR="84296" marT="42148" marB="42148"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(19.9)</a:t>
                      </a:r>
                      <a:endParaRPr lang="en-US" sz="1200" b="0"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0%</a:t>
                      </a:r>
                      <a:endParaRPr lang="en-US" sz="1200" b="1"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4213624"/>
                  </a:ext>
                </a:extLst>
              </a:tr>
              <a:tr h="538163">
                <a:tc>
                  <a:txBody>
                    <a:bodyPr/>
                    <a:lstStyle/>
                    <a:p>
                      <a:pPr algn="ctr" rtl="0" fontAlgn="base">
                        <a:lnSpc>
                          <a:spcPts val="2005"/>
                        </a:lnSpc>
                        <a:buNone/>
                      </a:pPr>
                      <a:r>
                        <a:rPr lang="en-US" sz="1200" b="0" i="0" dirty="0">
                          <a:solidFill>
                            <a:srgbClr val="000000"/>
                          </a:solidFill>
                          <a:effectLst/>
                          <a:latin typeface="Calibri" panose="020F0502020204030204" pitchFamily="34" charset="0"/>
                        </a:rPr>
                        <a:t>3.2</a:t>
                      </a:r>
                    </a:p>
                  </a:txBody>
                  <a:tcPr marL="84296" marR="84296" marT="42148" marB="42148"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lang="en-US" sz="1200" b="0" i="0" dirty="0">
                          <a:solidFill>
                            <a:srgbClr val="000000"/>
                          </a:solidFill>
                          <a:effectLst/>
                          <a:latin typeface="Calibri" panose="020F0502020204030204" pitchFamily="34" charset="0"/>
                        </a:rPr>
                        <a:t>(0.6)</a:t>
                      </a: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lang="en-US" sz="1200" b="1" i="0" dirty="0">
                          <a:solidFill>
                            <a:srgbClr val="000000"/>
                          </a:solidFill>
                          <a:effectLst/>
                          <a:latin typeface="Calibri" panose="020F0502020204030204" pitchFamily="34" charset="0"/>
                        </a:rPr>
                        <a:t>81%</a:t>
                      </a: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1028059"/>
                  </a:ext>
                </a:extLst>
              </a:tr>
              <a:tr h="497681">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(1.4)</a:t>
                      </a:r>
                      <a:endParaRPr lang="en-US" sz="1200" b="0" i="0" dirty="0">
                        <a:solidFill>
                          <a:srgbClr val="000000"/>
                        </a:solidFill>
                        <a:effectLst/>
                        <a:latin typeface="Calibri" panose="020F0502020204030204" pitchFamily="34" charset="0"/>
                      </a:endParaRPr>
                    </a:p>
                  </a:txBody>
                  <a:tcPr marL="84296" marR="84296" marT="42148" marB="42148"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0.9</a:t>
                      </a:r>
                      <a:endParaRPr lang="en-US" sz="1200" b="0"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39%</a:t>
                      </a:r>
                      <a:endParaRPr lang="en-US" sz="1200" b="1"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4933977"/>
                  </a:ext>
                </a:extLst>
              </a:tr>
              <a:tr h="392906">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81.5</a:t>
                      </a:r>
                      <a:endParaRPr lang="en-US" sz="1200" b="1" i="0" dirty="0">
                        <a:solidFill>
                          <a:srgbClr val="003075"/>
                        </a:solidFill>
                        <a:effectLst/>
                        <a:latin typeface="Calibri" panose="020F0502020204030204" pitchFamily="34" charset="0"/>
                      </a:endParaRP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(44.0)</a:t>
                      </a:r>
                      <a:endParaRPr lang="en-US" sz="1200" b="1" i="0" dirty="0">
                        <a:solidFill>
                          <a:srgbClr val="003075"/>
                        </a:solidFill>
                        <a:effectLst/>
                        <a:latin typeface="Calibri" panose="020F0502020204030204" pitchFamily="34" charset="0"/>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46%</a:t>
                      </a:r>
                      <a:endParaRPr lang="en-US" sz="1200" b="1" i="0" dirty="0">
                        <a:solidFill>
                          <a:srgbClr val="003075"/>
                        </a:solidFill>
                        <a:effectLst/>
                        <a:latin typeface="Calibri" panose="020F0502020204030204" pitchFamily="34" charset="0"/>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462494"/>
                  </a:ext>
                </a:extLst>
              </a:tr>
            </a:tbl>
          </a:graphicData>
        </a:graphic>
      </p:graphicFrame>
    </p:spTree>
    <p:extLst>
      <p:ext uri="{BB962C8B-B14F-4D97-AF65-F5344CB8AC3E}">
        <p14:creationId xmlns:p14="http://schemas.microsoft.com/office/powerpoint/2010/main" val="114276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8DEC-F52E-A155-576D-AC68847A2023}"/>
              </a:ext>
            </a:extLst>
          </p:cNvPr>
          <p:cNvSpPr>
            <a:spLocks noGrp="1"/>
          </p:cNvSpPr>
          <p:nvPr>
            <p:ph type="title"/>
          </p:nvPr>
        </p:nvSpPr>
        <p:spPr>
          <a:xfrm>
            <a:off x="391842" y="125289"/>
            <a:ext cx="11127317" cy="975783"/>
          </a:xfrm>
        </p:spPr>
        <p:txBody>
          <a:bodyPr>
            <a:normAutofit/>
          </a:bodyPr>
          <a:lstStyle/>
          <a:p>
            <a:r>
              <a:rPr lang="en-US" dirty="0"/>
              <a:t>Q4 Commit</a:t>
            </a:r>
            <a:r>
              <a:rPr lang="en-US" dirty="0" err="1"/>
              <a:t/>
            </a:r>
            <a:r>
              <a:rPr lang="en-US" dirty="0"/>
              <a:t/>
            </a:r>
            <a:r>
              <a:rPr kumimoji="0" lang="en-US" sz="4000" i="0" u="none" strike="noStrike" kern="1200" cap="none" spc="0" normalizeH="0" baseline="0" noProof="0" dirty="0">
                <a:ln>
                  <a:noFill/>
                </a:ln>
                <a:solidFill>
                  <a:prstClr val="black"/>
                </a:solidFill>
                <a:effectLst/>
                <a:uLnTx/>
                <a:uFillTx/>
                <a:latin typeface="Calibri"/>
                <a:ea typeface="+mn-ea"/>
                <a:cs typeface="+mn-cs"/>
              </a:rPr>
              <a:t/>
            </a:r>
            <a:r>
              <a:rPr lang="en-US" sz="4000" dirty="0">
                <a:solidFill>
                  <a:prstClr val="black"/>
                </a:solidFill>
                <a:latin typeface="Calibri"/>
                <a:ea typeface="+mn-ea"/>
                <a:cs typeface="+mn-cs"/>
              </a:rPr>
              <a:t/>
            </a:r>
            <a:r>
              <a:rPr kumimoji="0" lang="en-US" sz="4000" i="0" u="none" strike="noStrike" kern="1200" cap="none" spc="0" normalizeH="0" baseline="0" noProof="0" dirty="0">
                <a:ln>
                  <a:noFill/>
                </a:ln>
                <a:solidFill>
                  <a:prstClr val="black"/>
                </a:solidFill>
                <a:effectLst/>
                <a:uLnTx/>
                <a:uFillTx/>
                <a:latin typeface="Calibri"/>
                <a:ea typeface="+mn-ea"/>
                <a:cs typeface="+mn-cs"/>
              </a:rPr>
              <a:t/>
            </a:r>
            <a:endParaRPr lang="en-US" i="1" dirty="0"/>
          </a:p>
        </p:txBody>
      </p:sp>
      <p:sp>
        <p:nvSpPr>
          <p:cNvPr id="4" name="TextBox 3">
            <a:extLst>
              <a:ext uri="{FF2B5EF4-FFF2-40B4-BE49-F238E27FC236}">
                <a16:creationId xmlns:a16="http://schemas.microsoft.com/office/drawing/2014/main" id="{471294C2-6C9A-8E5B-D27D-7ABCD0FC4354}"/>
              </a:ext>
            </a:extLst>
          </p:cNvPr>
          <p:cNvSpPr txBox="1"/>
          <p:nvPr/>
        </p:nvSpPr>
        <p:spPr>
          <a:xfrm>
            <a:off x="8782873" y="1415653"/>
            <a:ext cx="3161793" cy="3608680"/>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strike="sngStrike">
                <a:latin typeface="Calibri"/>
                <a:cs typeface="Times New Roman"/>
              </a:defRPr>
            </a:lvl1pPr>
            <a:lvl2pPr marL="742950" lvl="1" indent="-285750">
              <a:buFont typeface="Wingdings" panose="05000000000000000000" pitchFamily="2" charset="2"/>
              <a:buChar char="§"/>
              <a:defRPr sz="1200" b="1">
                <a:solidFill>
                  <a:srgbClr val="00B0F0"/>
                </a:solidFill>
                <a:latin typeface="-apple-system"/>
              </a:defRPr>
            </a:lvl2pPr>
          </a:lstStyle>
          <a:p>
            <a:pPr marL="0" lvl="2"/>
            <a:r>
              <a:rPr lang="en-US" sz="1400" b="1" dirty="0">
                <a:solidFill>
                  <a:srgbClr val="0070C0"/>
                </a:solidFill>
                <a:latin typeface="Calibri"/>
                <a:cs typeface="Times New Roman"/>
              </a:rPr>
              <a:t>Key Callouts: </a:t>
            </a:r>
            <a:r>
              <a:rPr lang="en-US" dirty="0"/>
              <a:t> </a:t>
            </a:r>
          </a:p>
          <a:p>
            <a:pPr marL="0" lvl="2"/>
            <a:r>
              <a:rPr lang="en-US" sz="1400" b="1" dirty="0">
                <a:latin typeface="Calibri"/>
                <a:cs typeface="Times New Roman"/>
              </a:rPr>
              <a:t>Q4 Update:  </a:t>
            </a:r>
            <a:r>
              <a:rPr lang="en-US" sz="1200" b="1" strike="noStrike" dirty="0">
                <a:solidFill>
                  <a:srgbClr val="00B050"/>
                </a:solidFill>
              </a:rPr>
              <a:t> ~$85</a:t>
            </a:r>
            <a:r>
              <a:rPr lang="en-US" sz="1200" b="1" dirty="0">
                <a:solidFill>
                  <a:srgbClr val="00B050"/>
                </a:solidFill>
              </a:rPr>
              <a:t>.8</a:t>
            </a:r>
            <a:r>
              <a:rPr lang="en-US" sz="1200" b="1" strike="noStrike" dirty="0">
                <a:solidFill>
                  <a:srgbClr val="00B050"/>
                </a:solidFill>
              </a:rPr>
              <a:t>M</a:t>
            </a:r>
          </a:p>
          <a:p>
            <a:pPr marL="0" lvl="2"/>
            <a:endParaRPr lang="en-US" sz="1200" b="1" strike="noStrike" dirty="0">
              <a:solidFill>
                <a:srgbClr val="00B050"/>
              </a:solidFill>
              <a:highlight>
                <a:srgbClr val="FFFF00"/>
              </a:highlight>
            </a:endParaRPr>
          </a:p>
          <a:p>
            <a:pPr marL="457200" lvl="1" indent="0">
              <a:buNone/>
            </a:pPr>
            <a:endParaRPr lang="en-US" sz="1000" b="0" strike="noStrike" dirty="0">
              <a:solidFill>
                <a:srgbClr val="00B0F0"/>
              </a:solidFill>
              <a:latin typeface="-apple-system"/>
            </a:endParaRPr>
          </a:p>
          <a:p>
            <a:pPr marL="285750" indent="-285750">
              <a:buFont typeface="Wingdings" panose="05000000000000000000" pitchFamily="2" charset="2"/>
              <a:buChar char="Ø"/>
            </a:pPr>
            <a:r>
              <a:rPr lang="en-US" b="1" strike="noStrike" dirty="0">
                <a:latin typeface="+mn-lt"/>
              </a:rPr>
              <a:t>Digital:</a:t>
            </a:r>
            <a:r>
              <a:rPr lang="en-US" sz="1200" b="1" strike="noStrike" dirty="0">
                <a:latin typeface="+mn-lt"/>
              </a:rPr>
              <a:t>  </a:t>
            </a:r>
            <a:r>
              <a:rPr lang="en-US" sz="1050" b="1" i="1" strike="noStrike" dirty="0">
                <a:solidFill>
                  <a:srgbClr val="00B0F0"/>
                </a:solidFill>
                <a:latin typeface="-apple-system"/>
                <a:cs typeface="+mn-cs"/>
              </a:rPr>
              <a:t>Army GEMSS 2.0 deal Activation expected in April, Redemption expected in Q4 (working out details with Finance on amortization)</a:t>
            </a:r>
          </a:p>
          <a:p>
            <a:pPr marL="285750" indent="-285750">
              <a:buFont typeface="Wingdings" panose="05000000000000000000" pitchFamily="2" charset="2"/>
              <a:buChar char="Ø"/>
            </a:pPr>
            <a:endParaRPr lang="en-US" sz="1050" b="1" i="1" strike="noStrike" dirty="0">
              <a:solidFill>
                <a:srgbClr val="00B0F0"/>
              </a:solidFill>
              <a:latin typeface="-apple-system"/>
              <a:cs typeface="+mn-cs"/>
            </a:endParaRPr>
          </a:p>
          <a:p>
            <a:pPr marL="285750" indent="-285750">
              <a:buFont typeface="Wingdings" panose="05000000000000000000" pitchFamily="2" charset="2"/>
              <a:buChar char="Ø"/>
            </a:pPr>
            <a:endParaRPr lang="en-US" sz="1050" b="1" i="1" strike="noStrike" dirty="0">
              <a:solidFill>
                <a:srgbClr val="00B0F0"/>
              </a:solidFill>
              <a:latin typeface="-apple-system"/>
              <a:cs typeface="+mn-cs"/>
            </a:endParaRPr>
          </a:p>
          <a:p>
            <a:pPr marL="285750" indent="-285750">
              <a:buFont typeface="Wingdings" panose="05000000000000000000" pitchFamily="2" charset="2"/>
              <a:buChar char="Ø"/>
            </a:pPr>
            <a:r>
              <a:rPr lang="en-US" b="1" strike="noStrike" dirty="0">
                <a:latin typeface="+mn-lt"/>
              </a:rPr>
              <a:t> DR Impact not assumed in forecast</a:t>
            </a:r>
          </a:p>
          <a:p>
            <a:pPr marL="628650" lvl="2"/>
            <a:endParaRPr lang="en-US" sz="1400" b="1" dirty="0">
              <a:cs typeface="Times New Roman"/>
            </a:endParaRPr>
          </a:p>
          <a:p>
            <a:pPr marL="171450" lvl="2" algn="ctr"/>
            <a:r>
              <a:rPr lang="en-US" sz="1600" b="1" dirty="0">
                <a:solidFill>
                  <a:schemeClr val="tx1"/>
                </a:solidFill>
                <a:latin typeface="+mn-lt"/>
              </a:rPr>
              <a:t>Q4 roll-up: ~$</a:t>
            </a:r>
            <a:r>
              <a:rPr lang="en-US" sz="1600" b="1" dirty="0"/>
              <a:t>85.8</a:t>
            </a:r>
            <a:r>
              <a:rPr lang="en-US" sz="1600" b="1" dirty="0">
                <a:solidFill>
                  <a:schemeClr val="tx1"/>
                </a:solidFill>
                <a:latin typeface="+mn-lt"/>
              </a:rPr>
              <a:t>M</a:t>
            </a:r>
          </a:p>
          <a:p>
            <a:pPr marL="171450" lvl="2" algn="ctr"/>
            <a:endParaRPr lang="en-US" sz="1600" b="1" strike="noStrike" dirty="0">
              <a:solidFill>
                <a:srgbClr val="00B050"/>
              </a:solidFill>
              <a:highlight>
                <a:srgbClr val="FFFF00"/>
              </a:highlight>
            </a:endParaRPr>
          </a:p>
          <a:p>
            <a:pPr marL="171450" lvl="2" algn="ctr"/>
            <a:endParaRPr lang="en-US" sz="1600" b="1" dirty="0">
              <a:solidFill>
                <a:srgbClr val="00B050"/>
              </a:solidFill>
              <a:highlight>
                <a:srgbClr val="FFFF00"/>
              </a:highlight>
            </a:endParaRPr>
          </a:p>
          <a:p>
            <a:pPr marL="171450" lvl="2" algn="ctr"/>
            <a:r>
              <a:rPr lang="en-US" sz="1600" b="1" strike="noStrike" dirty="0">
                <a:solidFill>
                  <a:srgbClr val="00B050"/>
                </a:solidFill>
                <a:highlight>
                  <a:srgbClr val="FFFF00"/>
                </a:highlight>
              </a:rPr>
              <a:t>Finance  will hold to the prior </a:t>
            </a:r>
            <a:r>
              <a:rPr lang="en-US" sz="1600" b="1" strike="noStrike" dirty="0" err="1">
                <a:solidFill>
                  <a:srgbClr val="00B050"/>
                </a:solidFill>
                <a:highlight>
                  <a:srgbClr val="FFFF00"/>
                </a:highlight>
              </a:rPr>
              <a:t>Fcst</a:t>
            </a:r>
            <a:r>
              <a:rPr lang="en-US" sz="1600" b="1" strike="noStrike" dirty="0">
                <a:solidFill>
                  <a:srgbClr val="00B050"/>
                </a:solidFill>
                <a:highlight>
                  <a:srgbClr val="FFFF00"/>
                </a:highlight>
              </a:rPr>
              <a:t> of $85.8M for now</a:t>
            </a:r>
          </a:p>
        </p:txBody>
      </p:sp>
      <p:graphicFrame>
        <p:nvGraphicFramePr>
          <p:cNvPr id="3" name="Table 2">
            <a:extLst>
              <a:ext uri="{FF2B5EF4-FFF2-40B4-BE49-F238E27FC236}">
                <a16:creationId xmlns:a16="http://schemas.microsoft.com/office/drawing/2014/main" id="{4EC1E6FA-71D4-E434-AF9B-7F1C5D784C1C}"/>
              </a:ext>
            </a:extLst>
          </p:cNvPr>
          <p:cNvGraphicFramePr>
            <a:graphicFrameLocks noGrp="1"/>
          </p:cNvGraphicFramePr>
          <p:nvPr>
            <p:extLst>
              <p:ext uri="{D42A27DB-BD31-4B8C-83A1-F6EECF244321}">
                <p14:modId xmlns:p14="http://schemas.microsoft.com/office/powerpoint/2010/main" val="2956388918"/>
              </p:ext>
            </p:extLst>
          </p:nvPr>
        </p:nvGraphicFramePr>
        <p:xfrm>
          <a:off x="109268" y="1415653"/>
          <a:ext cx="8584045" cy="3903970"/>
        </p:xfrm>
        <a:graphic>
          <a:graphicData uri="http://schemas.openxmlformats.org/drawingml/2006/table">
            <a:tbl>
              <a:tblPr bandRow="1">
                <a:tableStyleId>{5C22544A-7EE6-4342-B048-85BDC9FD1C3A}</a:tableStyleId>
              </a:tblPr>
              <a:tblGrid>
                <a:gridCol w="2947222">
                  <a:extLst>
                    <a:ext uri="{9D8B030D-6E8A-4147-A177-3AD203B41FA5}">
                      <a16:colId xmlns:a16="http://schemas.microsoft.com/office/drawing/2014/main" val="2921965537"/>
                    </a:ext>
                  </a:extLst>
                </a:gridCol>
                <a:gridCol w="689428">
                  <a:extLst>
                    <a:ext uri="{9D8B030D-6E8A-4147-A177-3AD203B41FA5}">
                      <a16:colId xmlns:a16="http://schemas.microsoft.com/office/drawing/2014/main" val="3280061758"/>
                    </a:ext>
                  </a:extLst>
                </a:gridCol>
                <a:gridCol w="595086">
                  <a:extLst>
                    <a:ext uri="{9D8B030D-6E8A-4147-A177-3AD203B41FA5}">
                      <a16:colId xmlns:a16="http://schemas.microsoft.com/office/drawing/2014/main" val="2627987463"/>
                    </a:ext>
                  </a:extLst>
                </a:gridCol>
                <a:gridCol w="667657">
                  <a:extLst>
                    <a:ext uri="{9D8B030D-6E8A-4147-A177-3AD203B41FA5}">
                      <a16:colId xmlns:a16="http://schemas.microsoft.com/office/drawing/2014/main" val="2340911900"/>
                    </a:ext>
                  </a:extLst>
                </a:gridCol>
                <a:gridCol w="566057">
                  <a:extLst>
                    <a:ext uri="{9D8B030D-6E8A-4147-A177-3AD203B41FA5}">
                      <a16:colId xmlns:a16="http://schemas.microsoft.com/office/drawing/2014/main" val="4048289309"/>
                    </a:ext>
                  </a:extLst>
                </a:gridCol>
                <a:gridCol w="752008">
                  <a:extLst>
                    <a:ext uri="{9D8B030D-6E8A-4147-A177-3AD203B41FA5}">
                      <a16:colId xmlns:a16="http://schemas.microsoft.com/office/drawing/2014/main" val="3822367496"/>
                    </a:ext>
                  </a:extLst>
                </a:gridCol>
                <a:gridCol w="880543">
                  <a:extLst>
                    <a:ext uri="{9D8B030D-6E8A-4147-A177-3AD203B41FA5}">
                      <a16:colId xmlns:a16="http://schemas.microsoft.com/office/drawing/2014/main" val="2994311920"/>
                    </a:ext>
                  </a:extLst>
                </a:gridCol>
                <a:gridCol w="651501">
                  <a:extLst>
                    <a:ext uri="{9D8B030D-6E8A-4147-A177-3AD203B41FA5}">
                      <a16:colId xmlns:a16="http://schemas.microsoft.com/office/drawing/2014/main" val="707387317"/>
                    </a:ext>
                  </a:extLst>
                </a:gridCol>
                <a:gridCol w="834543">
                  <a:extLst>
                    <a:ext uri="{9D8B030D-6E8A-4147-A177-3AD203B41FA5}">
                      <a16:colId xmlns:a16="http://schemas.microsoft.com/office/drawing/2014/main" val="206518359"/>
                    </a:ext>
                  </a:extLst>
                </a:gridCol>
              </a:tblGrid>
              <a:tr h="548640">
                <a:tc rowSpan="2">
                  <a:txBody>
                    <a:bodyPr/>
                    <a:lstStyle/>
                    <a:p>
                      <a:pPr lvl="0" algn="ctr">
                        <a:lnSpc>
                          <a:spcPts val="2175"/>
                        </a:lnSpc>
                        <a:buNone/>
                      </a:pPr>
                      <a:endParaRPr lang="en-US" sz="1400" b="1" i="0" u="none" strike="noStrike" noProof="0" dirty="0">
                        <a:solidFill>
                          <a:srgbClr val="003075"/>
                        </a:solidFill>
                        <a:effectLst/>
                        <a:latin typeface="Calibri"/>
                      </a:endParaRPr>
                    </a:p>
                    <a:p>
                      <a:pPr lvl="0" algn="ctr">
                        <a:lnSpc>
                          <a:spcPts val="2175"/>
                        </a:lnSpc>
                        <a:buNone/>
                      </a:pPr>
                      <a:r>
                        <a:rPr lang="en-US" sz="1400" b="1" i="0" u="none" strike="noStrike" noProof="0" dirty="0">
                          <a:solidFill>
                            <a:srgbClr val="003075"/>
                          </a:solidFill>
                          <a:effectLst/>
                          <a:latin typeface="Calibri"/>
                        </a:rPr>
                        <a:t>Product Lines</a:t>
                      </a:r>
                    </a:p>
                    <a:p>
                      <a:pPr lvl="0" algn="ctr">
                        <a:lnSpc>
                          <a:spcPts val="2175"/>
                        </a:lnSpc>
                        <a:buNone/>
                      </a:pPr>
                      <a:r>
                        <a:rPr lang="en-US" sz="1400" b="1" i="0" u="none" strike="noStrike" noProof="0" dirty="0">
                          <a:solidFill>
                            <a:srgbClr val="003075"/>
                          </a:solidFill>
                          <a:effectLst/>
                          <a:latin typeface="Calibri"/>
                        </a:rPr>
                        <a:t>($M)</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solidFill>
                      <a:srgbClr val="FFCC00">
                        <a:alpha val="61000"/>
                      </a:srgbClr>
                    </a:solidFill>
                  </a:tcPr>
                </a:tc>
                <a:tc gridSpan="4">
                  <a:txBody>
                    <a:bodyPr/>
                    <a:lstStyle/>
                    <a:p>
                      <a:pPr algn="ctr" fontAlgn="auto">
                        <a:lnSpc>
                          <a:spcPts val="2175"/>
                        </a:lnSpc>
                        <a:buNone/>
                      </a:pPr>
                      <a:r>
                        <a:rPr kumimoji="0" lang="en-US" sz="1200" b="1" i="0" u="none" strike="noStrike" kern="1200" cap="none" spc="0" normalizeH="0" baseline="0" noProof="0" dirty="0">
                          <a:ln>
                            <a:noFill/>
                          </a:ln>
                          <a:solidFill>
                            <a:prstClr val="black"/>
                          </a:solidFill>
                          <a:effectLst/>
                          <a:uLnTx/>
                          <a:uFillTx/>
                          <a:latin typeface="Calibri"/>
                          <a:ea typeface="+mn-ea"/>
                          <a:cs typeface="+mn-cs"/>
                        </a:rPr>
                        <a:t>Commit</a:t>
                      </a:r>
                    </a:p>
                  </a:txBody>
                  <a:tcPr anchor="ctr">
                    <a:lnL w="19050">
                      <a:solidFill>
                        <a:schemeClr val="tx1"/>
                      </a:solidFill>
                    </a:lnL>
                    <a:lnR w="1905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solidFill>
                      <a:srgbClr val="CFCECE"/>
                    </a:solidFill>
                  </a:tcPr>
                </a:tc>
                <a:tc hMerge="1">
                  <a:txBody>
                    <a:bodyPr/>
                    <a:lstStyle/>
                    <a:p>
                      <a:endParaRPr/>
                    </a:p>
                  </a:txBody>
                  <a:tcPr anchor="ctr">
                    <a:lnL w="19050" cap="flat" cmpd="sng" algn="ctr">
                      <a:noFill/>
                      <a:prstDash val="solid"/>
                      <a:round/>
                      <a:headEnd type="none" w="med" len="med"/>
                      <a:tailEnd type="none" w="med" len="med"/>
                    </a:lnL>
                    <a:lnR w="12700">
                      <a:solidFill>
                        <a:srgbClr val="CFCECE"/>
                      </a:solidFill>
                    </a:lnR>
                    <a:lnT w="12700">
                      <a:solidFill>
                        <a:schemeClr val="tx1"/>
                      </a:solidFill>
                    </a:lnT>
                    <a:lnB w="19050" cap="flat" cmpd="sng" algn="ctr">
                      <a:solidFill>
                        <a:schemeClr val="tx1"/>
                      </a:solidFill>
                      <a:prstDash val="solid"/>
                      <a:round/>
                      <a:headEnd type="none" w="med" len="med"/>
                      <a:tailEnd type="none" w="med" len="med"/>
                    </a:lnB>
                    <a:solidFill>
                      <a:srgbClr val="CFCECE"/>
                    </a:solidFill>
                  </a:tcPr>
                </a:tc>
                <a:tc hMerge="1">
                  <a:txBody>
                    <a:bodyPr/>
                    <a:lstStyle/>
                    <a:p>
                      <a:endParaRPr/>
                    </a:p>
                  </a:txBody>
                  <a:tcPr anchor="ctr">
                    <a:lnL w="12700">
                      <a:solidFill>
                        <a:srgbClr val="CFCECE"/>
                      </a:solidFill>
                    </a:lnL>
                    <a:lnR w="12700">
                      <a:solidFill>
                        <a:srgbClr val="CFCECE"/>
                      </a:solidFill>
                    </a:lnR>
                    <a:lnT w="12700">
                      <a:solidFill>
                        <a:schemeClr val="tx1"/>
                      </a:solidFill>
                    </a:lnT>
                    <a:lnB w="19050" cap="flat" cmpd="sng" algn="ctr">
                      <a:solidFill>
                        <a:schemeClr val="tx1"/>
                      </a:solidFill>
                      <a:prstDash val="solid"/>
                      <a:round/>
                      <a:headEnd type="none" w="med" len="med"/>
                      <a:tailEnd type="none" w="med" len="med"/>
                    </a:lnB>
                    <a:solidFill>
                      <a:srgbClr val="CFCECE"/>
                    </a:solidFill>
                  </a:tcPr>
                </a:tc>
                <a:tc hMerge="1">
                  <a:txBody>
                    <a:bodyPr/>
                    <a:lstStyle/>
                    <a:p>
                      <a:endParaRPr dirty="0"/>
                    </a:p>
                  </a:txBody>
                  <a:tcPr anchor="ctr">
                    <a:lnL w="12700">
                      <a:solidFill>
                        <a:srgbClr val="CFCECE"/>
                      </a:solidFill>
                    </a:lnL>
                    <a:lnR w="19050" cap="flat" cmpd="sng" algn="ctr">
                      <a:solidFill>
                        <a:schemeClr val="tx1"/>
                      </a:solidFill>
                      <a:prstDash val="solid"/>
                      <a:round/>
                      <a:headEnd type="none" w="med" len="med"/>
                      <a:tailEnd type="none" w="med" len="med"/>
                    </a:lnR>
                    <a:lnT w="12700">
                      <a:solidFill>
                        <a:schemeClr val="tx1"/>
                      </a:solidFill>
                    </a:lnT>
                    <a:lnB w="19050" cap="flat" cmpd="sng" algn="ctr">
                      <a:solidFill>
                        <a:schemeClr val="tx1"/>
                      </a:solidFill>
                      <a:prstDash val="solid"/>
                      <a:round/>
                      <a:headEnd type="none" w="med" len="med"/>
                      <a:tailEnd type="none" w="med" len="med"/>
                    </a:lnB>
                    <a:solidFill>
                      <a:srgbClr val="CFCECE"/>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Forecast (01.08)</a:t>
                      </a:r>
                    </a:p>
                  </a:txBody>
                  <a:tcPr marL="0" marR="0" marT="0" marB="0" anchor="ctr">
                    <a:lnL w="19050" cap="flat" cmpd="sng" algn="ctr">
                      <a:solidFill>
                        <a:schemeClr val="tx1"/>
                      </a:solidFill>
                      <a:prstDash val="solid"/>
                      <a:round/>
                      <a:headEnd type="none" w="med" len="med"/>
                      <a:tailEnd type="none" w="med" len="med"/>
                    </a:lnL>
                    <a:lnR w="19050">
                      <a:solidFill>
                        <a:schemeClr val="tx1"/>
                      </a:solidFill>
                    </a:lnR>
                    <a:lnT w="19050">
                      <a:solidFill>
                        <a:schemeClr val="tx1"/>
                      </a:solidFill>
                    </a:lnT>
                    <a:lnB w="19050">
                      <a:solidFill>
                        <a:schemeClr val="tx1"/>
                      </a:solidFill>
                    </a:lnB>
                    <a:solidFill>
                      <a:srgbClr val="CFCECE"/>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Variance Commit  vs. Prior Fcst</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solidFill>
                      <a:srgbClr val="CFCECE"/>
                    </a:solidFill>
                  </a:tcPr>
                </a:tc>
                <a:tc>
                  <a:txBody>
                    <a:bodyPr/>
                    <a:lstStyle/>
                    <a:p>
                      <a:pPr algn="ctr" fontAlgn="auto">
                        <a:lnSpc>
                          <a:spcPts val="2175"/>
                        </a:lnSpc>
                        <a:buNone/>
                      </a:pPr>
                      <a:r>
                        <a:rPr lang="en-US" sz="1200" b="1" i="0" dirty="0">
                          <a:effectLst/>
                          <a:latin typeface="Calibri"/>
                        </a:rPr>
                        <a:t>Plan</a:t>
                      </a:r>
                    </a:p>
                  </a:txBody>
                  <a:tcPr marL="0" marR="0" marT="0" marB="0" anchor="ctr">
                    <a:lnL w="19050" cap="flat" cmpd="sng" algn="ctr">
                      <a:solidFill>
                        <a:schemeClr val="tx1"/>
                      </a:solidFill>
                      <a:prstDash val="solid"/>
                      <a:round/>
                      <a:headEnd type="none" w="med" len="med"/>
                      <a:tailEnd type="none" w="med" len="med"/>
                    </a:lnL>
                    <a:lnR w="19050">
                      <a:solidFill>
                        <a:schemeClr val="tx1"/>
                      </a:solidFill>
                    </a:lnR>
                    <a:lnT w="19050">
                      <a:solidFill>
                        <a:schemeClr val="tx1"/>
                      </a:solidFill>
                    </a:lnT>
                    <a:lnB w="19050" cap="flat" cmpd="sng" algn="ctr">
                      <a:solidFill>
                        <a:schemeClr val="tx1"/>
                      </a:solidFill>
                      <a:prstDash val="solid"/>
                      <a:round/>
                      <a:headEnd type="none" w="med" len="med"/>
                      <a:tailEnd type="none" w="med" len="med"/>
                    </a:lnB>
                    <a:solidFill>
                      <a:srgbClr val="CFCECE"/>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Variance Commit vs. Plan</a:t>
                      </a:r>
                    </a:p>
                  </a:txBody>
                  <a:tcPr marL="0" marR="0" marT="0" marB="0" anchor="ctr">
                    <a:lnL w="19050">
                      <a:solidFill>
                        <a:schemeClr val="tx1"/>
                      </a:solidFill>
                    </a:lnL>
                    <a:lnR w="19050">
                      <a:solidFill>
                        <a:schemeClr val="tx1"/>
                      </a:solidFill>
                    </a:lnR>
                    <a:lnT w="19050">
                      <a:solidFill>
                        <a:schemeClr val="tx1"/>
                      </a:solidFill>
                    </a:lnT>
                    <a:lnB w="19050">
                      <a:solidFill>
                        <a:schemeClr val="tx1"/>
                      </a:solidFill>
                    </a:lnB>
                    <a:solidFill>
                      <a:srgbClr val="CFCECE"/>
                    </a:solidFill>
                  </a:tcPr>
                </a:tc>
                <a:extLst>
                  <a:ext uri="{0D108BD9-81ED-4DB2-BD59-A6C34878D82A}">
                    <a16:rowId xmlns:a16="http://schemas.microsoft.com/office/drawing/2014/main" val="522441692"/>
                  </a:ext>
                </a:extLst>
              </a:tr>
              <a:tr h="389193">
                <a:tc vMerge="1">
                  <a:txBody>
                    <a:bodyPr/>
                    <a:lstStyle/>
                    <a:p>
                      <a:endParaRPr lang="en-US"/>
                    </a:p>
                  </a:txBody>
                  <a:tcPr>
                    <a:lnL w="9524">
                      <a:solidFill>
                        <a:srgbClr val="FFFFFF"/>
                      </a:solidFill>
                    </a:lnL>
                    <a:lnR w="9524">
                      <a:solidFill>
                        <a:srgbClr val="FFFFFF"/>
                      </a:solidFill>
                    </a:lnR>
                    <a:lnT w="9524">
                      <a:solidFill>
                        <a:srgbClr val="FFFFFF"/>
                      </a:solidFill>
                    </a:lnT>
                    <a:lnB w="9524">
                      <a:solidFill>
                        <a:srgbClr val="FFFFFF"/>
                      </a:solidFill>
                    </a:lnB>
                    <a:solidFill>
                      <a:srgbClr val="CFD5EA"/>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lang="en-US" sz="1200" b="1" i="0" dirty="0">
                          <a:solidFill>
                            <a:srgbClr val="003075"/>
                          </a:solidFill>
                          <a:effectLst/>
                          <a:latin typeface="+mn-lt"/>
                        </a:rPr>
                        <a:t>M1</a:t>
                      </a:r>
                    </a:p>
                  </a:txBody>
                  <a:tcPr marL="0" marR="0" marT="0" marB="0" anchor="ctr">
                    <a:lnL w="19050">
                      <a:solidFill>
                        <a:schemeClr val="tx1"/>
                      </a:solidFill>
                    </a:lnL>
                    <a:lnR w="12700">
                      <a:solidFill>
                        <a:schemeClr val="tx1"/>
                      </a:solidFill>
                    </a:lnR>
                    <a:lnT w="19050">
                      <a:solidFill>
                        <a:schemeClr val="tx1"/>
                      </a:solidFill>
                    </a:lnT>
                    <a:lnB w="19050">
                      <a:solidFill>
                        <a:schemeClr val="tx1"/>
                      </a:solidFill>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M2</a:t>
                      </a:r>
                    </a:p>
                  </a:txBody>
                  <a:tcPr marL="0" marR="0" marT="0" marB="0" anchor="ctr">
                    <a:lnL w="12700">
                      <a:solidFill>
                        <a:schemeClr val="tx1"/>
                      </a:solidFill>
                    </a:lnL>
                    <a:lnR w="12700">
                      <a:solidFill>
                        <a:schemeClr val="tx1"/>
                      </a:solidFill>
                    </a:lnR>
                    <a:lnT w="19050" cap="flat" cmpd="sng" algn="ctr">
                      <a:solidFill>
                        <a:schemeClr val="tx1"/>
                      </a:solidFill>
                      <a:prstDash val="solid"/>
                      <a:round/>
                      <a:headEnd type="none" w="med" len="med"/>
                      <a:tailEnd type="none" w="med" len="med"/>
                    </a:lnT>
                    <a:lnB w="19050">
                      <a:solidFill>
                        <a:schemeClr val="tx1"/>
                      </a:solidFill>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M3</a:t>
                      </a:r>
                    </a:p>
                  </a:txBody>
                  <a:tcPr anchor="ctr">
                    <a:lnL w="12700">
                      <a:solidFill>
                        <a:schemeClr val="tx1"/>
                      </a:solidFill>
                    </a:lnL>
                    <a:lnR w="12700">
                      <a:solidFill>
                        <a:schemeClr val="tx1"/>
                      </a:solidFill>
                    </a:lnR>
                    <a:lnT w="19050" cap="flat" cmpd="sng" algn="ctr">
                      <a:solidFill>
                        <a:schemeClr val="tx1"/>
                      </a:solidFill>
                      <a:prstDash val="solid"/>
                      <a:round/>
                      <a:headEnd type="none" w="med" len="med"/>
                      <a:tailEnd type="none" w="med" len="med"/>
                    </a:lnT>
                    <a:lnB w="19050">
                      <a:solidFill>
                        <a:schemeClr val="tx1"/>
                      </a:solidFill>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Q4</a:t>
                      </a:r>
                    </a:p>
                  </a:txBody>
                  <a:tcPr anchor="ctr">
                    <a:lnL w="12700">
                      <a:solidFill>
                        <a:schemeClr val="tx1"/>
                      </a:solidFill>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Q4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a:solidFill>
                        <a:schemeClr val="tx1"/>
                      </a:solidFill>
                    </a:lnT>
                    <a:lnB w="19050">
                      <a:solidFill>
                        <a:schemeClr val="tx1"/>
                      </a:solidFill>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Q4 Var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Q4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Q4 Var</a:t>
                      </a:r>
                    </a:p>
                  </a:txBody>
                  <a:tcPr anchor="ctr">
                    <a:lnL w="12700">
                      <a:solidFill>
                        <a:schemeClr val="tx1"/>
                      </a:solid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solidFill>
                      <a:srgbClr val="E2EBF6"/>
                    </a:solidFill>
                  </a:tcPr>
                </a:tc>
                <a:extLst>
                  <a:ext uri="{0D108BD9-81ED-4DB2-BD59-A6C34878D82A}">
                    <a16:rowId xmlns:a16="http://schemas.microsoft.com/office/drawing/2014/main" val="90668658"/>
                  </a:ext>
                </a:extLst>
              </a:tr>
              <a:tr h="325947">
                <a:tc>
                  <a:txBody>
                    <a:bodyPr/>
                    <a:lstStyle/>
                    <a:p>
                      <a:pPr lvl="0" algn="l">
                        <a:lnSpc>
                          <a:spcPts val="2175"/>
                        </a:lnSpc>
                        <a:buNone/>
                      </a:pPr>
                      <a:r>
                        <a:rPr lang="en-US" sz="1200" b="1" i="0" dirty="0">
                          <a:effectLst/>
                          <a:latin typeface="Calibri"/>
                        </a:rPr>
                        <a:t>Digital Learning (Cisco U., ELT, CDL, Coursera)</a:t>
                      </a:r>
                      <a:endParaRPr lang="en-US" sz="1200" dirty="0"/>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5.2</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5.4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19.1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a:noFill/>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a:noFill/>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a:noFill/>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a:noFill/>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1.0</a:t>
                      </a: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a:noFill/>
                    </a:lnB>
                    <a:solidFill>
                      <a:schemeClr val="bg1"/>
                    </a:solidFill>
                  </a:tcPr>
                </a:tc>
                <a:extLst>
                  <a:ext uri="{0D108BD9-81ED-4DB2-BD59-A6C34878D82A}">
                    <a16:rowId xmlns:a16="http://schemas.microsoft.com/office/drawing/2014/main" val="3048521505"/>
                  </a:ext>
                </a:extLst>
              </a:tr>
              <a:tr h="325947">
                <a:tc>
                  <a:txBody>
                    <a:bodyPr/>
                    <a:lstStyle/>
                    <a:p>
                      <a:pPr algn="l" fontAlgn="auto">
                        <a:lnSpc>
                          <a:spcPts val="2175"/>
                        </a:lnSpc>
                        <a:buNone/>
                      </a:pPr>
                      <a:r>
                        <a:rPr lang="en-US" sz="1200" b="1" i="0" dirty="0">
                          <a:effectLst/>
                          <a:latin typeface="Calibri"/>
                        </a:rPr>
                        <a:t>CX Offers (Success Tracks, BCS, TSA)</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4.2</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6.7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15.2</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mn-lt"/>
                          <a:ea typeface="+mn-ea"/>
                          <a:cs typeface="+mn-cs"/>
                        </a:rPr>
                        <a:t>13.9</a:t>
                      </a:r>
                      <a:endParaRPr lang="en-US" sz="1200" b="0" i="0" dirty="0">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lang="en-US" sz="1200" b="0" i="0" dirty="0">
                          <a:effectLst/>
                          <a:latin typeface="+mn-lt"/>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lang="en-US" sz="1200" b="0" i="0" dirty="0">
                          <a:effectLst/>
                          <a:latin typeface="+mn-lt"/>
                        </a:rPr>
                        <a:t>13.4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mn-lt"/>
                          <a:ea typeface="+mn-ea"/>
                          <a:cs typeface="+mn-cs"/>
                        </a:rPr>
                        <a:t>1.8</a:t>
                      </a:r>
                      <a:endParaRPr lang="en-US" sz="1200" b="0" i="0" dirty="0">
                        <a:effectLst/>
                        <a:latin typeface="+mn-lt"/>
                      </a:endParaRPr>
                    </a:p>
                  </a:txBody>
                  <a:tcPr marL="0" marR="0" marT="0" marB="0" anchor="ctr">
                    <a:lnL w="12700">
                      <a:solidFill>
                        <a:schemeClr val="tx1"/>
                      </a:solidFill>
                    </a:lnL>
                    <a:lnR w="19050" cap="flat" cmpd="sng" algn="ctr">
                      <a:solidFill>
                        <a:schemeClr val="tx1"/>
                      </a:solidFill>
                      <a:prstDash val="solid"/>
                      <a:round/>
                      <a:headEnd type="none" w="med" len="med"/>
                      <a:tailEnd type="none" w="med" len="med"/>
                    </a:lnR>
                    <a:lnT w="0">
                      <a:noFill/>
                    </a:lnT>
                    <a:lnB w="0">
                      <a:noFill/>
                    </a:lnB>
                    <a:solidFill>
                      <a:schemeClr val="bg1"/>
                    </a:solidFill>
                  </a:tcPr>
                </a:tc>
                <a:extLst>
                  <a:ext uri="{0D108BD9-81ED-4DB2-BD59-A6C34878D82A}">
                    <a16:rowId xmlns:a16="http://schemas.microsoft.com/office/drawing/2014/main" val="4242086942"/>
                  </a:ext>
                </a:extLst>
              </a:tr>
              <a:tr h="371959">
                <a:tc>
                  <a:txBody>
                    <a:bodyPr/>
                    <a:lstStyle/>
                    <a:p>
                      <a:pPr algn="l" fontAlgn="auto">
                        <a:lnSpc>
                          <a:spcPts val="2175"/>
                        </a:lnSpc>
                        <a:buNone/>
                      </a:pPr>
                      <a:r>
                        <a:rPr lang="en-US" sz="1200" b="1" i="0" dirty="0">
                          <a:effectLst/>
                          <a:latin typeface="Calibri"/>
                        </a:rPr>
                        <a:t>ILT Course (ILT CLG, Gilmore, ILT CLD)</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4.7</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7.6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17.4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a:noFill/>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mn-lt"/>
                          <a:ea typeface="+mn-ea"/>
                          <a:cs typeface="+mn-cs"/>
                        </a:rPr>
                        <a:t>17.4</a:t>
                      </a:r>
                      <a:endParaRPr lang="en-US" sz="1200" b="0" i="0" dirty="0">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a:noFill/>
                    </a:lnB>
                    <a:solidFill>
                      <a:schemeClr val="bg1"/>
                    </a:solidFill>
                  </a:tcPr>
                </a:tc>
                <a:tc>
                  <a:txBody>
                    <a:bodyPr/>
                    <a:lstStyle/>
                    <a:p>
                      <a:pPr lvl="0" algn="ctr">
                        <a:lnSpc>
                          <a:spcPts val="2175"/>
                        </a:lnSpc>
                        <a:buNone/>
                      </a:pPr>
                      <a:r>
                        <a:rPr lang="en-US" sz="1200" b="0" i="0" dirty="0">
                          <a:effectLst/>
                          <a:latin typeface="+mn-lt"/>
                        </a:rPr>
                        <a:t>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a:noFill/>
                    </a:lnB>
                    <a:solidFill>
                      <a:schemeClr val="bg1"/>
                    </a:solidFill>
                  </a:tcPr>
                </a:tc>
                <a:tc>
                  <a:txBody>
                    <a:bodyPr/>
                    <a:lstStyle/>
                    <a:p>
                      <a:pPr lvl="0" algn="ctr">
                        <a:lnSpc>
                          <a:spcPts val="2175"/>
                        </a:lnSpc>
                        <a:buNone/>
                      </a:pPr>
                      <a:r>
                        <a:rPr lang="en-US" sz="1200" b="0" i="0" dirty="0">
                          <a:effectLst/>
                          <a:latin typeface="+mn-lt"/>
                        </a:rPr>
                        <a:t>17.4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a:noFill/>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mn-lt"/>
                          <a:ea typeface="+mn-ea"/>
                          <a:cs typeface="+mn-cs"/>
                        </a:rPr>
                        <a:t>0.0</a:t>
                      </a:r>
                      <a:endParaRPr lang="en-US" sz="1200" b="0" i="0" dirty="0">
                        <a:effectLst/>
                        <a:latin typeface="+mn-lt"/>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a:noFill/>
                    </a:lnB>
                    <a:solidFill>
                      <a:schemeClr val="bg1"/>
                    </a:solidFill>
                  </a:tcPr>
                </a:tc>
                <a:extLst>
                  <a:ext uri="{0D108BD9-81ED-4DB2-BD59-A6C34878D82A}">
                    <a16:rowId xmlns:a16="http://schemas.microsoft.com/office/drawing/2014/main" val="677524081"/>
                  </a:ext>
                </a:extLst>
              </a:tr>
              <a:tr h="325947">
                <a:tc>
                  <a:txBody>
                    <a:bodyPr/>
                    <a:lstStyle/>
                    <a:p>
                      <a:pPr algn="l" fontAlgn="auto">
                        <a:lnSpc>
                          <a:spcPts val="2175"/>
                        </a:lnSpc>
                        <a:buNone/>
                      </a:pPr>
                      <a:r>
                        <a:rPr lang="en-US" sz="1200" b="1" i="0" dirty="0">
                          <a:effectLst/>
                          <a:latin typeface="Calibri"/>
                        </a:rPr>
                        <a:t>Certifications/Exams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3.4</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9.9</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lang="en-US" sz="1200" b="0" i="0" dirty="0">
                          <a:effectLst/>
                          <a:latin typeface="+mn-lt"/>
                        </a:rPr>
                        <a:t>10.8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lang="en-US" sz="1200" b="0" i="0" dirty="0">
                          <a:effectLst/>
                          <a:latin typeface="+mn-lt"/>
                        </a:rPr>
                        <a:t>(0.8)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lang="en-US" sz="1200" b="0" i="0" dirty="0">
                          <a:effectLst/>
                          <a:latin typeface="+mn-lt"/>
                        </a:rPr>
                        <a:t>10.8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lang="en-US" sz="1200" b="0" i="0" dirty="0">
                          <a:effectLst/>
                          <a:latin typeface="+mn-lt"/>
                        </a:rPr>
                        <a:t>(0.8)</a:t>
                      </a:r>
                    </a:p>
                  </a:txBody>
                  <a:tcPr marL="0" marR="0" marT="0" marB="0" anchor="ctr">
                    <a:lnL w="12700">
                      <a:solidFill>
                        <a:schemeClr val="tx1"/>
                      </a:solidFill>
                    </a:lnL>
                    <a:lnR w="19050" cap="flat" cmpd="sng" algn="ctr">
                      <a:solidFill>
                        <a:schemeClr val="tx1"/>
                      </a:solidFill>
                      <a:prstDash val="solid"/>
                      <a:round/>
                      <a:headEnd type="none" w="med" len="med"/>
                      <a:tailEnd type="none" w="med" len="med"/>
                    </a:lnR>
                    <a:lnT w="0">
                      <a:noFill/>
                    </a:lnT>
                    <a:lnB w="0">
                      <a:noFill/>
                    </a:lnB>
                    <a:solidFill>
                      <a:schemeClr val="bg1"/>
                    </a:solidFill>
                  </a:tcPr>
                </a:tc>
                <a:extLst>
                  <a:ext uri="{0D108BD9-81ED-4DB2-BD59-A6C34878D82A}">
                    <a16:rowId xmlns:a16="http://schemas.microsoft.com/office/drawing/2014/main" val="2649514428"/>
                  </a:ext>
                </a:extLst>
              </a:tr>
              <a:tr h="325947">
                <a:tc>
                  <a:txBody>
                    <a:bodyPr/>
                    <a:lstStyle/>
                    <a:p>
                      <a:pPr algn="l" fontAlgn="auto">
                        <a:lnSpc>
                          <a:spcPts val="2175"/>
                        </a:lnSpc>
                        <a:buNone/>
                      </a:pPr>
                      <a:r>
                        <a:rPr lang="en-US" sz="1200" b="1" i="0" dirty="0">
                          <a:effectLst/>
                          <a:latin typeface="Calibri"/>
                        </a:rPr>
                        <a:t>Event (Cisco Live)</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0.0</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21.4</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mn-lt"/>
                          <a:ea typeface="+mn-ea"/>
                          <a:cs typeface="+mn-cs"/>
                        </a:rPr>
                        <a:t>21.4</a:t>
                      </a:r>
                      <a:endParaRPr lang="en-US" sz="1200" b="1" i="0" dirty="0">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lang="en-US" sz="1200" b="0" i="0" dirty="0">
                          <a:effectLst/>
                          <a:latin typeface="+mn-lt"/>
                        </a:rPr>
                        <a:t>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lang="en-US" sz="1200" b="0" i="0" dirty="0">
                          <a:effectLst/>
                          <a:latin typeface="+mn-lt"/>
                        </a:rPr>
                        <a:t>19.9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mn-lt"/>
                          <a:ea typeface="+mn-ea"/>
                          <a:cs typeface="+mn-cs"/>
                        </a:rPr>
                        <a:t>1.5</a:t>
                      </a:r>
                      <a:endParaRPr lang="en-US" sz="1200" b="1" i="0" dirty="0">
                        <a:effectLst/>
                        <a:latin typeface="+mn-lt"/>
                      </a:endParaRPr>
                    </a:p>
                  </a:txBody>
                  <a:tcPr marL="0" marR="0" marT="0" marB="0" anchor="ctr">
                    <a:lnL w="12700">
                      <a:solidFill>
                        <a:schemeClr val="tx1"/>
                      </a:solidFill>
                    </a:lnL>
                    <a:lnR w="19050" cap="flat" cmpd="sng" algn="ctr">
                      <a:solidFill>
                        <a:schemeClr val="tx1"/>
                      </a:solidFill>
                      <a:prstDash val="solid"/>
                      <a:round/>
                      <a:headEnd type="none" w="med" len="med"/>
                      <a:tailEnd type="none" w="med" len="med"/>
                    </a:lnR>
                    <a:lnT w="0">
                      <a:noFill/>
                    </a:lnT>
                    <a:lnB w="0">
                      <a:noFill/>
                    </a:lnB>
                    <a:solidFill>
                      <a:schemeClr val="bg1"/>
                    </a:solidFill>
                  </a:tcPr>
                </a:tc>
                <a:extLst>
                  <a:ext uri="{0D108BD9-81ED-4DB2-BD59-A6C34878D82A}">
                    <a16:rowId xmlns:a16="http://schemas.microsoft.com/office/drawing/2014/main" val="2580628386"/>
                  </a:ext>
                </a:extLst>
              </a:tr>
              <a:tr h="379999">
                <a:tc>
                  <a:txBody>
                    <a:bodyPr/>
                    <a:lstStyle/>
                    <a:p>
                      <a:pPr algn="l" fontAlgn="auto">
                        <a:lnSpc>
                          <a:spcPts val="2175"/>
                        </a:lnSpc>
                        <a:buNone/>
                      </a:pPr>
                      <a:r>
                        <a:rPr lang="en-US" sz="1200" b="1" i="0" dirty="0">
                          <a:effectLst/>
                          <a:latin typeface="Calibri"/>
                        </a:rPr>
                        <a:t>Other (CLC Exp, CML, Cisco Press, Misc.)</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1.7</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4.3</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mn-lt"/>
                          <a:ea typeface="+mn-ea"/>
                          <a:cs typeface="+mn-cs"/>
                        </a:rPr>
                        <a:t>5.5</a:t>
                      </a:r>
                      <a:endParaRPr lang="en-US" sz="1200" b="0" i="0" dirty="0">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lang="en-US" sz="1200" b="0" i="0" dirty="0">
                          <a:effectLst/>
                          <a:latin typeface="+mn-lt"/>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lang="en-US" sz="1200" b="0" i="0" dirty="0">
                          <a:effectLst/>
                          <a:latin typeface="+mn-lt"/>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mn-lt"/>
                          <a:ea typeface="+mn-ea"/>
                          <a:cs typeface="+mn-cs"/>
                        </a:rPr>
                        <a:t>1.1</a:t>
                      </a:r>
                      <a:endParaRPr lang="en-US" sz="1200" b="0" i="0" dirty="0">
                        <a:effectLst/>
                        <a:latin typeface="+mn-lt"/>
                      </a:endParaRPr>
                    </a:p>
                  </a:txBody>
                  <a:tcPr marL="0" marR="0" marT="0" marB="0" anchor="ctr">
                    <a:lnL w="12700">
                      <a:solidFill>
                        <a:schemeClr val="tx1"/>
                      </a:solidFill>
                    </a:lnL>
                    <a:lnR w="19050" cap="flat" cmpd="sng" algn="ctr">
                      <a:solidFill>
                        <a:schemeClr val="tx1"/>
                      </a:solidFill>
                      <a:prstDash val="solid"/>
                      <a:round/>
                      <a:headEnd type="none" w="med" len="med"/>
                      <a:tailEnd type="none" w="med" len="med"/>
                    </a:lnR>
                    <a:lnT w="0">
                      <a:noFill/>
                    </a:lnT>
                    <a:lnB w="0">
                      <a:noFill/>
                    </a:lnB>
                    <a:solidFill>
                      <a:schemeClr val="bg1"/>
                    </a:solidFill>
                  </a:tcPr>
                </a:tc>
                <a:extLst>
                  <a:ext uri="{0D108BD9-81ED-4DB2-BD59-A6C34878D82A}">
                    <a16:rowId xmlns:a16="http://schemas.microsoft.com/office/drawing/2014/main" val="4135061434"/>
                  </a:ext>
                </a:extLst>
              </a:tr>
              <a:tr h="410529">
                <a:tc>
                  <a:txBody>
                    <a:bodyPr/>
                    <a:lstStyle/>
                    <a:p>
                      <a:pPr algn="l" fontAlgn="auto">
                        <a:lnSpc>
                          <a:spcPts val="2175"/>
                        </a:lnSpc>
                        <a:buNone/>
                      </a:pPr>
                      <a:r>
                        <a:rPr lang="en-US" sz="1200" b="1" i="0" dirty="0">
                          <a:effectLst/>
                          <a:latin typeface="Calibri"/>
                        </a:rPr>
                        <a:t>Accounting Adjustments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(0.0)</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(1.6)</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0">
                      <a:noFill/>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(0.1)</a:t>
                      </a:r>
                    </a:p>
                  </a:txBody>
                  <a:tcPr marL="0" marR="0" marT="0" marB="0" anchor="ctr">
                    <a:lnL w="12700">
                      <a:solidFill>
                        <a:schemeClr val="tx1"/>
                      </a:solidFill>
                    </a:lnL>
                    <a:lnR w="19050" cap="flat" cmpd="sng" algn="ctr">
                      <a:solidFill>
                        <a:schemeClr val="tx1"/>
                      </a:solidFill>
                      <a:prstDash val="solid"/>
                      <a:round/>
                      <a:headEnd type="none" w="med" len="med"/>
                      <a:tailEnd type="none" w="med" len="med"/>
                    </a:lnR>
                    <a:lnT w="0">
                      <a:noFill/>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733147529"/>
                  </a:ext>
                </a:extLst>
              </a:tr>
              <a:tr h="438654">
                <a:tc>
                  <a:txBody>
                    <a:bodyPr/>
                    <a:lstStyle/>
                    <a:p>
                      <a:pPr algn="ctr" fontAlgn="auto">
                        <a:lnSpc>
                          <a:spcPts val="2175"/>
                        </a:lnSpc>
                        <a:buNone/>
                      </a:pPr>
                      <a:r>
                        <a:rPr lang="en-US" sz="1200" b="1" i="0" dirty="0">
                          <a:solidFill>
                            <a:srgbClr val="003075"/>
                          </a:solidFill>
                          <a:effectLst/>
                          <a:latin typeface="Calibri"/>
                        </a:rPr>
                        <a:t>Total Service Revenue</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C00">
                        <a:alpha val="61000"/>
                      </a:srgbClr>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19.0</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C00">
                        <a:alpha val="61000"/>
                      </a:srgbClr>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18.4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C00">
                        <a:alpha val="61000"/>
                      </a:srgbClr>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48.4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C00">
                        <a:alpha val="61000"/>
                      </a:srgbClr>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85.8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a:noFill/>
                    </a:lnT>
                    <a:lnB w="19050">
                      <a:solidFill>
                        <a:schemeClr val="tx1"/>
                      </a:solidFill>
                    </a:lnB>
                    <a:solidFill>
                      <a:srgbClr val="FFCC00">
                        <a:alpha val="61000"/>
                      </a:srgbClr>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85.8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a:noFill/>
                    </a:lnT>
                    <a:lnB w="19050">
                      <a:solidFill>
                        <a:schemeClr val="tx1"/>
                      </a:solidFill>
                    </a:lnB>
                    <a:solidFill>
                      <a:srgbClr val="FFCC00">
                        <a:alpha val="61000"/>
                      </a:srgbClr>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a:solidFill>
                        <a:schemeClr val="tx1"/>
                      </a:solidFill>
                    </a:lnB>
                    <a:solidFill>
                      <a:srgbClr val="FFCC00">
                        <a:alpha val="61000"/>
                      </a:srgbClr>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81.5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a:solidFill>
                        <a:schemeClr val="tx1"/>
                      </a:solidFill>
                    </a:lnB>
                    <a:solidFill>
                      <a:srgbClr val="FFCC00">
                        <a:alpha val="61000"/>
                      </a:srgbClr>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a:ln>
                            <a:noFill/>
                          </a:ln>
                          <a:solidFill>
                            <a:srgbClr val="003075"/>
                          </a:solidFill>
                          <a:effectLst/>
                          <a:uLnTx/>
                          <a:uFillTx/>
                          <a:latin typeface="+mn-lt"/>
                          <a:ea typeface="+mn-ea"/>
                          <a:cs typeface="+mn-cs"/>
                        </a:rPr>
                        <a:t>4.4</a:t>
                      </a:r>
                      <a:endParaRPr kumimoji="0" lang="en-US" sz="1200" b="1" i="0" u="none" strike="noStrike" kern="1200" cap="none" spc="0" normalizeH="0" baseline="0" noProof="0" dirty="0">
                        <a:ln>
                          <a:noFill/>
                        </a:ln>
                        <a:solidFill>
                          <a:srgbClr val="003075"/>
                        </a:solidFill>
                        <a:effectLst/>
                        <a:uLnTx/>
                        <a:uFillTx/>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a:noFill/>
                    </a:lnT>
                    <a:lnB w="19050">
                      <a:solidFill>
                        <a:schemeClr val="tx1"/>
                      </a:solidFill>
                    </a:lnB>
                    <a:solidFill>
                      <a:srgbClr val="FFCC00">
                        <a:alpha val="61000"/>
                      </a:srgbClr>
                    </a:solidFill>
                  </a:tcPr>
                </a:tc>
                <a:extLst>
                  <a:ext uri="{0D108BD9-81ED-4DB2-BD59-A6C34878D82A}">
                    <a16:rowId xmlns:a16="http://schemas.microsoft.com/office/drawing/2014/main" val="2675931438"/>
                  </a:ext>
                </a:extLst>
              </a:tr>
            </a:tbl>
          </a:graphicData>
        </a:graphic>
      </p:graphicFrame>
    </p:spTree>
    <p:extLst>
      <p:ext uri="{BB962C8B-B14F-4D97-AF65-F5344CB8AC3E}">
        <p14:creationId xmlns:p14="http://schemas.microsoft.com/office/powerpoint/2010/main" val="343671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C2773975-3B11-F411-5F4A-33A5071940FE}"/>
              </a:ext>
            </a:extLst>
          </p:cNvPr>
          <p:cNvGraphicFramePr>
            <a:graphicFrameLocks noGrp="1"/>
          </p:cNvGraphicFramePr>
          <p:nvPr>
            <p:extLst>
              <p:ext uri="{D42A27DB-BD31-4B8C-83A1-F6EECF244321}">
                <p14:modId xmlns:p14="http://schemas.microsoft.com/office/powerpoint/2010/main" val="4242775968"/>
              </p:ext>
            </p:extLst>
          </p:nvPr>
        </p:nvGraphicFramePr>
        <p:xfrm>
          <a:off x="5118949" y="662603"/>
          <a:ext cx="4134803" cy="1802583"/>
        </p:xfrm>
        <a:graphic>
          <a:graphicData uri="http://schemas.openxmlformats.org/drawingml/2006/table">
            <a:tbl>
              <a:tblPr/>
              <a:tblGrid>
                <a:gridCol w="911928">
                  <a:extLst>
                    <a:ext uri="{9D8B030D-6E8A-4147-A177-3AD203B41FA5}">
                      <a16:colId xmlns:a16="http://schemas.microsoft.com/office/drawing/2014/main" val="1360146119"/>
                    </a:ext>
                  </a:extLst>
                </a:gridCol>
                <a:gridCol w="644575">
                  <a:extLst>
                    <a:ext uri="{9D8B030D-6E8A-4147-A177-3AD203B41FA5}">
                      <a16:colId xmlns:a16="http://schemas.microsoft.com/office/drawing/2014/main" val="2303216319"/>
                    </a:ext>
                  </a:extLst>
                </a:gridCol>
                <a:gridCol w="644575">
                  <a:extLst>
                    <a:ext uri="{9D8B030D-6E8A-4147-A177-3AD203B41FA5}">
                      <a16:colId xmlns:a16="http://schemas.microsoft.com/office/drawing/2014/main" val="2065702032"/>
                    </a:ext>
                  </a:extLst>
                </a:gridCol>
                <a:gridCol w="644575">
                  <a:extLst>
                    <a:ext uri="{9D8B030D-6E8A-4147-A177-3AD203B41FA5}">
                      <a16:colId xmlns:a16="http://schemas.microsoft.com/office/drawing/2014/main" val="1579772850"/>
                    </a:ext>
                  </a:extLst>
                </a:gridCol>
                <a:gridCol w="644575">
                  <a:extLst>
                    <a:ext uri="{9D8B030D-6E8A-4147-A177-3AD203B41FA5}">
                      <a16:colId xmlns:a16="http://schemas.microsoft.com/office/drawing/2014/main" val="1119321569"/>
                    </a:ext>
                  </a:extLst>
                </a:gridCol>
                <a:gridCol w="644575">
                  <a:extLst>
                    <a:ext uri="{9D8B030D-6E8A-4147-A177-3AD203B41FA5}">
                      <a16:colId xmlns:a16="http://schemas.microsoft.com/office/drawing/2014/main" val="986811408"/>
                    </a:ext>
                  </a:extLst>
                </a:gridCol>
              </a:tblGrid>
              <a:tr h="275394">
                <a:tc gridSpan="6">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FY'24 Act (07.31.23)</a:t>
                      </a:r>
                      <a:endParaRPr lang="en-US" sz="11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9C9C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63495088"/>
                  </a:ext>
                </a:extLst>
              </a:tr>
              <a:tr h="513235">
                <a:tc>
                  <a:txBody>
                    <a:bodyPr/>
                    <a:lstStyle/>
                    <a:p>
                      <a:pPr algn="l"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(in $000s)</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Q1
Act</a:t>
                      </a:r>
                      <a:endParaRPr lang="en-US" sz="1100" b="1" i="0" u="none" strike="noStrike" dirty="0">
                        <a:solidFill>
                          <a:srgbClr val="000000"/>
                        </a:solidFill>
                        <a:effectLst/>
                        <a:latin typeface="Calibri" panose="020F0502020204030204"/>
                      </a:endParaRPr>
                    </a:p>
                  </a:txBody>
                  <a:tcPr marL="0" marR="0" marT="0" marB="0" anchor="ctr">
                    <a:lnL>
                      <a:noFill/>
                    </a:lnL>
                    <a:lnR>
                      <a:noFill/>
                    </a:lnR>
                    <a:lnT w="19050" cap="flat" cmpd="sng" algn="ctr">
                      <a:solidFill>
                        <a:srgbClr val="000000"/>
                      </a:solidFill>
                      <a:prstDash val="solid"/>
                      <a:round/>
                      <a:headEnd type="none" w="med" len="med"/>
                      <a:tailEnd type="none" w="med" len="med"/>
                    </a:lnT>
                    <a:lnB>
                      <a:noFill/>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Q2
Act</a:t>
                      </a:r>
                      <a:endParaRPr lang="en-US" sz="1100" b="1" i="0" u="none" strike="noStrike" dirty="0">
                        <a:solidFill>
                          <a:srgbClr val="000000"/>
                        </a:solidFill>
                        <a:effectLst/>
                        <a:latin typeface="Calibri" panose="020F0502020204030204"/>
                      </a:endParaRPr>
                    </a:p>
                  </a:txBody>
                  <a:tcPr marL="0" marR="0" marT="0" marB="0" anchor="ct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Q3
Act</a:t>
                      </a:r>
                      <a:endParaRPr lang="en-US" sz="11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Q4
Act</a:t>
                      </a:r>
                      <a:endParaRPr lang="en-US" sz="11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FY24
Act</a:t>
                      </a:r>
                      <a:endParaRPr lang="en-US" sz="11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FE7"/>
                    </a:solidFill>
                  </a:tcPr>
                </a:tc>
                <a:extLst>
                  <a:ext uri="{0D108BD9-81ED-4DB2-BD59-A6C34878D82A}">
                    <a16:rowId xmlns:a16="http://schemas.microsoft.com/office/drawing/2014/main" val="28915783"/>
                  </a:ext>
                </a:extLst>
              </a:tr>
              <a:tr h="250359">
                <a:tc>
                  <a:txBody>
                    <a:bodyPr/>
                    <a:lstStyle/>
                    <a:p>
                      <a:pPr algn="l"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Revenue</a:t>
                      </a:r>
                      <a:endParaRPr lang="en-US" sz="1100" b="1" i="0" u="none" strike="noStrike" dirty="0">
                        <a:solidFill>
                          <a:srgbClr val="000000"/>
                        </a:solidFill>
                        <a:effectLst/>
                        <a:latin typeface="Calibri" panose="020F0502020204030204"/>
                      </a:endParaRPr>
                    </a:p>
                  </a:txBody>
                  <a:tcPr marL="171450" marR="0" marT="0" marB="0" anchor="ctr">
                    <a:lnL w="19050" cap="flat" cmpd="sng" algn="ctr">
                      <a:solidFill>
                        <a:srgbClr val="000000"/>
                      </a:solidFill>
                      <a:prstDash val="solid"/>
                      <a:round/>
                      <a:headEnd type="none" w="med" len="med"/>
                      <a:tailEnd type="none" w="med" len="med"/>
                    </a:lnL>
                    <a:lnR>
                      <a:noFill/>
                    </a:lnR>
                    <a:lnT>
                      <a:noFill/>
                    </a:lnT>
                    <a:lnB>
                      <a:noFill/>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55,555</a:t>
                      </a:r>
                      <a:endParaRPr lang="en-US" sz="10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52,511</a:t>
                      </a:r>
                      <a:endParaRPr lang="en-US" sz="10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74,487</a:t>
                      </a:r>
                      <a:endParaRPr lang="en-US" sz="10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72,737</a:t>
                      </a:r>
                      <a:endParaRPr lang="en-US" sz="1000" b="0"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255,290</a:t>
                      </a:r>
                      <a:endParaRPr lang="en-US" sz="10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094425614"/>
                  </a:ext>
                </a:extLst>
              </a:tr>
              <a:tr h="250359">
                <a:tc>
                  <a:txBody>
                    <a:bodyPr/>
                    <a:lstStyle/>
                    <a:p>
                      <a:pPr algn="l"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COGS</a:t>
                      </a:r>
                      <a:endParaRPr lang="en-US" sz="1100" b="1" i="0" u="none" strike="noStrike" dirty="0">
                        <a:solidFill>
                          <a:srgbClr val="000000"/>
                        </a:solidFill>
                        <a:effectLst/>
                        <a:latin typeface="Calibri" panose="020F0502020204030204"/>
                      </a:endParaRPr>
                    </a:p>
                  </a:txBody>
                  <a:tcPr marL="171450" marR="0" marT="0" marB="0" anchor="ctr">
                    <a:lnL w="19050" cap="flat" cmpd="sng" algn="ctr">
                      <a:solidFill>
                        <a:srgbClr val="000000"/>
                      </a:solidFill>
                      <a:prstDash val="solid"/>
                      <a:round/>
                      <a:headEnd type="none" w="med" len="med"/>
                      <a:tailEnd type="none" w="med" len="med"/>
                    </a:lnL>
                    <a:lnR>
                      <a:noFill/>
                    </a:lnR>
                    <a:lnT>
                      <a:noFill/>
                    </a:lnT>
                    <a:lnB>
                      <a:noFill/>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41,403</a:t>
                      </a:r>
                      <a:endParaRPr lang="en-US" sz="10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38,469</a:t>
                      </a:r>
                      <a:endParaRPr lang="en-US" sz="10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43,946</a:t>
                      </a:r>
                      <a:endParaRPr lang="en-US" sz="10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42,441</a:t>
                      </a:r>
                      <a:endParaRPr lang="en-US" sz="1000" b="0"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166,261</a:t>
                      </a:r>
                      <a:endParaRPr lang="en-US" sz="10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444482543"/>
                  </a:ext>
                </a:extLst>
              </a:tr>
              <a:tr h="250359">
                <a:tc>
                  <a:txBody>
                    <a:bodyPr/>
                    <a:lstStyle/>
                    <a:p>
                      <a:pPr algn="l"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GM$</a:t>
                      </a:r>
                      <a:endParaRPr lang="en-US" sz="11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a:noFill/>
                    </a:lnT>
                    <a:lnB>
                      <a:noFill/>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14,151</a:t>
                      </a:r>
                      <a:endParaRPr lang="en-US" sz="10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14,041</a:t>
                      </a:r>
                      <a:endParaRPr lang="en-US" sz="10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30,540</a:t>
                      </a:r>
                      <a:endParaRPr lang="en-US" sz="10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30,295</a:t>
                      </a:r>
                      <a:endParaRPr lang="en-US" sz="10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89,029</a:t>
                      </a:r>
                      <a:endParaRPr lang="en-US" sz="10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E7"/>
                    </a:solidFill>
                  </a:tcPr>
                </a:tc>
                <a:extLst>
                  <a:ext uri="{0D108BD9-81ED-4DB2-BD59-A6C34878D82A}">
                    <a16:rowId xmlns:a16="http://schemas.microsoft.com/office/drawing/2014/main" val="4078367362"/>
                  </a:ext>
                </a:extLst>
              </a:tr>
              <a:tr h="262877">
                <a:tc>
                  <a:txBody>
                    <a:bodyPr/>
                    <a:lstStyle/>
                    <a:p>
                      <a:pPr algn="l"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GM%</a:t>
                      </a:r>
                      <a:endParaRPr lang="en-US" sz="11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25.5%</a:t>
                      </a:r>
                      <a:endParaRPr lang="en-US" sz="1100" b="1" i="0" u="none" strike="noStrike" dirty="0">
                        <a:solidFill>
                          <a:srgbClr val="000000"/>
                        </a:solidFill>
                        <a:effectLst/>
                        <a:latin typeface="Calibri" panose="020F0502020204030204"/>
                      </a:endParaRPr>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26.7%</a:t>
                      </a:r>
                      <a:endParaRPr lang="en-US" sz="1100" b="1" i="0" u="none" strike="noStrike" dirty="0">
                        <a:solidFill>
                          <a:srgbClr val="000000"/>
                        </a:solidFill>
                        <a:effectLst/>
                        <a:latin typeface="Calibri" panose="020F0502020204030204"/>
                      </a:endParaRPr>
                    </a:p>
                  </a:txBody>
                  <a:tcPr marL="0" marR="0" marT="0" marB="0" anchor="ctr">
                    <a:lnL>
                      <a:noFill/>
                    </a:lnL>
                    <a:lnR w="19050" cap="flat" cmpd="sng" algn="ctr">
                      <a:no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41.0%</a:t>
                      </a:r>
                      <a:endParaRPr lang="en-US" sz="11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41.7%</a:t>
                      </a:r>
                      <a:endParaRPr lang="en-US" sz="11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34.9%</a:t>
                      </a:r>
                      <a:endParaRPr lang="en-US" sz="11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E7"/>
                    </a:solidFill>
                  </a:tcPr>
                </a:tc>
                <a:extLst>
                  <a:ext uri="{0D108BD9-81ED-4DB2-BD59-A6C34878D82A}">
                    <a16:rowId xmlns:a16="http://schemas.microsoft.com/office/drawing/2014/main" val="1532700203"/>
                  </a:ext>
                </a:extLst>
              </a:tr>
            </a:tbl>
          </a:graphicData>
        </a:graphic>
      </p:graphicFrame>
      <p:sp>
        <p:nvSpPr>
          <p:cNvPr id="2" name="Title 1">
            <a:extLst>
              <a:ext uri="{FF2B5EF4-FFF2-40B4-BE49-F238E27FC236}">
                <a16:creationId xmlns:a16="http://schemas.microsoft.com/office/drawing/2014/main" id="{E2937A74-FB76-414D-8121-FFA44A2606A6}"/>
              </a:ext>
            </a:extLst>
          </p:cNvPr>
          <p:cNvSpPr>
            <a:spLocks noGrp="1"/>
          </p:cNvSpPr>
          <p:nvPr>
            <p:ph type="title"/>
          </p:nvPr>
        </p:nvSpPr>
        <p:spPr>
          <a:xfrm>
            <a:off x="240504" y="0"/>
            <a:ext cx="11516068" cy="557231"/>
          </a:xfrm>
        </p:spPr>
        <p:txBody>
          <a:bodyPr>
            <a:normAutofit fontScale="90000"/>
          </a:bodyPr>
          <a:lstStyle/>
          <a:p>
            <a:r>
              <a:rPr lang="en-US" sz="2400" b="1" dirty="0">
                <a:solidFill>
                  <a:srgbClr val="002060"/>
                </a:solidFill>
                <a:latin typeface="Arial"/>
              </a:rPr>
              <a:t>July: M3 Current &amp; Q4 Commit (Final- 07.16.25)</a:t>
            </a:r>
            <a:r>
              <a:rPr lang="en-US" sz="2400" b="1" dirty="0" err="1">
                <a:solidFill>
                  <a:srgbClr val="002060"/>
                </a:solidFill>
                <a:latin typeface="Arial"/>
              </a:rPr>
              <a:t/>
            </a:r>
            <a:r>
              <a:rPr lang="en-US" sz="2400" b="1" dirty="0">
                <a:solidFill>
                  <a:srgbClr val="002060"/>
                </a:solidFill>
                <a:latin typeface="Arial"/>
              </a:rPr>
              <a:t/>
            </a:r>
            <a:r>
              <a:rPr lang="en-US" sz="2400" b="1" dirty="0" err="1">
                <a:solidFill>
                  <a:srgbClr val="002060"/>
                </a:solidFill>
                <a:latin typeface="Arial"/>
              </a:rPr>
              <a:t/>
            </a:r>
            <a:r>
              <a:rPr lang="en-US" sz="2400" b="1" dirty="0">
                <a:solidFill>
                  <a:srgbClr val="002060"/>
                </a:solidFill>
                <a:latin typeface="Arial"/>
              </a:rPr>
              <a:t/>
            </a:r>
            <a:r>
              <a:rPr lang="en-US" sz="2400" b="1" dirty="0">
                <a:solidFill>
                  <a:srgbClr val="002060"/>
                </a:solidFill>
                <a:highlight>
                  <a:srgbClr val="FFFF00"/>
                </a:highlight>
                <a:latin typeface="Arial"/>
              </a:rPr>
              <a:t/>
            </a:r>
            <a:r>
              <a:rPr lang="en-US" sz="2400" b="1" dirty="0" err="1">
                <a:solidFill>
                  <a:srgbClr val="002060"/>
                </a:solidFill>
                <a:highlight>
                  <a:srgbClr val="FFFF00"/>
                </a:highlight>
                <a:latin typeface="Arial"/>
              </a:rPr>
              <a:t/>
            </a:r>
            <a:r>
              <a:rPr lang="en-US" sz="2400" b="1" dirty="0">
                <a:solidFill>
                  <a:srgbClr val="002060"/>
                </a:solidFill>
                <a:highlight>
                  <a:srgbClr val="FFFF00"/>
                </a:highlight>
                <a:latin typeface="Arial"/>
              </a:rPr>
              <a:t/>
            </a:r>
            <a:endParaRPr lang="en-US" sz="2400" b="1" dirty="0">
              <a:solidFill>
                <a:srgbClr val="002060"/>
              </a:solidFill>
              <a:highlight>
                <a:srgbClr val="FFFF00"/>
              </a:highlight>
              <a:cs typeface="Calibri Light"/>
            </a:endParaRPr>
          </a:p>
        </p:txBody>
      </p:sp>
      <p:sp>
        <p:nvSpPr>
          <p:cNvPr id="6" name="TextBox 5">
            <a:extLst>
              <a:ext uri="{FF2B5EF4-FFF2-40B4-BE49-F238E27FC236}">
                <a16:creationId xmlns:a16="http://schemas.microsoft.com/office/drawing/2014/main" id="{B6F04279-F36B-0C2F-0A2B-3B86B896280A}"/>
              </a:ext>
            </a:extLst>
          </p:cNvPr>
          <p:cNvSpPr txBox="1"/>
          <p:nvPr/>
        </p:nvSpPr>
        <p:spPr>
          <a:xfrm>
            <a:off x="5118949" y="2932112"/>
            <a:ext cx="4966560" cy="3454792"/>
          </a:xfrm>
          <a:prstGeom prst="rect">
            <a:avLst/>
          </a:prstGeom>
          <a:noFill/>
        </p:spPr>
        <p:txBody>
          <a:bodyPr wrap="square" rtlCol="0">
            <a:spAutoFit/>
          </a:bodyPr>
          <a:lstStyle/>
          <a:p>
            <a:pPr marL="171450" lvl="3" indent="-171450">
              <a:buFont typeface="Wingdings" panose="05000000000000000000" pitchFamily="2" charset="2"/>
              <a:buChar char="q"/>
            </a:pPr>
            <a:r>
              <a:rPr lang="en-US" sz="1200" b="1" dirty="0"/>
              <a:t>Q4 Commit: $85.8M</a:t>
            </a:r>
          </a:p>
          <a:p>
            <a:pPr marL="628650" lvl="4" indent="-171450">
              <a:buFont typeface="Arial" panose="020B0604020202020204" pitchFamily="34" charset="0"/>
              <a:buChar char="•"/>
            </a:pPr>
            <a:r>
              <a:rPr lang="en-US" sz="1200" b="1" dirty="0"/>
              <a:t>Revenue: $85.8M</a:t>
            </a:r>
          </a:p>
          <a:p>
            <a:pPr marL="628650" lvl="4" indent="-171450">
              <a:buFont typeface="Arial" panose="020B0604020202020204" pitchFamily="34" charset="0"/>
              <a:buChar char="•"/>
            </a:pPr>
            <a:r>
              <a:rPr lang="en-US" sz="1200" b="1" dirty="0"/>
              <a:t>P&amp;L COGS: $40.5M</a:t>
            </a:r>
          </a:p>
          <a:p>
            <a:pPr marL="628650" lvl="4" indent="-171450">
              <a:buFont typeface="Arial" panose="020B0604020202020204" pitchFamily="34" charset="0"/>
              <a:buChar char="•"/>
            </a:pPr>
            <a:r>
              <a:rPr lang="en-US" sz="1200" b="1" dirty="0"/>
              <a:t>GM%: 52.8%</a:t>
            </a:r>
          </a:p>
          <a:p>
            <a:pPr marL="171450" indent="-171450">
              <a:buFont typeface="Wingdings" panose="05000000000000000000" pitchFamily="2" charset="2"/>
              <a:buChar char="q"/>
            </a:pPr>
            <a:endParaRPr lang="en-US" sz="1200" b="1" dirty="0"/>
          </a:p>
          <a:p>
            <a:pPr marL="171450" indent="-171450">
              <a:buFont typeface="Wingdings" panose="05000000000000000000" pitchFamily="2" charset="2"/>
              <a:buChar char="q"/>
            </a:pPr>
            <a:r>
              <a:rPr lang="en-US" sz="1200" b="1" dirty="0"/>
              <a:t>Q4 Revenue </a:t>
            </a:r>
            <a:r>
              <a:rPr lang="en-US" sz="1200" b="1" dirty="0" err="1"/>
              <a:t>Fcst</a:t>
            </a:r>
            <a:r>
              <a:rPr lang="en-US" sz="1200" b="1" dirty="0"/>
              <a:t>: </a:t>
            </a:r>
            <a:r>
              <a:rPr lang="en-US" sz="1200" b="1" dirty="0">
                <a:highlight>
                  <a:srgbClr val="FFFF00"/>
                </a:highlight>
              </a:rPr>
              <a:t>~$85.8M (Holding to Prior </a:t>
            </a:r>
            <a:r>
              <a:rPr lang="en-US" sz="1200" b="1" dirty="0" err="1">
                <a:highlight>
                  <a:srgbClr val="FFFF00"/>
                </a:highlight>
              </a:rPr>
              <a:t>Fcst</a:t>
            </a:r>
            <a:r>
              <a:rPr lang="en-US" sz="1200" b="1" dirty="0">
                <a:highlight>
                  <a:srgbClr val="FFFF00"/>
                </a:highlight>
              </a:rPr>
              <a:t>)</a:t>
            </a:r>
          </a:p>
          <a:p>
            <a:pPr marL="742950" lvl="1" indent="-285750">
              <a:buFont typeface="Arial" panose="020B0604020202020204" pitchFamily="34" charset="0"/>
              <a:buChar char="•"/>
            </a:pPr>
            <a:r>
              <a:rPr lang="en-US" sz="1100" b="1" dirty="0"/>
              <a:t>Revenue vs. Plan: </a:t>
            </a:r>
            <a:r>
              <a:rPr lang="en-US" sz="1100" b="1" dirty="0">
                <a:solidFill>
                  <a:srgbClr val="00B050"/>
                </a:solidFill>
              </a:rPr>
              <a:t>105%</a:t>
            </a:r>
          </a:p>
          <a:p>
            <a:pPr marL="742950" lvl="1" indent="-285750">
              <a:buFont typeface="Arial" panose="020B0604020202020204" pitchFamily="34" charset="0"/>
              <a:buChar char="•"/>
            </a:pPr>
            <a:r>
              <a:rPr lang="en-US" sz="1100" b="1" dirty="0"/>
              <a:t>Revenue vs. Commit: </a:t>
            </a:r>
            <a:r>
              <a:rPr lang="en-US" sz="1100" b="1" dirty="0">
                <a:solidFill>
                  <a:srgbClr val="00B050"/>
                </a:solidFill>
              </a:rPr>
              <a:t>100%</a:t>
            </a:r>
          </a:p>
          <a:p>
            <a:pPr marL="742950" lvl="1" indent="-285750">
              <a:buFont typeface="Arial" panose="020B0604020202020204" pitchFamily="34" charset="0"/>
              <a:buChar char="•"/>
            </a:pPr>
            <a:r>
              <a:rPr lang="en-US" sz="1100" b="1" dirty="0"/>
              <a:t>Revenue vs. Prior </a:t>
            </a:r>
            <a:r>
              <a:rPr lang="en-US" sz="1100" b="1" dirty="0" err="1"/>
              <a:t>Fcst</a:t>
            </a:r>
            <a:r>
              <a:rPr lang="en-US" sz="1100" b="1" dirty="0"/>
              <a:t>: </a:t>
            </a:r>
            <a:r>
              <a:rPr lang="en-US" sz="1100" b="1" dirty="0">
                <a:solidFill>
                  <a:srgbClr val="00B050"/>
                </a:solidFill>
              </a:rPr>
              <a:t>100%</a:t>
            </a:r>
          </a:p>
          <a:p>
            <a:pPr marL="742950" lvl="1" indent="-285750">
              <a:buFont typeface="Arial" panose="020B0604020202020204" pitchFamily="34" charset="0"/>
              <a:buChar char="•"/>
            </a:pPr>
            <a:r>
              <a:rPr lang="en-US" sz="1100" b="1" dirty="0"/>
              <a:t>Revenue vs. Q4’24 Act: </a:t>
            </a:r>
            <a:r>
              <a:rPr lang="en-US" sz="1100" b="1" dirty="0">
                <a:solidFill>
                  <a:srgbClr val="00B050"/>
                </a:solidFill>
              </a:rPr>
              <a:t>118%</a:t>
            </a:r>
          </a:p>
          <a:p>
            <a:pPr marL="285750" indent="-285750">
              <a:buFont typeface="Arial" panose="020B0604020202020204" pitchFamily="34" charset="0"/>
              <a:buChar char="•"/>
            </a:pPr>
            <a:endParaRPr lang="en-US" sz="1100" b="1" dirty="0">
              <a:solidFill>
                <a:srgbClr val="00B050"/>
              </a:solidFill>
            </a:endParaRPr>
          </a:p>
          <a:p>
            <a:pPr marL="171450" indent="-171450">
              <a:buFont typeface="Wingdings" panose="05000000000000000000" pitchFamily="2" charset="2"/>
              <a:buChar char="q"/>
            </a:pPr>
            <a:r>
              <a:rPr lang="en-US" sz="1200" b="1" dirty="0"/>
              <a:t>Q4 P&amp;L COGS </a:t>
            </a:r>
            <a:r>
              <a:rPr lang="en-US" sz="1200" b="1" dirty="0" err="1"/>
              <a:t>Fcst</a:t>
            </a:r>
            <a:r>
              <a:rPr lang="en-US" sz="1200" b="1" dirty="0"/>
              <a:t>: </a:t>
            </a:r>
            <a:r>
              <a:rPr lang="en-US" sz="1200" b="1" dirty="0">
                <a:highlight>
                  <a:srgbClr val="FFFF00"/>
                </a:highlight>
              </a:rPr>
              <a:t>$39.3M (Holding to Prior </a:t>
            </a:r>
            <a:r>
              <a:rPr lang="en-US" sz="1200" b="1" dirty="0" err="1">
                <a:highlight>
                  <a:srgbClr val="FFFF00"/>
                </a:highlight>
              </a:rPr>
              <a:t>Fcst</a:t>
            </a:r>
            <a:r>
              <a:rPr lang="en-US" sz="1200" b="1" dirty="0">
                <a:highlight>
                  <a:srgbClr val="FFFF00"/>
                </a:highlight>
              </a:rPr>
              <a:t>)</a:t>
            </a:r>
          </a:p>
          <a:p>
            <a:pPr marL="171450" indent="-171450">
              <a:buFont typeface="Wingdings" panose="05000000000000000000" pitchFamily="2" charset="2"/>
              <a:buChar char="q"/>
            </a:pPr>
            <a:endParaRPr lang="en-US" sz="1200" b="1" dirty="0"/>
          </a:p>
          <a:p>
            <a:pPr marL="171450" indent="-171450">
              <a:buFont typeface="Wingdings" panose="05000000000000000000" pitchFamily="2" charset="2"/>
              <a:buChar char="q"/>
            </a:pPr>
            <a:r>
              <a:rPr lang="en-US" sz="1200" b="1" dirty="0"/>
              <a:t>Q4 Margin </a:t>
            </a:r>
            <a:r>
              <a:rPr lang="en-US" sz="1200" b="1" dirty="0" err="1"/>
              <a:t>Fcst</a:t>
            </a:r>
            <a:r>
              <a:rPr lang="en-US" sz="1200" b="1" dirty="0"/>
              <a:t>: </a:t>
            </a:r>
            <a:r>
              <a:rPr lang="en-US" sz="1200" b="1" dirty="0">
                <a:highlight>
                  <a:srgbClr val="FFFF00"/>
                </a:highlight>
              </a:rPr>
              <a:t>54.2% (Holding to Prior </a:t>
            </a:r>
            <a:r>
              <a:rPr lang="en-US" sz="1200" b="1" dirty="0" err="1">
                <a:highlight>
                  <a:srgbClr val="FFFF00"/>
                </a:highlight>
              </a:rPr>
              <a:t>Fcst</a:t>
            </a:r>
            <a:r>
              <a:rPr lang="en-US" sz="1200" b="1" dirty="0">
                <a:highlight>
                  <a:srgbClr val="FFFF00"/>
                </a:highlight>
              </a:rPr>
              <a:t>)</a:t>
            </a:r>
          </a:p>
          <a:p>
            <a:pPr marL="742950" lvl="1" indent="-285750">
              <a:buFont typeface="Arial" panose="020B0604020202020204" pitchFamily="34" charset="0"/>
              <a:buChar char="•"/>
            </a:pPr>
            <a:r>
              <a:rPr lang="en-US" sz="1100" b="1" dirty="0"/>
              <a:t>Margin vs. Plan</a:t>
            </a:r>
            <a:r>
              <a:rPr lang="en-US" sz="1050" b="1" dirty="0"/>
              <a:t>: </a:t>
            </a:r>
            <a:r>
              <a:rPr lang="en-US" sz="1100" b="1" dirty="0">
                <a:solidFill>
                  <a:srgbClr val="00B050"/>
                </a:solidFill>
              </a:rPr>
              <a:t>1.4 pts </a:t>
            </a:r>
            <a:r>
              <a:rPr lang="en-US" sz="1050" b="1" dirty="0"/>
              <a:t>vs. (52.8%)</a:t>
            </a:r>
          </a:p>
          <a:p>
            <a:pPr marL="742950" lvl="1" indent="-285750">
              <a:buFont typeface="Arial" panose="020B0604020202020204" pitchFamily="34" charset="0"/>
              <a:buChar char="•"/>
            </a:pPr>
            <a:r>
              <a:rPr lang="en-US" sz="1100" b="1" dirty="0"/>
              <a:t>Margin vs. Commit: </a:t>
            </a:r>
            <a:r>
              <a:rPr lang="en-US" sz="1100" b="1" dirty="0">
                <a:solidFill>
                  <a:srgbClr val="00B050"/>
                </a:solidFill>
              </a:rPr>
              <a:t>1.4 pts</a:t>
            </a:r>
            <a:r>
              <a:rPr lang="en-US" sz="1100" b="1" dirty="0">
                <a:solidFill>
                  <a:srgbClr val="FF0000"/>
                </a:solidFill>
              </a:rPr>
              <a:t> </a:t>
            </a:r>
            <a:r>
              <a:rPr lang="en-US" sz="1050" b="1" dirty="0"/>
              <a:t>vs. (52.8%)</a:t>
            </a:r>
            <a:endParaRPr lang="en-US" sz="1050" b="1" dirty="0">
              <a:solidFill>
                <a:srgbClr val="00B050"/>
              </a:solidFill>
            </a:endParaRPr>
          </a:p>
          <a:p>
            <a:pPr marL="742950" lvl="4" indent="-285750">
              <a:buFont typeface="Arial" panose="020B0604020202020204" pitchFamily="34" charset="0"/>
              <a:buChar char="•"/>
            </a:pPr>
            <a:r>
              <a:rPr lang="en-US" sz="1050" b="1" dirty="0"/>
              <a:t>Margin vs. Prior </a:t>
            </a:r>
            <a:r>
              <a:rPr lang="en-US" sz="1050" b="1" dirty="0" err="1"/>
              <a:t>Fcst</a:t>
            </a:r>
            <a:r>
              <a:rPr lang="en-US" sz="1050" b="1" dirty="0"/>
              <a:t>: </a:t>
            </a:r>
            <a:r>
              <a:rPr lang="en-US" sz="1050" b="1" dirty="0">
                <a:solidFill>
                  <a:srgbClr val="00B050"/>
                </a:solidFill>
              </a:rPr>
              <a:t>0.0 pts</a:t>
            </a:r>
            <a:r>
              <a:rPr lang="en-US" sz="1050" b="1" dirty="0">
                <a:solidFill>
                  <a:srgbClr val="FF0000"/>
                </a:solidFill>
              </a:rPr>
              <a:t> </a:t>
            </a:r>
            <a:r>
              <a:rPr lang="en-US" sz="1000" b="1" dirty="0"/>
              <a:t>vs. (54.2%)</a:t>
            </a:r>
            <a:endParaRPr lang="en-US" sz="1050" b="1" dirty="0">
              <a:solidFill>
                <a:srgbClr val="00B050"/>
              </a:solidFill>
            </a:endParaRPr>
          </a:p>
          <a:p>
            <a:pPr marL="742950" lvl="4" indent="-285750">
              <a:buFont typeface="Arial" panose="020B0604020202020204" pitchFamily="34" charset="0"/>
              <a:buChar char="•"/>
            </a:pPr>
            <a:r>
              <a:rPr lang="en-US" sz="1100" b="1" dirty="0"/>
              <a:t>Margin vs. Q4’24 Act: </a:t>
            </a:r>
            <a:r>
              <a:rPr lang="en-US" sz="1050" b="1" dirty="0">
                <a:solidFill>
                  <a:srgbClr val="00B050"/>
                </a:solidFill>
              </a:rPr>
              <a:t>12.6 pts </a:t>
            </a:r>
            <a:r>
              <a:rPr lang="en-US" sz="1050" b="1" dirty="0"/>
              <a:t>vs. (41.7%)</a:t>
            </a:r>
          </a:p>
          <a:p>
            <a:pPr marL="171450" lvl="3" indent="-171450">
              <a:buFont typeface="Wingdings" panose="05000000000000000000" pitchFamily="2" charset="2"/>
              <a:buChar char="q"/>
            </a:pPr>
            <a:endParaRPr lang="en-US" sz="1200" b="1" dirty="0"/>
          </a:p>
        </p:txBody>
      </p:sp>
      <p:graphicFrame>
        <p:nvGraphicFramePr>
          <p:cNvPr id="9" name="Table 8">
            <a:extLst>
              <a:ext uri="{FF2B5EF4-FFF2-40B4-BE49-F238E27FC236}">
                <a16:creationId xmlns:a16="http://schemas.microsoft.com/office/drawing/2014/main" id="{0316FA82-B76F-4BF9-4ED6-F0C41877B962}"/>
              </a:ext>
            </a:extLst>
          </p:cNvPr>
          <p:cNvGraphicFramePr>
            <a:graphicFrameLocks noGrp="1"/>
          </p:cNvGraphicFramePr>
          <p:nvPr>
            <p:extLst>
              <p:ext uri="{D42A27DB-BD31-4B8C-83A1-F6EECF244321}">
                <p14:modId xmlns:p14="http://schemas.microsoft.com/office/powerpoint/2010/main" val="3069273968"/>
              </p:ext>
            </p:extLst>
          </p:nvPr>
        </p:nvGraphicFramePr>
        <p:xfrm>
          <a:off x="501520" y="1929398"/>
          <a:ext cx="3365711" cy="1055290"/>
        </p:xfrm>
        <a:graphic>
          <a:graphicData uri="http://schemas.openxmlformats.org/drawingml/2006/table">
            <a:tbl>
              <a:tblPr/>
              <a:tblGrid>
                <a:gridCol w="742306">
                  <a:extLst>
                    <a:ext uri="{9D8B030D-6E8A-4147-A177-3AD203B41FA5}">
                      <a16:colId xmlns:a16="http://schemas.microsoft.com/office/drawing/2014/main" val="1360146119"/>
                    </a:ext>
                  </a:extLst>
                </a:gridCol>
                <a:gridCol w="524681">
                  <a:extLst>
                    <a:ext uri="{9D8B030D-6E8A-4147-A177-3AD203B41FA5}">
                      <a16:colId xmlns:a16="http://schemas.microsoft.com/office/drawing/2014/main" val="2303216319"/>
                    </a:ext>
                  </a:extLst>
                </a:gridCol>
                <a:gridCol w="524681">
                  <a:extLst>
                    <a:ext uri="{9D8B030D-6E8A-4147-A177-3AD203B41FA5}">
                      <a16:colId xmlns:a16="http://schemas.microsoft.com/office/drawing/2014/main" val="2065702032"/>
                    </a:ext>
                  </a:extLst>
                </a:gridCol>
                <a:gridCol w="524681">
                  <a:extLst>
                    <a:ext uri="{9D8B030D-6E8A-4147-A177-3AD203B41FA5}">
                      <a16:colId xmlns:a16="http://schemas.microsoft.com/office/drawing/2014/main" val="1579772850"/>
                    </a:ext>
                  </a:extLst>
                </a:gridCol>
                <a:gridCol w="524681">
                  <a:extLst>
                    <a:ext uri="{9D8B030D-6E8A-4147-A177-3AD203B41FA5}">
                      <a16:colId xmlns:a16="http://schemas.microsoft.com/office/drawing/2014/main" val="1119321569"/>
                    </a:ext>
                  </a:extLst>
                </a:gridCol>
                <a:gridCol w="524681">
                  <a:extLst>
                    <a:ext uri="{9D8B030D-6E8A-4147-A177-3AD203B41FA5}">
                      <a16:colId xmlns:a16="http://schemas.microsoft.com/office/drawing/2014/main" val="986811408"/>
                    </a:ext>
                  </a:extLst>
                </a:gridCol>
              </a:tblGrid>
              <a:tr h="129755">
                <a:tc gridSpan="6">
                  <a:txBody>
                    <a:bodyPr/>
                    <a:lstStyle/>
                    <a:p>
                      <a:pPr algn="ctr" fontAlgn="ctr"/>
                      <a:r>
                        <a:rPr lang="en-US" sz="800" b="1" i="0" u="none" strike="noStrike" dirty="0">
                          <a:solidFill>
                            <a:srgbClr val="000000"/>
                          </a:solidFill>
                          <a:effectLst/>
                          <a:latin typeface="Calibri" panose="020F0502020204030204"/>
                        </a:rPr>
                        <a:t>Commit</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3ACD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63495088"/>
                  </a:ext>
                </a:extLst>
              </a:tr>
              <a:tr h="259510">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Commit</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Q1
Commit</a:t>
                      </a:r>
                      <a:endParaRPr lang="en-US" sz="800" b="1" i="0" u="none" strike="noStrike" dirty="0">
                        <a:solidFill>
                          <a:srgbClr val="000000"/>
                        </a:solidFill>
                        <a:effectLst/>
                        <a:latin typeface="Calibri" panose="020F0502020204030204"/>
                      </a:endParaRPr>
                    </a:p>
                  </a:txBody>
                  <a:tcPr marL="0" marR="0" marT="0" marB="0" anchor="ctr">
                    <a:lnL>
                      <a:noFill/>
                    </a:lnL>
                    <a:lnR>
                      <a:noFill/>
                    </a:lnR>
                    <a:lnT w="19050" cap="flat" cmpd="sng" algn="ctr">
                      <a:solidFill>
                        <a:srgbClr val="000000"/>
                      </a:solidFill>
                      <a:prstDash val="solid"/>
                      <a:round/>
                      <a:headEnd type="none" w="med" len="med"/>
                      <a:tailEnd type="none" w="med" len="med"/>
                    </a:lnT>
                    <a:lnB>
                      <a:noFill/>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Q2
Commit</a:t>
                      </a:r>
                      <a:endParaRPr lang="en-US" sz="800" b="1" i="0" u="none" strike="noStrike" dirty="0">
                        <a:solidFill>
                          <a:srgbClr val="000000"/>
                        </a:solidFill>
                        <a:effectLst/>
                        <a:latin typeface="Calibri" panose="020F0502020204030204"/>
                      </a:endParaRPr>
                    </a:p>
                  </a:txBody>
                  <a:tcPr marL="0" marR="0" marT="0" marB="0" anchor="ct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Q3 
Commit</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Q4
Commit</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FY25
Commit</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EDDFED"/>
                    </a:solidFill>
                  </a:tcPr>
                </a:tc>
                <a:extLst>
                  <a:ext uri="{0D108BD9-81ED-4DB2-BD59-A6C34878D82A}">
                    <a16:rowId xmlns:a16="http://schemas.microsoft.com/office/drawing/2014/main" val="28915783"/>
                  </a:ext>
                </a:extLst>
              </a:tr>
              <a:tr h="259510">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Revenue</a:t>
                      </a:r>
                      <a:endParaRPr lang="en-US" sz="800" b="1" i="0" u="none" strike="noStrike" dirty="0">
                        <a:solidFill>
                          <a:srgbClr val="000000"/>
                        </a:solidFill>
                        <a:effectLst/>
                        <a:latin typeface="Calibri" panose="020F0502020204030204"/>
                      </a:endParaRPr>
                    </a:p>
                  </a:txBody>
                  <a:tcPr marL="171450" marR="0" marT="0" marB="0" anchor="ctr">
                    <a:lnL w="19050" cap="flat" cmpd="sng" algn="ctr">
                      <a:solidFill>
                        <a:srgbClr val="000000"/>
                      </a:solidFill>
                      <a:prstDash val="solid"/>
                      <a:round/>
                      <a:headEnd type="none" w="med" len="med"/>
                      <a:tailEnd type="none" w="med" len="med"/>
                    </a:lnL>
                    <a:lnR>
                      <a:noFill/>
                    </a:lnR>
                    <a:lnT>
                      <a:noFill/>
                    </a:lnT>
                    <a:lnB>
                      <a:noFill/>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57,263</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60,701</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84,033</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85,839</a:t>
                      </a:r>
                      <a:endParaRPr lang="en-US" sz="800" b="0"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287,838</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094425614"/>
                  </a:ext>
                </a:extLst>
              </a:tr>
              <a:tr h="129755">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COGS</a:t>
                      </a:r>
                      <a:endParaRPr lang="en-US" sz="800" b="1" i="0" u="none" strike="noStrike" dirty="0">
                        <a:solidFill>
                          <a:srgbClr val="000000"/>
                        </a:solidFill>
                        <a:effectLst/>
                        <a:latin typeface="Calibri" panose="020F0502020204030204"/>
                      </a:endParaRPr>
                    </a:p>
                  </a:txBody>
                  <a:tcPr marL="171450" marR="0" marT="0" marB="0" anchor="ctr">
                    <a:lnL w="19050" cap="flat" cmpd="sng" algn="ctr">
                      <a:solidFill>
                        <a:srgbClr val="000000"/>
                      </a:solidFill>
                      <a:prstDash val="solid"/>
                      <a:round/>
                      <a:headEnd type="none" w="med" len="med"/>
                      <a:tailEnd type="none" w="med" len="med"/>
                    </a:lnL>
                    <a:lnR>
                      <a:noFill/>
                    </a:lnR>
                    <a:lnT>
                      <a:noFill/>
                    </a:lnT>
                    <a:lnB>
                      <a:noFill/>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36,728</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37,643</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39,209</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40,493</a:t>
                      </a:r>
                      <a:endParaRPr lang="en-US" sz="800" b="0"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154,074</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444482543"/>
                  </a:ext>
                </a:extLst>
              </a:tr>
              <a:tr h="129755">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GM$</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a:noFill/>
                    </a:lnT>
                    <a:lnB>
                      <a:noFill/>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20,535</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23,058</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44,824</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45,345</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133,764</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EDDFED"/>
                    </a:solidFill>
                  </a:tcPr>
                </a:tc>
                <a:extLst>
                  <a:ext uri="{0D108BD9-81ED-4DB2-BD59-A6C34878D82A}">
                    <a16:rowId xmlns:a16="http://schemas.microsoft.com/office/drawing/2014/main" val="4078367362"/>
                  </a:ext>
                </a:extLst>
              </a:tr>
              <a:tr h="147005">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GM%</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35.9%</a:t>
                      </a:r>
                      <a:endParaRPr lang="en-US" sz="800" b="1" i="0" u="none" strike="noStrike" dirty="0">
                        <a:solidFill>
                          <a:srgbClr val="000000"/>
                        </a:solidFill>
                        <a:effectLst/>
                        <a:latin typeface="Calibri" panose="020F0502020204030204"/>
                      </a:endParaRPr>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38.0%</a:t>
                      </a:r>
                      <a:endParaRPr lang="en-US" sz="800" b="1" i="0" u="none" strike="noStrike" dirty="0">
                        <a:solidFill>
                          <a:srgbClr val="000000"/>
                        </a:solidFill>
                        <a:effectLst/>
                        <a:latin typeface="Calibri" panose="020F0502020204030204"/>
                      </a:endParaRPr>
                    </a:p>
                  </a:txBody>
                  <a:tcPr marL="0" marR="0" marT="0" marB="0" anchor="ctr">
                    <a:lnL>
                      <a:noFill/>
                    </a:lnL>
                    <a:lnR w="19050" cap="flat" cmpd="sng" algn="ctr">
                      <a:no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53.3%</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52.8%</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46.5%</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EDDFED"/>
                    </a:solidFill>
                  </a:tcPr>
                </a:tc>
                <a:extLst>
                  <a:ext uri="{0D108BD9-81ED-4DB2-BD59-A6C34878D82A}">
                    <a16:rowId xmlns:a16="http://schemas.microsoft.com/office/drawing/2014/main" val="1532700203"/>
                  </a:ext>
                </a:extLst>
              </a:tr>
            </a:tbl>
          </a:graphicData>
        </a:graphic>
      </p:graphicFrame>
      <p:graphicFrame>
        <p:nvGraphicFramePr>
          <p:cNvPr id="13" name="Table 12">
            <a:extLst>
              <a:ext uri="{FF2B5EF4-FFF2-40B4-BE49-F238E27FC236}">
                <a16:creationId xmlns:a16="http://schemas.microsoft.com/office/drawing/2014/main" id="{6B3DA31B-C59D-E3DC-AFE1-188C81C651AE}"/>
              </a:ext>
            </a:extLst>
          </p:cNvPr>
          <p:cNvGraphicFramePr>
            <a:graphicFrameLocks noGrp="1"/>
          </p:cNvGraphicFramePr>
          <p:nvPr>
            <p:extLst>
              <p:ext uri="{D42A27DB-BD31-4B8C-83A1-F6EECF244321}">
                <p14:modId xmlns:p14="http://schemas.microsoft.com/office/powerpoint/2010/main" val="2766202000"/>
              </p:ext>
            </p:extLst>
          </p:nvPr>
        </p:nvGraphicFramePr>
        <p:xfrm>
          <a:off x="501520" y="662603"/>
          <a:ext cx="3375614" cy="1176954"/>
        </p:xfrm>
        <a:graphic>
          <a:graphicData uri="http://schemas.openxmlformats.org/drawingml/2006/table">
            <a:tbl>
              <a:tblPr/>
              <a:tblGrid>
                <a:gridCol w="744489">
                  <a:extLst>
                    <a:ext uri="{9D8B030D-6E8A-4147-A177-3AD203B41FA5}">
                      <a16:colId xmlns:a16="http://schemas.microsoft.com/office/drawing/2014/main" val="1360146119"/>
                    </a:ext>
                  </a:extLst>
                </a:gridCol>
                <a:gridCol w="526225">
                  <a:extLst>
                    <a:ext uri="{9D8B030D-6E8A-4147-A177-3AD203B41FA5}">
                      <a16:colId xmlns:a16="http://schemas.microsoft.com/office/drawing/2014/main" val="2303216319"/>
                    </a:ext>
                  </a:extLst>
                </a:gridCol>
                <a:gridCol w="526225">
                  <a:extLst>
                    <a:ext uri="{9D8B030D-6E8A-4147-A177-3AD203B41FA5}">
                      <a16:colId xmlns:a16="http://schemas.microsoft.com/office/drawing/2014/main" val="2065702032"/>
                    </a:ext>
                  </a:extLst>
                </a:gridCol>
                <a:gridCol w="526225">
                  <a:extLst>
                    <a:ext uri="{9D8B030D-6E8A-4147-A177-3AD203B41FA5}">
                      <a16:colId xmlns:a16="http://schemas.microsoft.com/office/drawing/2014/main" val="1579772850"/>
                    </a:ext>
                  </a:extLst>
                </a:gridCol>
                <a:gridCol w="526225">
                  <a:extLst>
                    <a:ext uri="{9D8B030D-6E8A-4147-A177-3AD203B41FA5}">
                      <a16:colId xmlns:a16="http://schemas.microsoft.com/office/drawing/2014/main" val="1119321569"/>
                    </a:ext>
                  </a:extLst>
                </a:gridCol>
                <a:gridCol w="526225">
                  <a:extLst>
                    <a:ext uri="{9D8B030D-6E8A-4147-A177-3AD203B41FA5}">
                      <a16:colId xmlns:a16="http://schemas.microsoft.com/office/drawing/2014/main" val="986811408"/>
                    </a:ext>
                  </a:extLst>
                </a:gridCol>
              </a:tblGrid>
              <a:tr h="168136">
                <a:tc gridSpan="6">
                  <a:txBody>
                    <a:bodyPr/>
                    <a:lstStyle/>
                    <a:p>
                      <a:pPr algn="ctr" fontAlgn="ctr"/>
                      <a:r>
                        <a:rPr lang="en-US" sz="800" b="1" i="0" u="none" strike="noStrike" dirty="0">
                          <a:solidFill>
                            <a:schemeClr val="bg1"/>
                          </a:solidFill>
                          <a:effectLst/>
                          <a:latin typeface="Calibri" panose="020F0502020204030204"/>
                        </a:rPr>
                        <a:t>FY25 Plan (Final) 08.30.24</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5911"/>
                    </a:solidFill>
                  </a:tcPr>
                </a:tc>
                <a:tc hMerge="1">
                  <a:txBody>
                    <a:bodyPr/>
                    <a:lstStyle/>
                    <a:p>
                      <a:pPr algn="ctr" fontAlgn="ct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5911"/>
                    </a:solidFill>
                  </a:tcPr>
                </a:tc>
                <a:tc hMerge="1">
                  <a:txBody>
                    <a:bodyPr/>
                    <a:lstStyle/>
                    <a:p>
                      <a:pPr algn="ctr" fontAlgn="ct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5911"/>
                    </a:solidFill>
                  </a:tcPr>
                </a:tc>
                <a:tc hMerge="1">
                  <a:txBody>
                    <a:bodyPr/>
                    <a:lstStyle/>
                    <a:p>
                      <a:pPr algn="ctr" fontAlgn="ct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5911"/>
                    </a:solidFill>
                  </a:tcPr>
                </a:tc>
                <a:tc hMerge="1">
                  <a:txBody>
                    <a:bodyPr/>
                    <a:lstStyle/>
                    <a:p>
                      <a:pPr algn="ctr" fontAlgn="ct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5911"/>
                    </a:solidFill>
                  </a:tcPr>
                </a:tc>
                <a:tc hMerge="1">
                  <a:txBody>
                    <a:bodyPr/>
                    <a:lstStyle/>
                    <a:p>
                      <a:pPr algn="ctr" fontAlgn="ct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2963495088"/>
                  </a:ext>
                </a:extLst>
              </a:tr>
              <a:tr h="33627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(in $000s)</a:t>
                      </a:r>
                    </a:p>
                  </a:txBody>
                  <a:tcPr marL="0" marR="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Q1
Plan</a:t>
                      </a:r>
                    </a:p>
                  </a:txBody>
                  <a:tcPr marL="0" marR="0" marT="0" marB="0" anchor="ctr">
                    <a:lnL>
                      <a:noFill/>
                    </a:lnL>
                    <a:lnR>
                      <a:noFill/>
                    </a:lnR>
                    <a:lnT w="19050" cap="flat" cmpd="sng" algn="ctr">
                      <a:solidFill>
                        <a:srgbClr val="000000"/>
                      </a:solidFill>
                      <a:prstDash val="solid"/>
                      <a:round/>
                      <a:headEnd type="none" w="med" len="med"/>
                      <a:tailEnd type="none" w="med" len="med"/>
                    </a:lnT>
                    <a:lnB>
                      <a:noFill/>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Q2
Plan</a:t>
                      </a:r>
                    </a:p>
                  </a:txBody>
                  <a:tcPr marL="0" marR="0" marT="0" marB="0" anchor="ct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 Q3
Plan</a:t>
                      </a: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Q4
Plan</a:t>
                      </a: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FY25
Plan</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8CBAD"/>
                    </a:solidFill>
                  </a:tcPr>
                </a:tc>
                <a:extLst>
                  <a:ext uri="{0D108BD9-81ED-4DB2-BD59-A6C34878D82A}">
                    <a16:rowId xmlns:a16="http://schemas.microsoft.com/office/drawing/2014/main" val="28915783"/>
                  </a:ext>
                </a:extLst>
              </a:tr>
              <a:tr h="16813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Revenue</a:t>
                      </a:r>
                    </a:p>
                  </a:txBody>
                  <a:tcPr marL="171450" marR="0" marT="0" marB="0" anchor="ctr">
                    <a:lnL w="19050" cap="flat" cmpd="sng" algn="ctr">
                      <a:solidFill>
                        <a:srgbClr val="000000"/>
                      </a:solidFill>
                      <a:prstDash val="solid"/>
                      <a:round/>
                      <a:headEnd type="none" w="med" len="med"/>
                      <a:tailEnd type="none" w="med" len="med"/>
                    </a:lnL>
                    <a:lnR>
                      <a:noFill/>
                    </a:lnR>
                    <a:lnT w="19050" cap="flat" cmpd="sng" algn="ctr">
                      <a:noFill/>
                      <a:prstDash val="solid"/>
                      <a:round/>
                      <a:headEnd type="none" w="med" len="med"/>
                      <a:tailEnd type="none" w="med" len="med"/>
                    </a:lnT>
                    <a:lnB>
                      <a:noFill/>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57,263</a:t>
                      </a:r>
                    </a:p>
                  </a:txBody>
                  <a:tcPr marL="0" marR="0" marT="0" marB="0" anchor="ctr">
                    <a:lnL>
                      <a:noFill/>
                    </a:lnL>
                    <a:lnR>
                      <a:noFill/>
                    </a:lnR>
                    <a:lnT>
                      <a:noFill/>
                    </a:lnT>
                    <a:lnB>
                      <a:noFill/>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55,686</a:t>
                      </a: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78,088</a:t>
                      </a: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81,460</a:t>
                      </a: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272,500</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3094425614"/>
                  </a:ext>
                </a:extLst>
              </a:tr>
              <a:tr h="16813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COGS</a:t>
                      </a:r>
                    </a:p>
                  </a:txBody>
                  <a:tcPr marL="171450" marR="0" marT="0" marB="0" anchor="ctr">
                    <a:lnL w="19050" cap="flat" cmpd="sng" algn="ctr">
                      <a:solidFill>
                        <a:srgbClr val="000000"/>
                      </a:solidFill>
                      <a:prstDash val="solid"/>
                      <a:round/>
                      <a:headEnd type="none" w="med" len="med"/>
                      <a:tailEnd type="none" w="med" len="med"/>
                    </a:lnL>
                    <a:lnR>
                      <a:noFill/>
                    </a:lnR>
                    <a:lnT w="19050" cap="flat" cmpd="sng" algn="ctr">
                      <a:noFill/>
                      <a:prstDash val="solid"/>
                      <a:round/>
                      <a:headEnd type="none" w="med" len="med"/>
                      <a:tailEnd type="none" w="med" len="med"/>
                    </a:lnT>
                    <a:lnB>
                      <a:noFill/>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36,728</a:t>
                      </a:r>
                    </a:p>
                  </a:txBody>
                  <a:tcPr marL="0" marR="0" marT="0" marB="0" anchor="ctr">
                    <a:lnL>
                      <a:noFill/>
                    </a:lnL>
                    <a:lnR>
                      <a:noFill/>
                    </a:lnR>
                    <a:lnT>
                      <a:noFill/>
                    </a:lnT>
                    <a:lnB>
                      <a:noFill/>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35,393</a:t>
                      </a: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37,999</a:t>
                      </a: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38,428</a:t>
                      </a: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148,549</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1444482543"/>
                  </a:ext>
                </a:extLst>
              </a:tr>
              <a:tr h="16813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GM$</a:t>
                      </a:r>
                    </a:p>
                  </a:txBody>
                  <a:tcPr marL="0" marR="0" marT="0" marB="0" anchor="ctr">
                    <a:lnL w="19050" cap="flat" cmpd="sng" algn="ctr">
                      <a:solidFill>
                        <a:srgbClr val="000000"/>
                      </a:solidFill>
                      <a:prstDash val="solid"/>
                      <a:round/>
                      <a:headEnd type="none" w="med" len="med"/>
                      <a:tailEnd type="none" w="med" len="med"/>
                    </a:lnL>
                    <a:lnR>
                      <a:noFill/>
                    </a:lnR>
                    <a:lnT w="19050" cap="flat" cmpd="sng" algn="ctr">
                      <a:noFill/>
                      <a:prstDash val="solid"/>
                      <a:round/>
                      <a:headEnd type="none" w="med" len="med"/>
                      <a:tailEnd type="none" w="med" len="med"/>
                    </a:lnT>
                    <a:lnB>
                      <a:noFill/>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20,535</a:t>
                      </a:r>
                    </a:p>
                  </a:txBody>
                  <a:tcPr marL="0" marR="0" marT="0" marB="0" anchor="ctr">
                    <a:lnL>
                      <a:noFill/>
                    </a:lnL>
                    <a:lnR>
                      <a:noFill/>
                    </a:lnR>
                    <a:lnT>
                      <a:noFill/>
                    </a:lnT>
                    <a:lnB>
                      <a:noFill/>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20,293</a:t>
                      </a:r>
                    </a:p>
                  </a:txBody>
                  <a:tcPr marL="0" marR="0" marT="0" marB="0" anchor="ctr">
                    <a:lnL>
                      <a:noFill/>
                    </a:lnL>
                    <a:lnR w="19050" cap="flat" cmpd="sng" algn="ctr">
                      <a:noFill/>
                      <a:prstDash val="solid"/>
                      <a:round/>
                      <a:headEnd type="none" w="med" len="med"/>
                      <a:tailEnd type="none" w="med" len="med"/>
                    </a:lnR>
                    <a:lnT>
                      <a:noFill/>
                    </a:lnT>
                    <a:lnB>
                      <a:noFill/>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40,088</a:t>
                      </a: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43,032</a:t>
                      </a: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123,950</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8CBAD"/>
                    </a:solidFill>
                  </a:tcPr>
                </a:tc>
                <a:extLst>
                  <a:ext uri="{0D108BD9-81ED-4DB2-BD59-A6C34878D82A}">
                    <a16:rowId xmlns:a16="http://schemas.microsoft.com/office/drawing/2014/main" val="4078367362"/>
                  </a:ext>
                </a:extLst>
              </a:tr>
              <a:tr h="16813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GM%</a:t>
                      </a:r>
                    </a:p>
                  </a:txBody>
                  <a:tcPr marL="0" marR="0" marT="0" marB="0" anchor="ctr">
                    <a:lnL w="19050" cap="flat" cmpd="sng" algn="ctr">
                      <a:solidFill>
                        <a:srgbClr val="000000"/>
                      </a:solid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35.9%</a:t>
                      </a:r>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36.4%</a:t>
                      </a:r>
                    </a:p>
                  </a:txBody>
                  <a:tcPr marL="0" marR="0" marT="0" marB="0" anchor="ctr">
                    <a:lnL>
                      <a:noFill/>
                    </a:lnL>
                    <a:lnR w="19050" cap="flat" cmpd="sng" algn="ctr">
                      <a:no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51.3%</a:t>
                      </a: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52.8%</a:t>
                      </a: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45.5%</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532700203"/>
                  </a:ext>
                </a:extLst>
              </a:tr>
            </a:tbl>
          </a:graphicData>
        </a:graphic>
      </p:graphicFrame>
      <p:graphicFrame>
        <p:nvGraphicFramePr>
          <p:cNvPr id="14" name="Table 13">
            <a:extLst>
              <a:ext uri="{FF2B5EF4-FFF2-40B4-BE49-F238E27FC236}">
                <a16:creationId xmlns:a16="http://schemas.microsoft.com/office/drawing/2014/main" id="{C25680C4-EC22-361B-75C6-179F38284B4A}"/>
              </a:ext>
            </a:extLst>
          </p:cNvPr>
          <p:cNvGraphicFramePr>
            <a:graphicFrameLocks noGrp="1"/>
          </p:cNvGraphicFramePr>
          <p:nvPr>
            <p:extLst>
              <p:ext uri="{D42A27DB-BD31-4B8C-83A1-F6EECF244321}">
                <p14:modId xmlns:p14="http://schemas.microsoft.com/office/powerpoint/2010/main" val="897203579"/>
              </p:ext>
            </p:extLst>
          </p:nvPr>
        </p:nvGraphicFramePr>
        <p:xfrm>
          <a:off x="511423" y="4287861"/>
          <a:ext cx="3365711" cy="1054558"/>
        </p:xfrm>
        <a:graphic>
          <a:graphicData uri="http://schemas.openxmlformats.org/drawingml/2006/table">
            <a:tbl>
              <a:tblPr/>
              <a:tblGrid>
                <a:gridCol w="742306">
                  <a:extLst>
                    <a:ext uri="{9D8B030D-6E8A-4147-A177-3AD203B41FA5}">
                      <a16:colId xmlns:a16="http://schemas.microsoft.com/office/drawing/2014/main" val="1360146119"/>
                    </a:ext>
                  </a:extLst>
                </a:gridCol>
                <a:gridCol w="524681">
                  <a:extLst>
                    <a:ext uri="{9D8B030D-6E8A-4147-A177-3AD203B41FA5}">
                      <a16:colId xmlns:a16="http://schemas.microsoft.com/office/drawing/2014/main" val="2303216319"/>
                    </a:ext>
                  </a:extLst>
                </a:gridCol>
                <a:gridCol w="524681">
                  <a:extLst>
                    <a:ext uri="{9D8B030D-6E8A-4147-A177-3AD203B41FA5}">
                      <a16:colId xmlns:a16="http://schemas.microsoft.com/office/drawing/2014/main" val="2065702032"/>
                    </a:ext>
                  </a:extLst>
                </a:gridCol>
                <a:gridCol w="524681">
                  <a:extLst>
                    <a:ext uri="{9D8B030D-6E8A-4147-A177-3AD203B41FA5}">
                      <a16:colId xmlns:a16="http://schemas.microsoft.com/office/drawing/2014/main" val="1579772850"/>
                    </a:ext>
                  </a:extLst>
                </a:gridCol>
                <a:gridCol w="524681">
                  <a:extLst>
                    <a:ext uri="{9D8B030D-6E8A-4147-A177-3AD203B41FA5}">
                      <a16:colId xmlns:a16="http://schemas.microsoft.com/office/drawing/2014/main" val="1119321569"/>
                    </a:ext>
                  </a:extLst>
                </a:gridCol>
                <a:gridCol w="524681">
                  <a:extLst>
                    <a:ext uri="{9D8B030D-6E8A-4147-A177-3AD203B41FA5}">
                      <a16:colId xmlns:a16="http://schemas.microsoft.com/office/drawing/2014/main" val="986811408"/>
                    </a:ext>
                  </a:extLst>
                </a:gridCol>
              </a:tblGrid>
              <a:tr h="150651">
                <a:tc gridSpan="6">
                  <a:txBody>
                    <a:bodyPr/>
                    <a:lstStyle/>
                    <a:p>
                      <a:pPr algn="ctr" fontAlgn="ctr"/>
                      <a:r>
                        <a:rPr lang="en-US" sz="800" b="1" i="0" u="none" strike="noStrike" dirty="0">
                          <a:solidFill>
                            <a:srgbClr val="000000"/>
                          </a:solidFill>
                          <a:effectLst/>
                          <a:latin typeface="Calibri" panose="020F0502020204030204"/>
                        </a:rPr>
                        <a:t>Current Fcst (07.23.25)</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D96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63495088"/>
                  </a:ext>
                </a:extLst>
              </a:tr>
              <a:tr h="301303">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(in $000s)</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Q1
Act</a:t>
                      </a:r>
                      <a:endParaRPr lang="en-US" sz="800" b="1" i="0" u="none" strike="noStrike" dirty="0">
                        <a:solidFill>
                          <a:srgbClr val="000000"/>
                        </a:solidFill>
                        <a:effectLst/>
                        <a:latin typeface="Calibri" panose="020F0502020204030204"/>
                      </a:endParaRPr>
                    </a:p>
                  </a:txBody>
                  <a:tcPr marL="0" marR="0" marT="0" marB="0" anchor="ctr">
                    <a:lnL>
                      <a:noFill/>
                    </a:lnL>
                    <a:lnR>
                      <a:noFill/>
                    </a:lnR>
                    <a:lnT w="1905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Q2
Act</a:t>
                      </a:r>
                      <a:endParaRPr lang="en-US" sz="800" b="1" i="0" u="none" strike="noStrike" dirty="0">
                        <a:solidFill>
                          <a:srgbClr val="000000"/>
                        </a:solidFill>
                        <a:effectLst/>
                        <a:latin typeface="Calibri" panose="020F0502020204030204"/>
                      </a:endParaRPr>
                    </a:p>
                  </a:txBody>
                  <a:tcPr marL="0" marR="0" marT="0" marB="0" anchor="ct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Q3
Act</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Q4
Fcst</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FY25
Fcst</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28915783"/>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Revenue</a:t>
                      </a:r>
                      <a:endParaRPr lang="en-US" sz="800" b="1" i="0" u="none" strike="noStrike" dirty="0">
                        <a:solidFill>
                          <a:srgbClr val="000000"/>
                        </a:solidFill>
                        <a:effectLst/>
                        <a:latin typeface="Calibri" panose="020F0502020204030204"/>
                      </a:endParaRPr>
                    </a:p>
                  </a:txBody>
                  <a:tcPr marL="171450" marR="0" marT="0" marB="0" anchor="ctr">
                    <a:lnL w="1905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60,651</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65,015</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87,683</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37,423</a:t>
                      </a:r>
                      <a:endParaRPr lang="en-US" sz="800" b="0"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250,773</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094425614"/>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COGS</a:t>
                      </a:r>
                      <a:endParaRPr lang="en-US" sz="800" b="1" i="0" u="none" strike="noStrike" dirty="0">
                        <a:solidFill>
                          <a:srgbClr val="000000"/>
                        </a:solidFill>
                        <a:effectLst/>
                        <a:latin typeface="Calibri" panose="020F0502020204030204"/>
                      </a:endParaRPr>
                    </a:p>
                  </a:txBody>
                  <a:tcPr marL="171450" marR="0" marT="0" marB="0" anchor="ctr">
                    <a:lnL w="1905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38,439</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37,927</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41,118</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39,293</a:t>
                      </a:r>
                      <a:endParaRPr lang="en-US" sz="800" b="0"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156,777</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444482543"/>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GM$</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22,211</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27,087</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46,565</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-1,870</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93,995</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4078367362"/>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GM%</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36.6%</a:t>
                      </a:r>
                      <a:endParaRPr lang="en-US" sz="800" b="1" i="0" u="none" strike="noStrike" dirty="0">
                        <a:solidFill>
                          <a:srgbClr val="000000"/>
                        </a:solidFill>
                        <a:effectLst/>
                        <a:latin typeface="Calibri" panose="020F0502020204030204"/>
                      </a:endParaRPr>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41.7%</a:t>
                      </a:r>
                      <a:endParaRPr lang="en-US" sz="800" b="1" i="0" u="none" strike="noStrike" dirty="0">
                        <a:solidFill>
                          <a:srgbClr val="000000"/>
                        </a:solidFill>
                        <a:effectLst/>
                        <a:latin typeface="Calibri" panose="020F0502020204030204"/>
                      </a:endParaRPr>
                    </a:p>
                  </a:txBody>
                  <a:tcPr marL="0" marR="0" marT="0" marB="0" anchor="ctr">
                    <a:lnL>
                      <a:noFill/>
                    </a:lnL>
                    <a:lnR w="19050" cap="flat" cmpd="sng" algn="ctr">
                      <a:no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53.1%</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-5.0%</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37.5%</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532700203"/>
                  </a:ext>
                </a:extLst>
              </a:tr>
            </a:tbl>
          </a:graphicData>
        </a:graphic>
      </p:graphicFrame>
      <p:graphicFrame>
        <p:nvGraphicFramePr>
          <p:cNvPr id="16" name="Table 15">
            <a:extLst>
              <a:ext uri="{FF2B5EF4-FFF2-40B4-BE49-F238E27FC236}">
                <a16:creationId xmlns:a16="http://schemas.microsoft.com/office/drawing/2014/main" id="{4CE0CE86-2588-C0DC-7F09-188C29F74A6B}"/>
              </a:ext>
            </a:extLst>
          </p:cNvPr>
          <p:cNvGraphicFramePr>
            <a:graphicFrameLocks noGrp="1"/>
          </p:cNvGraphicFramePr>
          <p:nvPr>
            <p:extLst>
              <p:ext uri="{D42A27DB-BD31-4B8C-83A1-F6EECF244321}">
                <p14:modId xmlns:p14="http://schemas.microsoft.com/office/powerpoint/2010/main" val="3975811017"/>
              </p:ext>
            </p:extLst>
          </p:nvPr>
        </p:nvGraphicFramePr>
        <p:xfrm>
          <a:off x="511423" y="3142730"/>
          <a:ext cx="3365711" cy="1054558"/>
        </p:xfrm>
        <a:graphic>
          <a:graphicData uri="http://schemas.openxmlformats.org/drawingml/2006/table">
            <a:tbl>
              <a:tblPr/>
              <a:tblGrid>
                <a:gridCol w="742306">
                  <a:extLst>
                    <a:ext uri="{9D8B030D-6E8A-4147-A177-3AD203B41FA5}">
                      <a16:colId xmlns:a16="http://schemas.microsoft.com/office/drawing/2014/main" val="1360146119"/>
                    </a:ext>
                  </a:extLst>
                </a:gridCol>
                <a:gridCol w="524681">
                  <a:extLst>
                    <a:ext uri="{9D8B030D-6E8A-4147-A177-3AD203B41FA5}">
                      <a16:colId xmlns:a16="http://schemas.microsoft.com/office/drawing/2014/main" val="2303216319"/>
                    </a:ext>
                  </a:extLst>
                </a:gridCol>
                <a:gridCol w="524681">
                  <a:extLst>
                    <a:ext uri="{9D8B030D-6E8A-4147-A177-3AD203B41FA5}">
                      <a16:colId xmlns:a16="http://schemas.microsoft.com/office/drawing/2014/main" val="2065702032"/>
                    </a:ext>
                  </a:extLst>
                </a:gridCol>
                <a:gridCol w="524681">
                  <a:extLst>
                    <a:ext uri="{9D8B030D-6E8A-4147-A177-3AD203B41FA5}">
                      <a16:colId xmlns:a16="http://schemas.microsoft.com/office/drawing/2014/main" val="1579772850"/>
                    </a:ext>
                  </a:extLst>
                </a:gridCol>
                <a:gridCol w="524681">
                  <a:extLst>
                    <a:ext uri="{9D8B030D-6E8A-4147-A177-3AD203B41FA5}">
                      <a16:colId xmlns:a16="http://schemas.microsoft.com/office/drawing/2014/main" val="1119321569"/>
                    </a:ext>
                  </a:extLst>
                </a:gridCol>
                <a:gridCol w="524681">
                  <a:extLst>
                    <a:ext uri="{9D8B030D-6E8A-4147-A177-3AD203B41FA5}">
                      <a16:colId xmlns:a16="http://schemas.microsoft.com/office/drawing/2014/main" val="986811408"/>
                    </a:ext>
                  </a:extLst>
                </a:gridCol>
              </a:tblGrid>
              <a:tr h="150651">
                <a:tc gridSpan="6">
                  <a:txBody>
                    <a:bodyPr/>
                    <a:lstStyle/>
                    <a:p>
                      <a:pPr algn="ctr" fontAlgn="ctr"/>
                      <a:r>
                        <a:rPr lang="en-US" sz="800" b="1" i="0" u="none" strike="noStrike" dirty="0">
                          <a:solidFill>
                            <a:srgbClr val="000000"/>
                          </a:solidFill>
                          <a:effectLst/>
                          <a:latin typeface="Calibri" panose="020F0502020204030204"/>
                        </a:rPr>
                        <a:t>Prior Fcst</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63495088"/>
                  </a:ext>
                </a:extLst>
              </a:tr>
              <a:tr h="301303">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(in $000s)</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Q1
Act</a:t>
                      </a:r>
                      <a:endParaRPr lang="en-US" sz="800" b="1" i="0" u="none" strike="noStrike" dirty="0">
                        <a:solidFill>
                          <a:srgbClr val="000000"/>
                        </a:solidFill>
                        <a:effectLst/>
                        <a:latin typeface="Calibri" panose="020F0502020204030204"/>
                      </a:endParaRPr>
                    </a:p>
                  </a:txBody>
                  <a:tcPr marL="0" marR="0" marT="0" marB="0" anchor="ctr">
                    <a:lnL>
                      <a:noFill/>
                    </a:lnL>
                    <a:lnR>
                      <a:noFill/>
                    </a:lnR>
                    <a:lnT w="19050" cap="flat" cmpd="sng" algn="ctr">
                      <a:solidFill>
                        <a:srgbClr val="000000"/>
                      </a:solidFill>
                      <a:prstDash val="solid"/>
                      <a:round/>
                      <a:headEnd type="none" w="med" len="med"/>
                      <a:tailEnd type="none" w="med" len="med"/>
                    </a:lnT>
                    <a:lnB>
                      <a:noFill/>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Q2
Act</a:t>
                      </a:r>
                      <a:endParaRPr lang="en-US" sz="800" b="1" i="0" u="none" strike="noStrike" dirty="0">
                        <a:solidFill>
                          <a:srgbClr val="000000"/>
                        </a:solidFill>
                        <a:effectLst/>
                        <a:latin typeface="Calibri" panose="020F0502020204030204"/>
                      </a:endParaRPr>
                    </a:p>
                  </a:txBody>
                  <a:tcPr marL="0" marR="0" marT="0" marB="0" anchor="ct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Q3 
Act</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Q4
Fcst</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FY25
Prior Fcst</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8915783"/>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Revenue</a:t>
                      </a:r>
                      <a:endParaRPr lang="en-US" sz="800" b="1" i="0" u="none" strike="noStrike" dirty="0">
                        <a:solidFill>
                          <a:srgbClr val="000000"/>
                        </a:solidFill>
                        <a:effectLst/>
                        <a:latin typeface="Calibri" panose="020F0502020204030204"/>
                      </a:endParaRPr>
                    </a:p>
                  </a:txBody>
                  <a:tcPr marL="171450" marR="0" marT="0" marB="0" anchor="ctr">
                    <a:lnL w="19050" cap="flat" cmpd="sng" algn="ctr">
                      <a:solidFill>
                        <a:srgbClr val="000000"/>
                      </a:solidFill>
                      <a:prstDash val="solid"/>
                      <a:round/>
                      <a:headEnd type="none" w="med" len="med"/>
                      <a:tailEnd type="none" w="med" len="med"/>
                    </a:lnL>
                    <a:lnR>
                      <a:noFill/>
                    </a:lnR>
                    <a:lnT>
                      <a:noFill/>
                    </a:lnT>
                    <a:lnB>
                      <a:noFill/>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60,651</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65,015</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87,683</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85,839</a:t>
                      </a:r>
                      <a:endParaRPr lang="en-US" sz="800" b="0"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299,189</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094425614"/>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COGS</a:t>
                      </a:r>
                      <a:endParaRPr lang="en-US" sz="800" b="1" i="0" u="none" strike="noStrike" dirty="0">
                        <a:solidFill>
                          <a:srgbClr val="000000"/>
                        </a:solidFill>
                        <a:effectLst/>
                        <a:latin typeface="Calibri" panose="020F0502020204030204"/>
                      </a:endParaRPr>
                    </a:p>
                  </a:txBody>
                  <a:tcPr marL="171450" marR="0" marT="0" marB="0" anchor="ctr">
                    <a:lnL w="19050" cap="flat" cmpd="sng" algn="ctr">
                      <a:solidFill>
                        <a:srgbClr val="000000"/>
                      </a:solidFill>
                      <a:prstDash val="solid"/>
                      <a:round/>
                      <a:headEnd type="none" w="med" len="med"/>
                      <a:tailEnd type="none" w="med" len="med"/>
                    </a:lnL>
                    <a:lnR>
                      <a:noFill/>
                    </a:lnR>
                    <a:lnT>
                      <a:noFill/>
                    </a:lnT>
                    <a:lnB>
                      <a:noFill/>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38,439</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37,927</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41,118</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39,293</a:t>
                      </a:r>
                      <a:endParaRPr lang="en-US" sz="800" b="0"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156,777</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444482543"/>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GM$</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a:noFill/>
                    </a:lnT>
                    <a:lnB>
                      <a:noFill/>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22,211</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27,087</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46,565</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46,546</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142,411</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9E1F2"/>
                    </a:solidFill>
                  </a:tcPr>
                </a:tc>
                <a:extLst>
                  <a:ext uri="{0D108BD9-81ED-4DB2-BD59-A6C34878D82A}">
                    <a16:rowId xmlns:a16="http://schemas.microsoft.com/office/drawing/2014/main" val="4078367362"/>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GM%</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36.6%</a:t>
                      </a:r>
                      <a:endParaRPr lang="en-US" sz="800" b="1" i="0" u="none" strike="noStrike" dirty="0">
                        <a:solidFill>
                          <a:srgbClr val="000000"/>
                        </a:solidFill>
                        <a:effectLst/>
                        <a:latin typeface="Calibri" panose="020F0502020204030204"/>
                      </a:endParaRPr>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41.7%</a:t>
                      </a:r>
                      <a:endParaRPr lang="en-US" sz="800" b="1" i="0" u="none" strike="noStrike" dirty="0">
                        <a:solidFill>
                          <a:srgbClr val="000000"/>
                        </a:solidFill>
                        <a:effectLst/>
                        <a:latin typeface="Calibri" panose="020F0502020204030204"/>
                      </a:endParaRPr>
                    </a:p>
                  </a:txBody>
                  <a:tcPr marL="0" marR="0" marT="0" marB="0" anchor="ctr">
                    <a:lnL>
                      <a:noFill/>
                    </a:lnL>
                    <a:lnR w="19050" cap="flat" cmpd="sng" algn="ctr">
                      <a:no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53.1%</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54.2%</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47.6%</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532700203"/>
                  </a:ext>
                </a:extLst>
              </a:tr>
            </a:tbl>
          </a:graphicData>
        </a:graphic>
      </p:graphicFrame>
      <p:graphicFrame>
        <p:nvGraphicFramePr>
          <p:cNvPr id="17" name="Table 16">
            <a:extLst>
              <a:ext uri="{FF2B5EF4-FFF2-40B4-BE49-F238E27FC236}">
                <a16:creationId xmlns:a16="http://schemas.microsoft.com/office/drawing/2014/main" id="{06B785A3-E0E5-68A2-3DA7-825FA446FCE5}"/>
              </a:ext>
            </a:extLst>
          </p:cNvPr>
          <p:cNvGraphicFramePr>
            <a:graphicFrameLocks noGrp="1"/>
          </p:cNvGraphicFramePr>
          <p:nvPr>
            <p:extLst>
              <p:ext uri="{D42A27DB-BD31-4B8C-83A1-F6EECF244321}">
                <p14:modId xmlns:p14="http://schemas.microsoft.com/office/powerpoint/2010/main" val="2118675295"/>
              </p:ext>
            </p:extLst>
          </p:nvPr>
        </p:nvGraphicFramePr>
        <p:xfrm>
          <a:off x="511423" y="5432992"/>
          <a:ext cx="3365711" cy="1054558"/>
        </p:xfrm>
        <a:graphic>
          <a:graphicData uri="http://schemas.openxmlformats.org/drawingml/2006/table">
            <a:tbl>
              <a:tblPr/>
              <a:tblGrid>
                <a:gridCol w="742306">
                  <a:extLst>
                    <a:ext uri="{9D8B030D-6E8A-4147-A177-3AD203B41FA5}">
                      <a16:colId xmlns:a16="http://schemas.microsoft.com/office/drawing/2014/main" val="1360146119"/>
                    </a:ext>
                  </a:extLst>
                </a:gridCol>
                <a:gridCol w="524681">
                  <a:extLst>
                    <a:ext uri="{9D8B030D-6E8A-4147-A177-3AD203B41FA5}">
                      <a16:colId xmlns:a16="http://schemas.microsoft.com/office/drawing/2014/main" val="2303216319"/>
                    </a:ext>
                  </a:extLst>
                </a:gridCol>
                <a:gridCol w="524681">
                  <a:extLst>
                    <a:ext uri="{9D8B030D-6E8A-4147-A177-3AD203B41FA5}">
                      <a16:colId xmlns:a16="http://schemas.microsoft.com/office/drawing/2014/main" val="2065702032"/>
                    </a:ext>
                  </a:extLst>
                </a:gridCol>
                <a:gridCol w="524681">
                  <a:extLst>
                    <a:ext uri="{9D8B030D-6E8A-4147-A177-3AD203B41FA5}">
                      <a16:colId xmlns:a16="http://schemas.microsoft.com/office/drawing/2014/main" val="1579772850"/>
                    </a:ext>
                  </a:extLst>
                </a:gridCol>
                <a:gridCol w="524681">
                  <a:extLst>
                    <a:ext uri="{9D8B030D-6E8A-4147-A177-3AD203B41FA5}">
                      <a16:colId xmlns:a16="http://schemas.microsoft.com/office/drawing/2014/main" val="1119321569"/>
                    </a:ext>
                  </a:extLst>
                </a:gridCol>
                <a:gridCol w="524681">
                  <a:extLst>
                    <a:ext uri="{9D8B030D-6E8A-4147-A177-3AD203B41FA5}">
                      <a16:colId xmlns:a16="http://schemas.microsoft.com/office/drawing/2014/main" val="986811408"/>
                    </a:ext>
                  </a:extLst>
                </a:gridCol>
              </a:tblGrid>
              <a:tr h="150651">
                <a:tc gridSpan="6">
                  <a:txBody>
                    <a:bodyPr/>
                    <a:lstStyle/>
                    <a:p>
                      <a:pPr algn="ctr" fontAlgn="ctr"/>
                      <a:r>
                        <a:rPr lang="en-US" sz="800" b="1" i="0" u="none" strike="noStrike" dirty="0">
                          <a:solidFill>
                            <a:srgbClr val="000000"/>
                          </a:solidFill>
                          <a:effectLst/>
                          <a:latin typeface="+mn-lt"/>
                        </a:rPr>
                        <a:t>Current Fcst vs. Plan</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70AD4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63495088"/>
                  </a:ext>
                </a:extLst>
              </a:tr>
              <a:tr h="301303">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(in $000s)</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Q1
Variance</a:t>
                      </a:r>
                      <a:endParaRPr lang="en-US" sz="800" b="1" i="0" u="none" strike="noStrike" dirty="0">
                        <a:solidFill>
                          <a:srgbClr val="000000"/>
                        </a:solidFill>
                        <a:effectLst/>
                        <a:latin typeface="Calibri" panose="020F0502020204030204"/>
                      </a:endParaRPr>
                    </a:p>
                  </a:txBody>
                  <a:tcPr marL="0" marR="0" marT="0" marB="0" anchor="ctr">
                    <a:lnL>
                      <a:noFill/>
                    </a:lnL>
                    <a:lnR>
                      <a:noFill/>
                    </a:lnR>
                    <a:lnT w="19050" cap="flat" cmpd="sng" algn="ctr">
                      <a:solidFill>
                        <a:srgbClr val="000000"/>
                      </a:solidFill>
                      <a:prstDash val="solid"/>
                      <a:round/>
                      <a:headEnd type="none" w="med" len="med"/>
                      <a:tailEnd type="none" w="med" len="med"/>
                    </a:lnT>
                    <a:lnB>
                      <a:noFill/>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Q2
Variance</a:t>
                      </a:r>
                      <a:endParaRPr lang="en-US" sz="800" b="1" i="0" u="none" strike="noStrike" dirty="0">
                        <a:solidFill>
                          <a:srgbClr val="000000"/>
                        </a:solidFill>
                        <a:effectLst/>
                        <a:latin typeface="Calibri" panose="020F0502020204030204"/>
                      </a:endParaRPr>
                    </a:p>
                  </a:txBody>
                  <a:tcPr marL="0" marR="0" marT="0" marB="0" anchor="ct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Q3
Variance</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Q4
Variance</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FY25
Variance</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6E0B4"/>
                    </a:solidFill>
                  </a:tcPr>
                </a:tc>
                <a:extLst>
                  <a:ext uri="{0D108BD9-81ED-4DB2-BD59-A6C34878D82A}">
                    <a16:rowId xmlns:a16="http://schemas.microsoft.com/office/drawing/2014/main" val="28915783"/>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Revenue</a:t>
                      </a:r>
                      <a:endParaRPr lang="en-US" sz="800" b="1" i="0" u="none" strike="noStrike" dirty="0">
                        <a:solidFill>
                          <a:srgbClr val="000000"/>
                        </a:solidFill>
                        <a:effectLst/>
                        <a:latin typeface="Calibri" panose="020F0502020204030204"/>
                      </a:endParaRPr>
                    </a:p>
                  </a:txBody>
                  <a:tcPr marL="171450" marR="0" marT="0" marB="0" anchor="ctr">
                    <a:lnL w="190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3,387</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9,328</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9,595</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-44,038</a:t>
                      </a:r>
                      <a:endParaRPr lang="en-US" sz="800" b="0"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-21,727</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3094425614"/>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COGS</a:t>
                      </a:r>
                      <a:endParaRPr lang="en-US" sz="800" b="1" i="0" u="none" strike="noStrike" dirty="0">
                        <a:solidFill>
                          <a:srgbClr val="000000"/>
                        </a:solidFill>
                        <a:effectLst/>
                        <a:latin typeface="Calibri" panose="020F0502020204030204"/>
                      </a:endParaRPr>
                    </a:p>
                  </a:txBody>
                  <a:tcPr marL="171450" marR="0" marT="0" marB="0" anchor="ctr">
                    <a:lnL w="190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1,711</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2,533</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3,118</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864</a:t>
                      </a:r>
                      <a:endParaRPr lang="en-US" sz="800" b="0"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8,228</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1444482543"/>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GM$</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1,675</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6,794</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6,476</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-44,902</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-29,956</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4078367362"/>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GM%</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0.8%</a:t>
                      </a:r>
                      <a:endParaRPr lang="en-US" sz="800" b="1" i="0" u="none" strike="noStrike" dirty="0">
                        <a:solidFill>
                          <a:srgbClr val="000000"/>
                        </a:solidFill>
                        <a:effectLst/>
                        <a:latin typeface="Calibri" panose="020F0502020204030204"/>
                      </a:endParaRPr>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5.2%</a:t>
                      </a:r>
                      <a:endParaRPr lang="en-US" sz="800" b="1" i="0" u="none" strike="noStrike" dirty="0">
                        <a:solidFill>
                          <a:srgbClr val="000000"/>
                        </a:solidFill>
                        <a:effectLst/>
                        <a:latin typeface="Calibri" panose="020F0502020204030204"/>
                      </a:endParaRPr>
                    </a:p>
                  </a:txBody>
                  <a:tcPr marL="0" marR="0" marT="0" marB="0" anchor="ctr">
                    <a:lnL>
                      <a:noFill/>
                    </a:lnL>
                    <a:lnR w="19050" cap="flat" cmpd="sng" algn="ctr">
                      <a:no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1.8%</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-57.8%</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-8.0%</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532700203"/>
                  </a:ext>
                </a:extLst>
              </a:tr>
            </a:tbl>
          </a:graphicData>
        </a:graphic>
      </p:graphicFrame>
    </p:spTree>
    <p:extLst>
      <p:ext uri="{BB962C8B-B14F-4D97-AF65-F5344CB8AC3E}">
        <p14:creationId xmlns:p14="http://schemas.microsoft.com/office/powerpoint/2010/main" val="3060708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EEDD3-83FD-E191-7243-9DEB0722A0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B2B45-8611-FCE1-A424-7C4790551E08}"/>
              </a:ext>
            </a:extLst>
          </p:cNvPr>
          <p:cNvSpPr>
            <a:spLocks noGrp="1"/>
          </p:cNvSpPr>
          <p:nvPr>
            <p:ph type="title"/>
          </p:nvPr>
        </p:nvSpPr>
        <p:spPr/>
        <p:txBody>
          <a:bodyPr/>
          <a:lstStyle/>
          <a:p>
            <a:r>
              <a:rPr lang="en-US">
                <a:solidFill>
                  <a:schemeClr val="tx1"/>
                </a:solidFill>
                <a:latin typeface="CiscoSansCHS Light" pitchFamily="2" charset="-120"/>
                <a:ea typeface="CiscoSansCHS Light" pitchFamily="2" charset="-120"/>
              </a:rPr>
              <a:t>Next Steps/Pending Items</a:t>
            </a:r>
            <a:endParaRPr lang="en-US">
              <a:solidFill>
                <a:schemeClr val="bg1"/>
              </a:solidFill>
              <a:latin typeface="CiscoSansCHS Light" pitchFamily="2" charset="-120"/>
              <a:ea typeface="CiscoSansCHS Light" pitchFamily="2" charset="-120"/>
            </a:endParaRPr>
          </a:p>
        </p:txBody>
      </p:sp>
      <p:sp>
        <p:nvSpPr>
          <p:cNvPr id="10" name="TextBox 9">
            <a:extLst>
              <a:ext uri="{FF2B5EF4-FFF2-40B4-BE49-F238E27FC236}">
                <a16:creationId xmlns:a16="http://schemas.microsoft.com/office/drawing/2014/main" id="{E84F6646-2F72-34CB-AD31-1D12BDA6C92C}"/>
              </a:ext>
            </a:extLst>
          </p:cNvPr>
          <p:cNvSpPr txBox="1"/>
          <p:nvPr/>
        </p:nvSpPr>
        <p:spPr>
          <a:xfrm>
            <a:off x="6258400" y="5809814"/>
            <a:ext cx="5898876" cy="861774"/>
          </a:xfrm>
          <a:prstGeom prst="rect">
            <a:avLst/>
          </a:prstGeom>
          <a:noFill/>
        </p:spPr>
        <p:txBody>
          <a:bodyPr wrap="square" lIns="91440" tIns="45720" rIns="91440" bIns="45720" rtlCol="0" anchor="t">
            <a:spAutoFit/>
          </a:bodyPr>
          <a:lstStyle/>
          <a:p>
            <a:endParaRPr lang="en-US">
              <a:latin typeface="CiscoSansCHS Light" pitchFamily="2" charset="-120"/>
              <a:ea typeface="CiscoSansCHS Light" pitchFamily="2" charset="-120"/>
            </a:endParaRPr>
          </a:p>
          <a:p>
            <a:pPr marL="285750" indent="-285750">
              <a:buFont typeface="Arial" panose="020B0604020202020204" pitchFamily="34" charset="0"/>
              <a:buChar char="•"/>
            </a:pPr>
            <a:r>
              <a:rPr lang="en-US" sz="1600" b="1">
                <a:solidFill>
                  <a:schemeClr val="accent2">
                    <a:lumMod val="75000"/>
                  </a:schemeClr>
                </a:solidFill>
                <a:latin typeface="CiscoSansCHS Light" pitchFamily="2" charset="-120"/>
                <a:ea typeface="CiscoSansCHS Light" pitchFamily="2" charset="-120"/>
              </a:rPr>
              <a:t>Month 3 Sign-off Deadline: </a:t>
            </a:r>
            <a:r>
              <a:rPr lang="en-US" sz="1600" b="1">
                <a:solidFill>
                  <a:srgbClr val="0070C0"/>
                </a:solidFill>
                <a:latin typeface="CiscoSansCHS Light" pitchFamily="2" charset="-120"/>
                <a:ea typeface="CiscoSansCHS Light" pitchFamily="2" charset="-120"/>
              </a:rPr>
              <a:t>Wednesday 04/30/25 EOD              </a:t>
            </a:r>
            <a:r>
              <a:rPr lang="en-US" sz="1400" b="1" i="1">
                <a:solidFill>
                  <a:srgbClr val="0070C0"/>
                </a:solidFill>
                <a:latin typeface="CiscoSansCHS Light" pitchFamily="2" charset="-120"/>
                <a:ea typeface="CiscoSansCHS Light" pitchFamily="2" charset="-120"/>
              </a:rPr>
              <a:t>(Finance will complete the submission upon sign-off)</a:t>
            </a:r>
            <a:endParaRPr lang="en-US" sz="1600" b="1" i="1">
              <a:solidFill>
                <a:srgbClr val="0070C0"/>
              </a:solidFill>
              <a:latin typeface="CiscoSansCHS Light" pitchFamily="2" charset="-120"/>
              <a:ea typeface="CiscoSansCHS Light" pitchFamily="2" charset="-120"/>
              <a:cs typeface="Calibri"/>
            </a:endParaRPr>
          </a:p>
        </p:txBody>
      </p:sp>
      <p:sp>
        <p:nvSpPr>
          <p:cNvPr id="17" name="Oval 16">
            <a:extLst>
              <a:ext uri="{FF2B5EF4-FFF2-40B4-BE49-F238E27FC236}">
                <a16:creationId xmlns:a16="http://schemas.microsoft.com/office/drawing/2014/main" id="{A125FB2E-EEB0-7C79-44AA-86C17AA6D376}"/>
              </a:ext>
            </a:extLst>
          </p:cNvPr>
          <p:cNvSpPr>
            <a:spLocks noChangeAspect="1"/>
          </p:cNvSpPr>
          <p:nvPr/>
        </p:nvSpPr>
        <p:spPr>
          <a:xfrm>
            <a:off x="7417386" y="198087"/>
            <a:ext cx="609600" cy="609600"/>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1</a:t>
            </a:r>
          </a:p>
        </p:txBody>
      </p:sp>
      <p:sp>
        <p:nvSpPr>
          <p:cNvPr id="19" name="Oval 18">
            <a:extLst>
              <a:ext uri="{FF2B5EF4-FFF2-40B4-BE49-F238E27FC236}">
                <a16:creationId xmlns:a16="http://schemas.microsoft.com/office/drawing/2014/main" id="{A63EF6DB-C6C9-01DC-17B9-BF5F0D91E202}"/>
              </a:ext>
            </a:extLst>
          </p:cNvPr>
          <p:cNvSpPr>
            <a:spLocks noChangeAspect="1"/>
          </p:cNvSpPr>
          <p:nvPr/>
        </p:nvSpPr>
        <p:spPr>
          <a:xfrm>
            <a:off x="7411843" y="1686194"/>
            <a:ext cx="609600" cy="609600"/>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3</a:t>
            </a:r>
          </a:p>
        </p:txBody>
      </p:sp>
      <p:sp>
        <p:nvSpPr>
          <p:cNvPr id="20" name="Oval 19">
            <a:extLst>
              <a:ext uri="{FF2B5EF4-FFF2-40B4-BE49-F238E27FC236}">
                <a16:creationId xmlns:a16="http://schemas.microsoft.com/office/drawing/2014/main" id="{F11D32A3-6AF3-6D9C-697A-DF20B3788C71}"/>
              </a:ext>
            </a:extLst>
          </p:cNvPr>
          <p:cNvSpPr>
            <a:spLocks noChangeAspect="1"/>
          </p:cNvSpPr>
          <p:nvPr/>
        </p:nvSpPr>
        <p:spPr>
          <a:xfrm>
            <a:off x="7411843" y="5328751"/>
            <a:ext cx="609600" cy="609600"/>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7</a:t>
            </a:r>
          </a:p>
        </p:txBody>
      </p:sp>
      <p:sp>
        <p:nvSpPr>
          <p:cNvPr id="21" name="TextBox 20">
            <a:extLst>
              <a:ext uri="{FF2B5EF4-FFF2-40B4-BE49-F238E27FC236}">
                <a16:creationId xmlns:a16="http://schemas.microsoft.com/office/drawing/2014/main" id="{FC095C64-6DE4-76A8-3EB0-85F4D2867FF9}"/>
              </a:ext>
            </a:extLst>
          </p:cNvPr>
          <p:cNvSpPr txBox="1"/>
          <p:nvPr/>
        </p:nvSpPr>
        <p:spPr>
          <a:xfrm>
            <a:off x="8170715" y="279040"/>
            <a:ext cx="4199757" cy="400110"/>
          </a:xfrm>
          <a:prstGeom prst="rect">
            <a:avLst/>
          </a:prstGeom>
          <a:noFill/>
        </p:spPr>
        <p:txBody>
          <a:bodyPr wrap="square" lIns="91440" tIns="45720" rIns="91440" bIns="45720" rtlCol="0" anchor="ctr">
            <a:spAutoFit/>
          </a:bodyPr>
          <a:lstStyle/>
          <a:p>
            <a:r>
              <a:rPr lang="en-US" sz="2000">
                <a:solidFill>
                  <a:schemeClr val="bg1">
                    <a:lumMod val="65000"/>
                  </a:schemeClr>
                </a:solidFill>
                <a:latin typeface="CiscoSansCHS Light" pitchFamily="2" charset="-120"/>
                <a:ea typeface="CiscoSansCHS Light" pitchFamily="2" charset="-120"/>
              </a:rPr>
              <a:t>M3 Revenue Act </a:t>
            </a:r>
            <a:r>
              <a:rPr lang="en-US" sz="1600" i="1">
                <a:solidFill>
                  <a:schemeClr val="bg1">
                    <a:lumMod val="65000"/>
                  </a:schemeClr>
                </a:solidFill>
                <a:latin typeface="CiscoSansCHS Light" pitchFamily="2" charset="-120"/>
                <a:ea typeface="CiscoSansCHS Light" pitchFamily="2" charset="-120"/>
              </a:rPr>
              <a:t>(Slides #3-8)</a:t>
            </a:r>
          </a:p>
        </p:txBody>
      </p:sp>
      <p:sp>
        <p:nvSpPr>
          <p:cNvPr id="22" name="TextBox 21">
            <a:extLst>
              <a:ext uri="{FF2B5EF4-FFF2-40B4-BE49-F238E27FC236}">
                <a16:creationId xmlns:a16="http://schemas.microsoft.com/office/drawing/2014/main" id="{B58E2A28-1C5F-640B-CC1A-7807A1079FF5}"/>
              </a:ext>
            </a:extLst>
          </p:cNvPr>
          <p:cNvSpPr txBox="1"/>
          <p:nvPr/>
        </p:nvSpPr>
        <p:spPr>
          <a:xfrm>
            <a:off x="8194315" y="3658224"/>
            <a:ext cx="4322039" cy="400110"/>
          </a:xfrm>
          <a:prstGeom prst="rect">
            <a:avLst/>
          </a:prstGeom>
          <a:noFill/>
        </p:spPr>
        <p:txBody>
          <a:bodyPr wrap="square" lIns="91440" tIns="45720" rIns="91440" bIns="45720" rtlCol="0" anchor="ctr">
            <a:spAutoFit/>
          </a:bodyPr>
          <a:lstStyle>
            <a:defPPr>
              <a:defRPr lang="en-US"/>
            </a:defPPr>
            <a:lvl1pPr>
              <a:defRPr sz="2000"/>
            </a:lvl1pPr>
          </a:lstStyle>
          <a:p>
            <a:r>
              <a:rPr lang="en-US">
                <a:latin typeface="CiscoSansCHS Light" pitchFamily="2" charset="-120"/>
                <a:ea typeface="CiscoSansCHS Light" pitchFamily="2" charset="-120"/>
              </a:rPr>
              <a:t>Expenses</a:t>
            </a:r>
            <a:endParaRPr lang="en-US" sz="1600" i="1">
              <a:latin typeface="CiscoSansCHS Light" pitchFamily="2" charset="-120"/>
              <a:ea typeface="CiscoSansCHS Light" pitchFamily="2" charset="-120"/>
            </a:endParaRPr>
          </a:p>
        </p:txBody>
      </p:sp>
      <p:sp>
        <p:nvSpPr>
          <p:cNvPr id="23" name="Oval 22">
            <a:extLst>
              <a:ext uri="{FF2B5EF4-FFF2-40B4-BE49-F238E27FC236}">
                <a16:creationId xmlns:a16="http://schemas.microsoft.com/office/drawing/2014/main" id="{093CB60B-9220-FF17-7DBC-395686DEAC98}"/>
              </a:ext>
            </a:extLst>
          </p:cNvPr>
          <p:cNvSpPr>
            <a:spLocks noChangeAspect="1"/>
          </p:cNvSpPr>
          <p:nvPr/>
        </p:nvSpPr>
        <p:spPr>
          <a:xfrm>
            <a:off x="7411843" y="4439244"/>
            <a:ext cx="609600" cy="6096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6</a:t>
            </a:r>
          </a:p>
        </p:txBody>
      </p:sp>
      <p:sp>
        <p:nvSpPr>
          <p:cNvPr id="24" name="TextBox 23">
            <a:extLst>
              <a:ext uri="{FF2B5EF4-FFF2-40B4-BE49-F238E27FC236}">
                <a16:creationId xmlns:a16="http://schemas.microsoft.com/office/drawing/2014/main" id="{83718B77-6C6F-7A5E-7C2D-6014F981F91B}"/>
              </a:ext>
            </a:extLst>
          </p:cNvPr>
          <p:cNvSpPr txBox="1"/>
          <p:nvPr/>
        </p:nvSpPr>
        <p:spPr>
          <a:xfrm>
            <a:off x="8194315" y="2739341"/>
            <a:ext cx="4282349" cy="400110"/>
          </a:xfrm>
          <a:prstGeom prst="rect">
            <a:avLst/>
          </a:prstGeom>
          <a:noFill/>
        </p:spPr>
        <p:txBody>
          <a:bodyPr wrap="square" lIns="91440" tIns="45720" rIns="91440" bIns="45720" rtlCol="0" anchor="ctr">
            <a:spAutoFit/>
          </a:bodyPr>
          <a:lstStyle>
            <a:defPPr>
              <a:defRPr lang="en-US"/>
            </a:defPPr>
            <a:lvl1pPr>
              <a:defRPr sz="2000"/>
            </a:lvl1pPr>
          </a:lstStyle>
          <a:p>
            <a:r>
              <a:rPr lang="en-US">
                <a:latin typeface="CiscoSansCHS Light" pitchFamily="2" charset="-120"/>
                <a:ea typeface="CiscoSansCHS Light" pitchFamily="2" charset="-120"/>
              </a:rPr>
              <a:t>Next Steps </a:t>
            </a:r>
            <a:r>
              <a:rPr lang="en-US" sz="1600" i="1">
                <a:latin typeface="CiscoSansCHS Light" pitchFamily="2" charset="-120"/>
                <a:ea typeface="CiscoSansCHS Light" pitchFamily="2" charset="-120"/>
              </a:rPr>
              <a:t>(Slide# 14)</a:t>
            </a:r>
          </a:p>
        </p:txBody>
      </p:sp>
      <p:sp>
        <p:nvSpPr>
          <p:cNvPr id="26" name="TextBox 25">
            <a:extLst>
              <a:ext uri="{FF2B5EF4-FFF2-40B4-BE49-F238E27FC236}">
                <a16:creationId xmlns:a16="http://schemas.microsoft.com/office/drawing/2014/main" id="{21D76FFB-77AA-DC5A-DBC8-1AD8F8CF37F9}"/>
              </a:ext>
            </a:extLst>
          </p:cNvPr>
          <p:cNvSpPr txBox="1"/>
          <p:nvPr/>
        </p:nvSpPr>
        <p:spPr>
          <a:xfrm>
            <a:off x="8171128" y="5389653"/>
            <a:ext cx="4161657" cy="400110"/>
          </a:xfrm>
          <a:prstGeom prst="rect">
            <a:avLst/>
          </a:prstGeom>
          <a:noFill/>
        </p:spPr>
        <p:txBody>
          <a:bodyPr wrap="square" lIns="91440" tIns="45720" rIns="91440" bIns="45720" rtlCol="0" anchor="ctr">
            <a:spAutoFit/>
          </a:bodyPr>
          <a:lstStyle/>
          <a:p>
            <a:r>
              <a:rPr lang="en-US" sz="2000">
                <a:solidFill>
                  <a:schemeClr val="bg1">
                    <a:lumMod val="65000"/>
                  </a:schemeClr>
                </a:solidFill>
                <a:latin typeface="CiscoSansCHS Light" pitchFamily="2" charset="-120"/>
                <a:ea typeface="CiscoSansCHS Light" pitchFamily="2" charset="-120"/>
              </a:rPr>
              <a:t>Backup &amp; Additional Analysis </a:t>
            </a:r>
          </a:p>
        </p:txBody>
      </p:sp>
      <p:sp>
        <p:nvSpPr>
          <p:cNvPr id="27" name="Oval 26">
            <a:extLst>
              <a:ext uri="{FF2B5EF4-FFF2-40B4-BE49-F238E27FC236}">
                <a16:creationId xmlns:a16="http://schemas.microsoft.com/office/drawing/2014/main" id="{B6CF90E4-E347-CCD4-0D6C-E0C6D462E618}"/>
              </a:ext>
            </a:extLst>
          </p:cNvPr>
          <p:cNvSpPr>
            <a:spLocks noChangeAspect="1"/>
          </p:cNvSpPr>
          <p:nvPr/>
        </p:nvSpPr>
        <p:spPr>
          <a:xfrm>
            <a:off x="7411843" y="3549737"/>
            <a:ext cx="609600" cy="6096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5</a:t>
            </a:r>
          </a:p>
        </p:txBody>
      </p:sp>
      <p:sp>
        <p:nvSpPr>
          <p:cNvPr id="28" name="TextBox 27">
            <a:extLst>
              <a:ext uri="{FF2B5EF4-FFF2-40B4-BE49-F238E27FC236}">
                <a16:creationId xmlns:a16="http://schemas.microsoft.com/office/drawing/2014/main" id="{B54063A2-C0B9-0C7B-3A64-18BD316AEA5E}"/>
              </a:ext>
            </a:extLst>
          </p:cNvPr>
          <p:cNvSpPr txBox="1"/>
          <p:nvPr/>
        </p:nvSpPr>
        <p:spPr>
          <a:xfrm>
            <a:off x="8162901" y="4542736"/>
            <a:ext cx="3445410" cy="400110"/>
          </a:xfrm>
          <a:prstGeom prst="rect">
            <a:avLst/>
          </a:prstGeom>
          <a:noFill/>
        </p:spPr>
        <p:txBody>
          <a:bodyPr wrap="square" lIns="91440" tIns="45720" rIns="91440" bIns="45720" rtlCol="0" anchor="ctr">
            <a:spAutoFit/>
          </a:bodyPr>
          <a:lstStyle>
            <a:defPPr>
              <a:defRPr lang="en-US"/>
            </a:defPPr>
            <a:lvl1pPr>
              <a:defRPr sz="2000"/>
            </a:lvl1pPr>
          </a:lstStyle>
          <a:p>
            <a:r>
              <a:rPr lang="en-US">
                <a:latin typeface="CiscoSansCHS Light" pitchFamily="2" charset="-120"/>
                <a:ea typeface="CiscoSansCHS Light" pitchFamily="2" charset="-120"/>
              </a:rPr>
              <a:t>CML &amp; Bookings</a:t>
            </a:r>
            <a:endParaRPr lang="en-US" sz="1600" i="1">
              <a:latin typeface="CiscoSansCHS Light" pitchFamily="2" charset="-120"/>
              <a:ea typeface="CiscoSansCHS Light" pitchFamily="2" charset="-120"/>
            </a:endParaRPr>
          </a:p>
        </p:txBody>
      </p:sp>
      <p:sp>
        <p:nvSpPr>
          <p:cNvPr id="29" name="TextBox 28">
            <a:extLst>
              <a:ext uri="{FF2B5EF4-FFF2-40B4-BE49-F238E27FC236}">
                <a16:creationId xmlns:a16="http://schemas.microsoft.com/office/drawing/2014/main" id="{52AFBBBD-D079-5845-CAD2-7BDDC0D548F7}"/>
              </a:ext>
            </a:extLst>
          </p:cNvPr>
          <p:cNvSpPr txBox="1"/>
          <p:nvPr/>
        </p:nvSpPr>
        <p:spPr>
          <a:xfrm>
            <a:off x="8194315" y="1790939"/>
            <a:ext cx="3997685" cy="400110"/>
          </a:xfrm>
          <a:prstGeom prst="rect">
            <a:avLst/>
          </a:prstGeom>
          <a:noFill/>
        </p:spPr>
        <p:txBody>
          <a:bodyPr wrap="square" lIns="91440" tIns="45720" rIns="91440" bIns="45720" rtlCol="0" anchor="ctr">
            <a:spAutoFit/>
          </a:bodyPr>
          <a:lstStyle>
            <a:defPPr>
              <a:defRPr lang="en-US"/>
            </a:defPPr>
            <a:lvl1pPr>
              <a:defRPr sz="2000">
                <a:solidFill>
                  <a:schemeClr val="bg1">
                    <a:lumMod val="65000"/>
                  </a:schemeClr>
                </a:solidFill>
              </a:defRPr>
            </a:lvl1pPr>
          </a:lstStyle>
          <a:p>
            <a:r>
              <a:rPr lang="en-US">
                <a:latin typeface="CiscoSansCHS Light" pitchFamily="2" charset="-120"/>
                <a:ea typeface="CiscoSansCHS Light" pitchFamily="2" charset="-120"/>
              </a:rPr>
              <a:t>Q4 Revenue Commit (</a:t>
            </a:r>
            <a:r>
              <a:rPr lang="en-US" sz="1600" i="1">
                <a:latin typeface="CiscoSansCHS Light" pitchFamily="2" charset="-120"/>
                <a:ea typeface="CiscoSansCHS Light" pitchFamily="2" charset="-120"/>
              </a:rPr>
              <a:t>Slides #13)</a:t>
            </a:r>
          </a:p>
        </p:txBody>
      </p:sp>
      <p:sp>
        <p:nvSpPr>
          <p:cNvPr id="32" name="Oval 31">
            <a:extLst>
              <a:ext uri="{FF2B5EF4-FFF2-40B4-BE49-F238E27FC236}">
                <a16:creationId xmlns:a16="http://schemas.microsoft.com/office/drawing/2014/main" id="{6EEB04A3-DCF5-1018-2F57-A3C55F1525C1}"/>
              </a:ext>
            </a:extLst>
          </p:cNvPr>
          <p:cNvSpPr>
            <a:spLocks noChangeAspect="1"/>
          </p:cNvSpPr>
          <p:nvPr/>
        </p:nvSpPr>
        <p:spPr>
          <a:xfrm>
            <a:off x="7411843" y="2617965"/>
            <a:ext cx="609600" cy="6096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4</a:t>
            </a:r>
          </a:p>
        </p:txBody>
      </p:sp>
      <p:sp>
        <p:nvSpPr>
          <p:cNvPr id="3" name="Left Brace 2">
            <a:extLst>
              <a:ext uri="{FF2B5EF4-FFF2-40B4-BE49-F238E27FC236}">
                <a16:creationId xmlns:a16="http://schemas.microsoft.com/office/drawing/2014/main" id="{FD51C889-D70E-4AED-63E5-B1A7D91B61D8}"/>
              </a:ext>
            </a:extLst>
          </p:cNvPr>
          <p:cNvSpPr/>
          <p:nvPr/>
        </p:nvSpPr>
        <p:spPr>
          <a:xfrm>
            <a:off x="7059183" y="204831"/>
            <a:ext cx="352660" cy="2047879"/>
          </a:xfrm>
          <a:prstGeom prst="leftBrace">
            <a:avLst>
              <a:gd name="adj1" fmla="val 8333"/>
              <a:gd name="adj2" fmla="val 50315"/>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iscoSansCHS Light" pitchFamily="2" charset="-120"/>
              <a:ea typeface="CiscoSansCHS Light" pitchFamily="2" charset="-120"/>
            </a:endParaRPr>
          </a:p>
        </p:txBody>
      </p:sp>
      <p:sp>
        <p:nvSpPr>
          <p:cNvPr id="4" name="Rectangle: Rounded Corners 3">
            <a:extLst>
              <a:ext uri="{FF2B5EF4-FFF2-40B4-BE49-F238E27FC236}">
                <a16:creationId xmlns:a16="http://schemas.microsoft.com/office/drawing/2014/main" id="{723E72B7-2D67-3F86-CC29-1907936090A0}"/>
              </a:ext>
            </a:extLst>
          </p:cNvPr>
          <p:cNvSpPr/>
          <p:nvPr/>
        </p:nvSpPr>
        <p:spPr>
          <a:xfrm>
            <a:off x="5741376" y="733245"/>
            <a:ext cx="1829588" cy="49316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lumMod val="65000"/>
                  </a:schemeClr>
                </a:solidFill>
                <a:latin typeface="CiscoSansCHS Light" pitchFamily="2" charset="-120"/>
                <a:ea typeface="CiscoSansCHS Light" pitchFamily="2" charset="-120"/>
              </a:rPr>
              <a:t>Last Week</a:t>
            </a:r>
          </a:p>
        </p:txBody>
      </p:sp>
      <p:sp>
        <p:nvSpPr>
          <p:cNvPr id="5" name="Left Brace 4">
            <a:extLst>
              <a:ext uri="{FF2B5EF4-FFF2-40B4-BE49-F238E27FC236}">
                <a16:creationId xmlns:a16="http://schemas.microsoft.com/office/drawing/2014/main" id="{7F4AD6D9-C690-9D12-3EF3-506110908215}"/>
              </a:ext>
            </a:extLst>
          </p:cNvPr>
          <p:cNvSpPr/>
          <p:nvPr/>
        </p:nvSpPr>
        <p:spPr>
          <a:xfrm>
            <a:off x="7077819" y="2661136"/>
            <a:ext cx="352660" cy="2216908"/>
          </a:xfrm>
          <a:prstGeom prst="leftBrace">
            <a:avLst>
              <a:gd name="adj1" fmla="val 8333"/>
              <a:gd name="adj2" fmla="val 50315"/>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iscoSansCHS Light" pitchFamily="2" charset="-120"/>
              <a:ea typeface="CiscoSansCHS Light" pitchFamily="2" charset="-120"/>
            </a:endParaRPr>
          </a:p>
        </p:txBody>
      </p:sp>
      <p:sp>
        <p:nvSpPr>
          <p:cNvPr id="6" name="Rectangle: Rounded Corners 5">
            <a:extLst>
              <a:ext uri="{FF2B5EF4-FFF2-40B4-BE49-F238E27FC236}">
                <a16:creationId xmlns:a16="http://schemas.microsoft.com/office/drawing/2014/main" id="{CEA7F765-7B4F-91E6-A39D-3C8E024FC0B6}"/>
              </a:ext>
            </a:extLst>
          </p:cNvPr>
          <p:cNvSpPr/>
          <p:nvPr/>
        </p:nvSpPr>
        <p:spPr>
          <a:xfrm>
            <a:off x="5675597" y="3523006"/>
            <a:ext cx="1829588" cy="49316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CiscoSansCHS Light" pitchFamily="2" charset="-120"/>
                <a:ea typeface="CiscoSansCHS Light" pitchFamily="2" charset="-120"/>
              </a:rPr>
              <a:t>Today</a:t>
            </a:r>
          </a:p>
        </p:txBody>
      </p:sp>
      <p:sp>
        <p:nvSpPr>
          <p:cNvPr id="7" name="Oval 6">
            <a:extLst>
              <a:ext uri="{FF2B5EF4-FFF2-40B4-BE49-F238E27FC236}">
                <a16:creationId xmlns:a16="http://schemas.microsoft.com/office/drawing/2014/main" id="{48C0F2F7-16DA-2CC1-0508-B0ED139DDAF1}"/>
              </a:ext>
            </a:extLst>
          </p:cNvPr>
          <p:cNvSpPr>
            <a:spLocks noChangeAspect="1"/>
          </p:cNvSpPr>
          <p:nvPr/>
        </p:nvSpPr>
        <p:spPr>
          <a:xfrm>
            <a:off x="7430479" y="937253"/>
            <a:ext cx="628236" cy="628236"/>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2</a:t>
            </a:r>
          </a:p>
        </p:txBody>
      </p:sp>
      <p:sp>
        <p:nvSpPr>
          <p:cNvPr id="8" name="TextBox 7">
            <a:extLst>
              <a:ext uri="{FF2B5EF4-FFF2-40B4-BE49-F238E27FC236}">
                <a16:creationId xmlns:a16="http://schemas.microsoft.com/office/drawing/2014/main" id="{B31EF2CF-9E7B-EDE7-D21C-D821912F6787}"/>
              </a:ext>
            </a:extLst>
          </p:cNvPr>
          <p:cNvSpPr txBox="1"/>
          <p:nvPr/>
        </p:nvSpPr>
        <p:spPr>
          <a:xfrm>
            <a:off x="8194315" y="1028716"/>
            <a:ext cx="3997685" cy="400110"/>
          </a:xfrm>
          <a:prstGeom prst="rect">
            <a:avLst/>
          </a:prstGeom>
          <a:noFill/>
        </p:spPr>
        <p:txBody>
          <a:bodyPr wrap="square" lIns="91440" tIns="45720" rIns="91440" bIns="45720" rtlCol="0" anchor="ctr">
            <a:spAutoFit/>
          </a:bodyPr>
          <a:lstStyle>
            <a:defPPr>
              <a:defRPr lang="en-US"/>
            </a:defPPr>
            <a:lvl1pPr>
              <a:defRPr sz="2000">
                <a:solidFill>
                  <a:schemeClr val="bg1">
                    <a:lumMod val="65000"/>
                  </a:schemeClr>
                </a:solidFill>
              </a:defRPr>
            </a:lvl1pPr>
          </a:lstStyle>
          <a:p>
            <a:r>
              <a:rPr lang="en-US">
                <a:latin typeface="CiscoSansCHS Light" pitchFamily="2" charset="-120"/>
                <a:ea typeface="CiscoSansCHS Light" pitchFamily="2" charset="-120"/>
              </a:rPr>
              <a:t>Q3 Revenue Act </a:t>
            </a:r>
            <a:r>
              <a:rPr lang="en-US" sz="1600" i="1">
                <a:latin typeface="CiscoSansCHS Light" pitchFamily="2" charset="-120"/>
                <a:ea typeface="CiscoSansCHS Light" pitchFamily="2" charset="-120"/>
              </a:rPr>
              <a:t>(Slides #9-12)</a:t>
            </a:r>
          </a:p>
        </p:txBody>
      </p:sp>
    </p:spTree>
    <p:extLst>
      <p:ext uri="{BB962C8B-B14F-4D97-AF65-F5344CB8AC3E}">
        <p14:creationId xmlns:p14="http://schemas.microsoft.com/office/powerpoint/2010/main" val="3041056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11">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FBCB42-4CF7-AFEF-7A2F-1933BAF4C430}"/>
              </a:ext>
            </a:extLst>
          </p:cNvPr>
          <p:cNvSpPr>
            <a:spLocks noGrp="1"/>
          </p:cNvSpPr>
          <p:nvPr>
            <p:ph type="title"/>
          </p:nvPr>
        </p:nvSpPr>
        <p:spPr>
          <a:xfrm>
            <a:off x="524741" y="620392"/>
            <a:ext cx="3808268" cy="5504688"/>
          </a:xfrm>
        </p:spPr>
        <p:txBody>
          <a:bodyPr vert="horz" lIns="91440" tIns="45720" rIns="91440" bIns="45720" rtlCol="0" anchor="ctr">
            <a:normAutofit/>
          </a:bodyPr>
          <a:lstStyle/>
          <a:p>
            <a:br>
              <a:rPr lang="en-US" sz="6000" kern="1200"/>
            </a:br>
            <a:r>
              <a:rPr lang="en-US" sz="6000" kern="1200">
                <a:solidFill>
                  <a:schemeClr val="bg1"/>
                </a:solidFill>
                <a:latin typeface="+mj-lt"/>
                <a:ea typeface="+mj-ea"/>
                <a:cs typeface="+mj-cs"/>
              </a:rPr>
              <a:t>Month End Meetings</a:t>
            </a:r>
            <a:br>
              <a:rPr lang="en-US" sz="6000" kern="1200">
                <a:solidFill>
                  <a:schemeClr val="bg1"/>
                </a:solidFill>
                <a:latin typeface="+mj-lt"/>
                <a:ea typeface="+mj-ea"/>
                <a:cs typeface="+mj-cs"/>
              </a:rPr>
            </a:br>
            <a:endParaRPr lang="en-US" sz="6000" kern="1200">
              <a:solidFill>
                <a:schemeClr val="bg1"/>
              </a:solidFill>
              <a:latin typeface="+mj-lt"/>
              <a:ea typeface="+mj-ea"/>
              <a:cs typeface="+mj-cs"/>
            </a:endParaRPr>
          </a:p>
        </p:txBody>
      </p:sp>
      <p:sp>
        <p:nvSpPr>
          <p:cNvPr id="4" name="TextBox 3">
            <a:extLst>
              <a:ext uri="{FF2B5EF4-FFF2-40B4-BE49-F238E27FC236}">
                <a16:creationId xmlns:a16="http://schemas.microsoft.com/office/drawing/2014/main" id="{D72193E7-9F55-8AC0-5E03-841F76C98381}"/>
              </a:ext>
            </a:extLst>
          </p:cNvPr>
          <p:cNvSpPr txBox="1"/>
          <p:nvPr/>
        </p:nvSpPr>
        <p:spPr>
          <a:xfrm>
            <a:off x="5148566" y="381657"/>
            <a:ext cx="6972865" cy="5232202"/>
          </a:xfrm>
          <a:prstGeom prst="rect">
            <a:avLst/>
          </a:prstGeom>
          <a:noFill/>
        </p:spPr>
        <p:txBody>
          <a:bodyPr wrap="square" lIns="91440" tIns="45720" rIns="91440" bIns="45720" rtlCol="0" anchor="t">
            <a:spAutoFit/>
          </a:bodyPr>
          <a:lstStyle/>
          <a:p>
            <a:pPr marL="342900" indent="-342900">
              <a:buFont typeface="Wingdings" panose="05000000000000000000" pitchFamily="2" charset="2"/>
              <a:buChar char="q"/>
            </a:pPr>
            <a:endParaRPr lang="en-US" sz="2000" b="1" dirty="0">
              <a:solidFill>
                <a:srgbClr val="0070C0"/>
              </a:solidFill>
              <a:latin typeface="CiscoSansCHS Light" pitchFamily="2" charset="-120"/>
              <a:ea typeface="CiscoSansCHS Light" pitchFamily="2" charset="-120"/>
            </a:endParaRPr>
          </a:p>
          <a:p>
            <a:pPr marL="800100" lvl="1" indent="-342900">
              <a:buFont typeface="Wingdings" panose="05000000000000000000" pitchFamily="2" charset="2"/>
              <a:buChar char="q"/>
            </a:pPr>
            <a:r>
              <a:rPr lang="en-US" sz="2000" b="1" dirty="0">
                <a:solidFill>
                  <a:srgbClr val="0070C0"/>
                </a:solidFill>
                <a:latin typeface="CiscoSansCHS Light" pitchFamily="2" charset="-120"/>
                <a:ea typeface="CiscoSansCHS Light" pitchFamily="2" charset="-120"/>
              </a:rPr>
              <a:t>P&amp;L Readout Meetings reduced from 3 to 1</a:t>
            </a:r>
            <a:r>
              <a:rPr lang="en-US" sz="1600" b="1" dirty="0">
                <a:solidFill>
                  <a:srgbClr val="0070C0"/>
                </a:solidFill>
                <a:latin typeface="CiscoSansCHS Light" pitchFamily="2" charset="-120"/>
                <a:ea typeface="CiscoSansCHS Light" pitchFamily="2" charset="-120"/>
              </a:rPr>
              <a:t>  </a:t>
            </a:r>
            <a:endParaRPr lang="en-US" sz="1400" b="1" dirty="0">
              <a:solidFill>
                <a:srgbClr val="0070C0"/>
              </a:solidFill>
              <a:latin typeface="CiscoSansCHS Light" pitchFamily="2" charset="-120"/>
              <a:ea typeface="CiscoSansCHS Light" pitchFamily="2" charset="-120"/>
            </a:endParaRPr>
          </a:p>
          <a:p>
            <a:pPr lvl="1"/>
            <a:endParaRPr lang="en-US" sz="1200" strike="sngStrike" dirty="0">
              <a:solidFill>
                <a:srgbClr val="0070C0"/>
              </a:solidFill>
              <a:latin typeface="CiscoSansCHS Light" pitchFamily="2" charset="-120"/>
              <a:ea typeface="CiscoSansCHS Light" pitchFamily="2" charset="-120"/>
            </a:endParaRPr>
          </a:p>
          <a:p>
            <a:pPr marL="1257300" lvl="2" indent="-342900">
              <a:buFont typeface="Courier New" panose="02070309020205020404" pitchFamily="49" charset="0"/>
              <a:buChar char="o"/>
            </a:pPr>
            <a:r>
              <a:rPr lang="en-US" b="1" strike="sngStrike" dirty="0">
                <a:solidFill>
                  <a:schemeClr val="bg1">
                    <a:lumMod val="65000"/>
                  </a:schemeClr>
                </a:solidFill>
                <a:latin typeface="CiscoSansCHS Light" pitchFamily="2" charset="-120"/>
                <a:ea typeface="CiscoSansCHS Light" pitchFamily="2" charset="-120"/>
              </a:rPr>
              <a:t>WD-2: </a:t>
            </a:r>
            <a:r>
              <a:rPr lang="en-US" sz="1400" b="1" strike="sngStrike" dirty="0">
                <a:solidFill>
                  <a:schemeClr val="bg1">
                    <a:lumMod val="65000"/>
                  </a:schemeClr>
                </a:solidFill>
                <a:latin typeface="CiscoSansCHS Light" pitchFamily="2" charset="-120"/>
                <a:ea typeface="CiscoSansCHS Light" pitchFamily="2" charset="-120"/>
              </a:rPr>
              <a:t>Par, L1s, Finance, Revenue Ops team &amp; Key SMEs</a:t>
            </a:r>
          </a:p>
          <a:p>
            <a:pPr marL="2171700" lvl="4" indent="-342900">
              <a:buFont typeface="Courier New" panose="02070309020205020404" pitchFamily="49" charset="0"/>
              <a:buChar char="o"/>
            </a:pPr>
            <a:r>
              <a:rPr lang="en-US" sz="1400" b="1" strike="sngStrike" dirty="0">
                <a:solidFill>
                  <a:schemeClr val="bg1">
                    <a:lumMod val="65000"/>
                  </a:schemeClr>
                </a:solidFill>
                <a:latin typeface="CiscoSansCHS Light" pitchFamily="2" charset="-120"/>
                <a:ea typeface="CiscoSansCHS Light" pitchFamily="2" charset="-120"/>
              </a:rPr>
              <a:t>Focus: </a:t>
            </a:r>
            <a:r>
              <a:rPr lang="en-US" sz="1400" strike="sngStrike" dirty="0">
                <a:solidFill>
                  <a:schemeClr val="bg1">
                    <a:lumMod val="65000"/>
                  </a:schemeClr>
                </a:solidFill>
                <a:latin typeface="CiscoSansCHS Light" pitchFamily="2" charset="-120"/>
                <a:ea typeface="CiscoSansCHS Light" pitchFamily="2" charset="-120"/>
              </a:rPr>
              <a:t>Revenue flash for the close month</a:t>
            </a:r>
          </a:p>
          <a:p>
            <a:pPr lvl="2"/>
            <a:endParaRPr lang="en-US" sz="1400" b="1" strike="sngStrike" dirty="0">
              <a:solidFill>
                <a:schemeClr val="bg1">
                  <a:lumMod val="65000"/>
                </a:schemeClr>
              </a:solidFill>
              <a:latin typeface="CiscoSansCHS Light" pitchFamily="2" charset="-120"/>
              <a:ea typeface="CiscoSansCHS Light" pitchFamily="2" charset="-120"/>
            </a:endParaRPr>
          </a:p>
          <a:p>
            <a:pPr marL="1257300" lvl="2" indent="-342900">
              <a:buFont typeface="Courier New" panose="02070309020205020404" pitchFamily="49" charset="0"/>
              <a:buChar char="o"/>
            </a:pPr>
            <a:r>
              <a:rPr lang="en-US" b="1" strike="sngStrike" dirty="0">
                <a:solidFill>
                  <a:schemeClr val="bg1">
                    <a:lumMod val="65000"/>
                  </a:schemeClr>
                </a:solidFill>
                <a:latin typeface="CiscoSansCHS Light" pitchFamily="2" charset="-120"/>
                <a:ea typeface="CiscoSansCHS Light" pitchFamily="2" charset="-120"/>
              </a:rPr>
              <a:t>WD+1:  </a:t>
            </a:r>
            <a:r>
              <a:rPr lang="en-US" sz="1400" b="1" strike="sngStrike" dirty="0">
                <a:solidFill>
                  <a:schemeClr val="bg1">
                    <a:lumMod val="65000"/>
                  </a:schemeClr>
                </a:solidFill>
                <a:latin typeface="CiscoSansCHS Light" pitchFamily="2" charset="-120"/>
                <a:ea typeface="CiscoSansCHS Light" pitchFamily="2" charset="-120"/>
              </a:rPr>
              <a:t>L1s, Finance, Revenue Ops team &amp; Forecast Leads</a:t>
            </a:r>
          </a:p>
          <a:p>
            <a:pPr marL="2171700" lvl="4" indent="-342900">
              <a:buFont typeface="Courier New" panose="02070309020205020404" pitchFamily="49" charset="0"/>
              <a:buChar char="o"/>
            </a:pPr>
            <a:r>
              <a:rPr lang="en-US" sz="1400" b="1" strike="sngStrike" dirty="0">
                <a:solidFill>
                  <a:schemeClr val="bg1">
                    <a:lumMod val="65000"/>
                  </a:schemeClr>
                </a:solidFill>
                <a:latin typeface="CiscoSansCHS Light" pitchFamily="2" charset="-120"/>
                <a:ea typeface="CiscoSansCHS Light" pitchFamily="2" charset="-120"/>
              </a:rPr>
              <a:t>Focus: </a:t>
            </a:r>
            <a:r>
              <a:rPr lang="en-US" sz="1400" strike="sngStrike" dirty="0">
                <a:solidFill>
                  <a:schemeClr val="bg1">
                    <a:lumMod val="65000"/>
                  </a:schemeClr>
                </a:solidFill>
                <a:latin typeface="CiscoSansCHS Light" pitchFamily="2" charset="-120"/>
                <a:ea typeface="CiscoSansCHS Light" pitchFamily="2" charset="-120"/>
              </a:rPr>
              <a:t>Month actuals read-out </a:t>
            </a:r>
          </a:p>
          <a:p>
            <a:pPr marL="2171700" lvl="4" indent="-342900">
              <a:buFont typeface="Courier New" panose="02070309020205020404" pitchFamily="49" charset="0"/>
              <a:buChar char="o"/>
            </a:pPr>
            <a:r>
              <a:rPr lang="en-US" sz="1400" strike="sngStrike" dirty="0">
                <a:solidFill>
                  <a:schemeClr val="bg1">
                    <a:lumMod val="65000"/>
                  </a:schemeClr>
                </a:solidFill>
                <a:latin typeface="CiscoSansCHS Light" pitchFamily="2" charset="-120"/>
                <a:ea typeface="CiscoSansCHS Light" pitchFamily="2" charset="-120"/>
              </a:rPr>
              <a:t>Review &amp; finalize Revenue Quarter forecast roll-up</a:t>
            </a:r>
          </a:p>
          <a:p>
            <a:pPr marL="1257300" lvl="2" indent="-342900">
              <a:buFont typeface="Arial" panose="020B0604020202020204" pitchFamily="34" charset="0"/>
              <a:buChar char="•"/>
            </a:pPr>
            <a:endParaRPr lang="en-US" sz="1400" b="1" dirty="0">
              <a:solidFill>
                <a:srgbClr val="0070C0"/>
              </a:solidFill>
              <a:latin typeface="CiscoSansCHS Light" pitchFamily="2" charset="-120"/>
              <a:ea typeface="CiscoSansCHS Light" pitchFamily="2" charset="-120"/>
            </a:endParaRPr>
          </a:p>
          <a:p>
            <a:pPr marL="1257300" lvl="2" indent="-342900">
              <a:buFont typeface="Courier New" panose="02070309020205020404" pitchFamily="49" charset="0"/>
              <a:buChar char="o"/>
            </a:pPr>
            <a:r>
              <a:rPr lang="en-US" b="1" dirty="0">
                <a:solidFill>
                  <a:srgbClr val="0070C0"/>
                </a:solidFill>
                <a:latin typeface="CiscoSansCHS Light" pitchFamily="2" charset="-120"/>
                <a:ea typeface="CiscoSansCHS Light" pitchFamily="2" charset="-120"/>
              </a:rPr>
              <a:t>WD+2: </a:t>
            </a:r>
            <a:r>
              <a:rPr lang="en-US" sz="1400" b="1" dirty="0">
                <a:solidFill>
                  <a:srgbClr val="0070C0"/>
                </a:solidFill>
                <a:latin typeface="CiscoSansCHS Light" pitchFamily="2" charset="-120"/>
                <a:ea typeface="CiscoSansCHS Light" pitchFamily="2" charset="-120"/>
              </a:rPr>
              <a:t>Par, L1s, Finance, Revenue Ops team &amp; Forecast Leads</a:t>
            </a:r>
          </a:p>
          <a:p>
            <a:pPr marL="2171700" lvl="4" indent="-342900">
              <a:buFont typeface="Courier New" panose="02070309020205020404" pitchFamily="49" charset="0"/>
              <a:buChar char="o"/>
            </a:pPr>
            <a:r>
              <a:rPr lang="en-US" sz="1400" b="1" dirty="0">
                <a:solidFill>
                  <a:srgbClr val="0070C0"/>
                </a:solidFill>
                <a:latin typeface="CiscoSansCHS Light" pitchFamily="2" charset="-120"/>
                <a:ea typeface="CiscoSansCHS Light" pitchFamily="2" charset="-120"/>
              </a:rPr>
              <a:t>Focus: </a:t>
            </a:r>
            <a:r>
              <a:rPr lang="en-US" sz="1400" dirty="0">
                <a:solidFill>
                  <a:srgbClr val="0070C0"/>
                </a:solidFill>
                <a:latin typeface="CiscoSansCHS Light" pitchFamily="2" charset="-120"/>
                <a:ea typeface="CiscoSansCHS Light" pitchFamily="2" charset="-120"/>
              </a:rPr>
              <a:t>Request Sign-off/approval </a:t>
            </a:r>
          </a:p>
          <a:p>
            <a:pPr marL="2171700" lvl="4" indent="-342900">
              <a:buFont typeface="Courier New" panose="02070309020205020404" pitchFamily="49" charset="0"/>
              <a:buChar char="o"/>
            </a:pPr>
            <a:r>
              <a:rPr lang="en-US" sz="1400" dirty="0">
                <a:solidFill>
                  <a:srgbClr val="0070C0"/>
                </a:solidFill>
                <a:latin typeface="CiscoSansCHS Light" pitchFamily="2" charset="-120"/>
                <a:ea typeface="CiscoSansCHS Light" pitchFamily="2" charset="-120"/>
              </a:rPr>
              <a:t>Present Month’s final results (Revenue &amp; Expenses)</a:t>
            </a:r>
          </a:p>
          <a:p>
            <a:pPr marL="2171700" lvl="4" indent="-342900">
              <a:buFont typeface="Courier New" panose="02070309020205020404" pitchFamily="49" charset="0"/>
              <a:buChar char="o"/>
            </a:pPr>
            <a:r>
              <a:rPr lang="en-US" sz="1400" dirty="0">
                <a:solidFill>
                  <a:srgbClr val="0070C0"/>
                </a:solidFill>
                <a:latin typeface="CiscoSansCHS Light" pitchFamily="2" charset="-120"/>
                <a:ea typeface="CiscoSansCHS Light" pitchFamily="2" charset="-120"/>
              </a:rPr>
              <a:t>Revenue Forecast, Prelim P&amp;L COGS </a:t>
            </a:r>
            <a:r>
              <a:rPr lang="en-US" sz="1400" dirty="0" err="1">
                <a:solidFill>
                  <a:srgbClr val="0070C0"/>
                </a:solidFill>
                <a:latin typeface="CiscoSansCHS Light" pitchFamily="2" charset="-120"/>
                <a:ea typeface="CiscoSansCHS Light" pitchFamily="2" charset="-120"/>
              </a:rPr>
              <a:t>Fcst</a:t>
            </a:r>
            <a:r>
              <a:rPr lang="en-US" sz="1400" dirty="0">
                <a:solidFill>
                  <a:srgbClr val="0070C0"/>
                </a:solidFill>
                <a:latin typeface="CiscoSansCHS Light" pitchFamily="2" charset="-120"/>
                <a:ea typeface="CiscoSansCHS Light" pitchFamily="2" charset="-120"/>
              </a:rPr>
              <a:t>, Margin </a:t>
            </a:r>
            <a:r>
              <a:rPr lang="en-US" sz="1400" dirty="0" err="1">
                <a:solidFill>
                  <a:srgbClr val="0070C0"/>
                </a:solidFill>
                <a:latin typeface="CiscoSansCHS Light" pitchFamily="2" charset="-120"/>
                <a:ea typeface="CiscoSansCHS Light" pitchFamily="2" charset="-120"/>
              </a:rPr>
              <a:t>Fcst</a:t>
            </a:r>
            <a:endParaRPr lang="en-US" dirty="0">
              <a:solidFill>
                <a:srgbClr val="0070C0"/>
              </a:solidFill>
              <a:latin typeface="CiscoSansCHS Light" pitchFamily="2" charset="-120"/>
              <a:ea typeface="CiscoSansCHS Light" pitchFamily="2" charset="-120"/>
            </a:endParaRPr>
          </a:p>
          <a:p>
            <a:pPr lvl="3"/>
            <a:endParaRPr lang="en-US" sz="1400" i="1" dirty="0">
              <a:solidFill>
                <a:srgbClr val="0070C0"/>
              </a:solidFill>
              <a:latin typeface="CiscoSansCHS Light" pitchFamily="2" charset="-120"/>
              <a:ea typeface="CiscoSansCHS Light" pitchFamily="2" charset="-120"/>
            </a:endParaRPr>
          </a:p>
          <a:p>
            <a:pPr lvl="3"/>
            <a:endParaRPr lang="en-US" sz="1200" i="1" dirty="0">
              <a:solidFill>
                <a:srgbClr val="0070C0"/>
              </a:solidFill>
              <a:latin typeface="CiscoSansCHS Light" pitchFamily="2" charset="-120"/>
              <a:ea typeface="CiscoSansCHS Light" pitchFamily="2" charset="-120"/>
            </a:endParaRPr>
          </a:p>
          <a:p>
            <a:pPr lvl="2"/>
            <a:r>
              <a:rPr lang="en-US" sz="1400" b="1" dirty="0">
                <a:solidFill>
                  <a:srgbClr val="0070C0"/>
                </a:solidFill>
                <a:latin typeface="CiscoSansCHS Light" pitchFamily="2" charset="-120"/>
                <a:ea typeface="CiscoSansCHS Light" pitchFamily="2" charset="-120"/>
              </a:rPr>
              <a:t>Prep Sessions: 30 minutes</a:t>
            </a:r>
            <a:endParaRPr lang="en-US" sz="1200" b="1" dirty="0">
              <a:solidFill>
                <a:srgbClr val="0070C0"/>
              </a:solidFill>
              <a:latin typeface="CiscoSansCHS Light" pitchFamily="2" charset="-120"/>
              <a:ea typeface="CiscoSansCHS Light" pitchFamily="2" charset="-120"/>
            </a:endParaRPr>
          </a:p>
          <a:p>
            <a:pPr marL="1257300" lvl="2" indent="-342900">
              <a:buFont typeface="Courier New" panose="02070309020205020404" pitchFamily="49" charset="0"/>
              <a:buChar char="o"/>
            </a:pPr>
            <a:r>
              <a:rPr lang="en-US" b="1" dirty="0">
                <a:solidFill>
                  <a:srgbClr val="0070C0"/>
                </a:solidFill>
                <a:latin typeface="CiscoSansCHS Light" pitchFamily="2" charset="-120"/>
                <a:ea typeface="CiscoSansCHS Light" pitchFamily="2" charset="-120"/>
              </a:rPr>
              <a:t>WD-2: </a:t>
            </a:r>
            <a:r>
              <a:rPr lang="en-US" sz="1400" b="1" dirty="0">
                <a:solidFill>
                  <a:srgbClr val="0070C0"/>
                </a:solidFill>
                <a:latin typeface="CiscoSansCHS Light" pitchFamily="2" charset="-120"/>
                <a:ea typeface="CiscoSansCHS Light" pitchFamily="2" charset="-120"/>
              </a:rPr>
              <a:t>Monthly and Quarterly flash/commentary</a:t>
            </a:r>
          </a:p>
          <a:p>
            <a:pPr marL="1257300" lvl="2" indent="-342900">
              <a:buFont typeface="Courier New" panose="02070309020205020404" pitchFamily="49" charset="0"/>
              <a:buChar char="o"/>
            </a:pPr>
            <a:r>
              <a:rPr lang="en-US" b="1" dirty="0">
                <a:solidFill>
                  <a:srgbClr val="0070C0"/>
                </a:solidFill>
                <a:latin typeface="CiscoSansCHS Light" pitchFamily="2" charset="-120"/>
                <a:ea typeface="CiscoSansCHS Light" pitchFamily="2" charset="-120"/>
              </a:rPr>
              <a:t>WD+1: </a:t>
            </a:r>
            <a:r>
              <a:rPr lang="en-US" sz="1400" b="1" dirty="0">
                <a:solidFill>
                  <a:srgbClr val="0070C0"/>
                </a:solidFill>
                <a:latin typeface="CiscoSansCHS Light" pitchFamily="2" charset="-120"/>
                <a:ea typeface="CiscoSansCHS Light" pitchFamily="2" charset="-120"/>
              </a:rPr>
              <a:t>Monthly and Quarterly forecast/commentary</a:t>
            </a:r>
          </a:p>
          <a:p>
            <a:pPr marL="1257300" lvl="2" indent="-342900">
              <a:buFont typeface="Courier New" panose="02070309020205020404" pitchFamily="49" charset="0"/>
              <a:buChar char="o"/>
            </a:pPr>
            <a:endParaRPr lang="en-US" sz="1400" b="1" dirty="0">
              <a:solidFill>
                <a:srgbClr val="0070C0"/>
              </a:solidFill>
              <a:latin typeface="CiscoSansCHS Light" pitchFamily="2" charset="-120"/>
              <a:ea typeface="CiscoSansCHS Light" pitchFamily="2" charset="-120"/>
            </a:endParaRPr>
          </a:p>
          <a:p>
            <a:pPr lvl="2"/>
            <a:r>
              <a:rPr lang="en-US" sz="1200" b="1" i="1" dirty="0">
                <a:solidFill>
                  <a:srgbClr val="0070C0"/>
                </a:solidFill>
                <a:latin typeface="CiscoSansCHS Light" pitchFamily="2" charset="-120"/>
                <a:ea typeface="CiscoSansCHS Light" pitchFamily="2" charset="-120"/>
              </a:rPr>
              <a:t>Please Note: </a:t>
            </a:r>
            <a:r>
              <a:rPr lang="en-US" sz="1200" i="1" dirty="0">
                <a:solidFill>
                  <a:srgbClr val="0070C0"/>
                </a:solidFill>
                <a:latin typeface="CiscoSansCHS Light" pitchFamily="2" charset="-120"/>
                <a:ea typeface="CiscoSansCHS Light" pitchFamily="2" charset="-120"/>
              </a:rPr>
              <a:t>Cisco Holidays will impact/shift the P&amp;L meeting dates.</a:t>
            </a:r>
          </a:p>
          <a:p>
            <a:pPr marL="1257300" lvl="2" indent="-342900">
              <a:buFont typeface="Courier New" panose="02070309020205020404" pitchFamily="49" charset="0"/>
              <a:buChar char="o"/>
            </a:pPr>
            <a:endParaRPr lang="en-US" sz="1400" b="1" dirty="0">
              <a:solidFill>
                <a:srgbClr val="0070C0"/>
              </a:solidFill>
              <a:latin typeface="CiscoSansCHS Light" pitchFamily="2" charset="-120"/>
              <a:ea typeface="CiscoSansCHS Light" pitchFamily="2" charset="-120"/>
            </a:endParaRPr>
          </a:p>
        </p:txBody>
      </p:sp>
    </p:spTree>
    <p:extLst>
      <p:ext uri="{BB962C8B-B14F-4D97-AF65-F5344CB8AC3E}">
        <p14:creationId xmlns:p14="http://schemas.microsoft.com/office/powerpoint/2010/main" val="869513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30C2F-2BA6-FDBA-E0B9-884420C4AEFF}"/>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18A2EA39-E4C9-5925-927A-42E9591FE944}"/>
              </a:ext>
            </a:extLst>
          </p:cNvPr>
          <p:cNvSpPr>
            <a:spLocks noGrp="1"/>
          </p:cNvSpPr>
          <p:nvPr>
            <p:ph type="subTitle" idx="1"/>
          </p:nvPr>
        </p:nvSpPr>
        <p:spPr/>
        <p:txBody>
          <a:bodyPr/>
          <a:lstStyle/>
          <a:p>
            <a:r>
              <a:rPr lang="en-US">
                <a:latin typeface="CiscoSansCHS Light" pitchFamily="2" charset="-120"/>
                <a:ea typeface="CiscoSansCHS Light" pitchFamily="2" charset="-120"/>
              </a:rPr>
              <a:t>Shamanth Sheshadri</a:t>
            </a:r>
          </a:p>
        </p:txBody>
      </p:sp>
      <p:sp>
        <p:nvSpPr>
          <p:cNvPr id="6" name="Title 5">
            <a:extLst>
              <a:ext uri="{FF2B5EF4-FFF2-40B4-BE49-F238E27FC236}">
                <a16:creationId xmlns:a16="http://schemas.microsoft.com/office/drawing/2014/main" id="{0501D398-CA93-0D80-D9E5-B5FE59AF49EE}"/>
              </a:ext>
            </a:extLst>
          </p:cNvPr>
          <p:cNvSpPr>
            <a:spLocks noGrp="1"/>
          </p:cNvSpPr>
          <p:nvPr>
            <p:ph type="ctrTitle"/>
          </p:nvPr>
        </p:nvSpPr>
        <p:spPr>
          <a:xfrm>
            <a:off x="415235" y="2305469"/>
            <a:ext cx="8543235" cy="1123531"/>
          </a:xfrm>
        </p:spPr>
        <p:txBody>
          <a:bodyPr/>
          <a:lstStyle/>
          <a:p>
            <a:r>
              <a:rPr lang="en-US"/>
              <a:t>Expenses</a:t>
            </a:r>
          </a:p>
        </p:txBody>
      </p:sp>
      <p:sp>
        <p:nvSpPr>
          <p:cNvPr id="7" name="Text Placeholder 10">
            <a:extLst>
              <a:ext uri="{FF2B5EF4-FFF2-40B4-BE49-F238E27FC236}">
                <a16:creationId xmlns:a16="http://schemas.microsoft.com/office/drawing/2014/main" id="{4F764561-44FB-DF5B-91AB-F49AE73CD4A5}"/>
              </a:ext>
            </a:extLst>
          </p:cNvPr>
          <p:cNvSpPr txBox="1">
            <a:spLocks/>
          </p:cNvSpPr>
          <p:nvPr/>
        </p:nvSpPr>
        <p:spPr>
          <a:xfrm>
            <a:off x="625995" y="5616336"/>
            <a:ext cx="11061895" cy="384175"/>
          </a:xfrm>
          <a:prstGeom prst="rect">
            <a:avLst/>
          </a:prstGeom>
        </p:spPr>
        <p:txBody>
          <a:bodyPr vert="horz" lIns="91420" tIns="45710" rIns="91420" bIns="45710" rtlCol="0" anchor="t">
            <a:normAutofit fontScale="92500" lnSpcReduction="10000"/>
          </a:bodyPr>
          <a:lstStyle>
            <a:lvl1pPr marL="0" indent="0" algn="l" defTabSz="914400" rtl="0" eaLnBrk="1" latinLnBrk="0" hangingPunct="1">
              <a:lnSpc>
                <a:spcPct val="90000"/>
              </a:lnSpc>
              <a:spcBef>
                <a:spcPts val="1000"/>
              </a:spcBef>
              <a:buFontTx/>
              <a:buNone/>
              <a:defRPr lang="en-US" sz="2400" b="0" i="0" kern="1200" dirty="0" smtClean="0">
                <a:solidFill>
                  <a:schemeClr val="bg1"/>
                </a:solidFill>
                <a:latin typeface="+mn-lt"/>
                <a:ea typeface="+mn-ea"/>
                <a:cs typeface="CiscoSansTT ExtraLight"/>
              </a:defRPr>
            </a:lvl1pPr>
            <a:lvl2pPr marL="6858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2pPr>
            <a:lvl3pPr marL="11430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3pPr>
            <a:lvl4pPr marL="16002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4pPr>
            <a:lvl5pPr marL="20574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CiscoSansCHS Light" pitchFamily="2" charset="-120"/>
                <a:ea typeface="CiscoSansCHS Light" pitchFamily="2" charset="-120"/>
                <a:cs typeface="+mn-lt"/>
              </a:rPr>
              <a:t>July 16, 2025</a:t>
            </a:r>
            <a:endParaRPr lang="en-US" dirty="0">
              <a:latin typeface="CiscoSansCHS Light" pitchFamily="2" charset="-120"/>
              <a:ea typeface="CiscoSansCHS Light" pitchFamily="2" charset="-120"/>
              <a:cs typeface="+mn-lt"/>
            </a:endParaRPr>
          </a:p>
          <a:p>
            <a:endParaRPr lang="en-US" dirty="0">
              <a:latin typeface="CiscoSansCHS Light" pitchFamily="2" charset="-120"/>
              <a:ea typeface="CiscoSansCHS Light" pitchFamily="2" charset="-120"/>
            </a:endParaRPr>
          </a:p>
        </p:txBody>
      </p:sp>
    </p:spTree>
    <p:extLst>
      <p:ext uri="{BB962C8B-B14F-4D97-AF65-F5344CB8AC3E}">
        <p14:creationId xmlns:p14="http://schemas.microsoft.com/office/powerpoint/2010/main" val="3205200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6193FEC-F9D0-FA30-9B30-41A27BE46578}"/>
              </a:ext>
            </a:extLst>
          </p:cNvPr>
          <p:cNvGraphicFramePr>
            <a:graphicFrameLocks noGrp="1"/>
          </p:cNvGraphicFramePr>
          <p:nvPr/>
        </p:nvGraphicFramePr>
        <p:xfrm>
          <a:off x="1105235" y="1633280"/>
          <a:ext cx="9858584" cy="3785823"/>
        </p:xfrm>
        <a:graphic>
          <a:graphicData uri="http://schemas.openxmlformats.org/drawingml/2006/table">
            <a:tbl>
              <a:tblPr/>
              <a:tblGrid>
                <a:gridCol w="2542956">
                  <a:extLst>
                    <a:ext uri="{9D8B030D-6E8A-4147-A177-3AD203B41FA5}">
                      <a16:colId xmlns:a16="http://schemas.microsoft.com/office/drawing/2014/main" val="288819538"/>
                    </a:ext>
                  </a:extLst>
                </a:gridCol>
                <a:gridCol w="926242">
                  <a:extLst>
                    <a:ext uri="{9D8B030D-6E8A-4147-A177-3AD203B41FA5}">
                      <a16:colId xmlns:a16="http://schemas.microsoft.com/office/drawing/2014/main" val="2884519603"/>
                    </a:ext>
                  </a:extLst>
                </a:gridCol>
                <a:gridCol w="737625">
                  <a:extLst>
                    <a:ext uri="{9D8B030D-6E8A-4147-A177-3AD203B41FA5}">
                      <a16:colId xmlns:a16="http://schemas.microsoft.com/office/drawing/2014/main" val="2637386820"/>
                    </a:ext>
                  </a:extLst>
                </a:gridCol>
                <a:gridCol w="737625">
                  <a:extLst>
                    <a:ext uri="{9D8B030D-6E8A-4147-A177-3AD203B41FA5}">
                      <a16:colId xmlns:a16="http://schemas.microsoft.com/office/drawing/2014/main" val="3659699729"/>
                    </a:ext>
                  </a:extLst>
                </a:gridCol>
                <a:gridCol w="737625">
                  <a:extLst>
                    <a:ext uri="{9D8B030D-6E8A-4147-A177-3AD203B41FA5}">
                      <a16:colId xmlns:a16="http://schemas.microsoft.com/office/drawing/2014/main" val="1965824888"/>
                    </a:ext>
                  </a:extLst>
                </a:gridCol>
                <a:gridCol w="4176511">
                  <a:extLst>
                    <a:ext uri="{9D8B030D-6E8A-4147-A177-3AD203B41FA5}">
                      <a16:colId xmlns:a16="http://schemas.microsoft.com/office/drawing/2014/main" val="1864772801"/>
                    </a:ext>
                  </a:extLst>
                </a:gridCol>
              </a:tblGrid>
              <a:tr h="351008">
                <a:tc rowSpan="2">
                  <a:txBody>
                    <a:bodyPr/>
                    <a:lstStyle/>
                    <a:p>
                      <a:pPr algn="ctr" fontAlgn="ctr"/>
                      <a:r>
                        <a:rPr lang="en-US" sz="1100" b="1" i="0" u="none" strike="noStrike">
                          <a:solidFill>
                            <a:srgbClr val="000000"/>
                          </a:solidFill>
                          <a:effectLst/>
                          <a:latin typeface="Calibri" panose="020F0502020204030204" pitchFamily="34" charset="0"/>
                        </a:rPr>
                        <a:t>L@C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4">
                  <a:txBody>
                    <a:bodyPr/>
                    <a:lstStyle/>
                    <a:p>
                      <a:pPr algn="ctr" fontAlgn="ctr"/>
                      <a:r>
                        <a:rPr lang="en-US" sz="1100" b="1" i="0" u="none" strike="noStrike">
                          <a:solidFill>
                            <a:srgbClr val="FFFFFF"/>
                          </a:solidFill>
                          <a:effectLst/>
                          <a:latin typeface="Calibri" panose="020F0502020204030204" pitchFamily="34" charset="0"/>
                        </a:rPr>
                        <a:t>Q3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44546A"/>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ctr"/>
                      <a:r>
                        <a:rPr lang="en-US" sz="1100" b="1" i="0" u="none" strike="noStrike">
                          <a:solidFill>
                            <a:srgbClr val="000000"/>
                          </a:solidFill>
                          <a:effectLst/>
                          <a:latin typeface="Calibri" panose="020F0502020204030204" pitchFamily="34" charset="0"/>
                        </a:rPr>
                        <a:t>vs. FCST/Commit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4854609"/>
                  </a:ext>
                </a:extLst>
              </a:tr>
              <a:tr h="687975">
                <a:tc vMerge="1">
                  <a:txBody>
                    <a:bodyPr/>
                    <a:lstStyle/>
                    <a:p>
                      <a:endParaRPr lang="en-US"/>
                    </a:p>
                  </a:txBody>
                  <a:tcPr/>
                </a:tc>
                <a:tc>
                  <a:txBody>
                    <a:bodyPr/>
                    <a:lstStyle/>
                    <a:p>
                      <a:pPr algn="ctr" fontAlgn="ctr"/>
                      <a:r>
                        <a:rPr lang="en-US" sz="1100" b="1" i="0" u="none" strike="noStrike">
                          <a:solidFill>
                            <a:srgbClr val="FFFFFF"/>
                          </a:solidFill>
                          <a:effectLst/>
                          <a:latin typeface="Calibri" panose="020F0502020204030204" pitchFamily="34" charset="0"/>
                        </a:rPr>
                        <a:t>Act</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8497B0"/>
                    </a:solidFill>
                  </a:tcPr>
                </a:tc>
                <a:tc>
                  <a:txBody>
                    <a:bodyPr/>
                    <a:lstStyle/>
                    <a:p>
                      <a:pPr algn="ctr" fontAlgn="ctr"/>
                      <a:r>
                        <a:rPr lang="en-US" sz="1100" b="1" i="0" u="none" strike="noStrike">
                          <a:solidFill>
                            <a:srgbClr val="FFFFFF"/>
                          </a:solidFill>
                          <a:effectLst/>
                          <a:latin typeface="Calibri" panose="020F0502020204030204" pitchFamily="34" charset="0"/>
                        </a:rPr>
                        <a:t>Fcst/</a:t>
                      </a:r>
                      <a:br>
                        <a:rPr lang="en-US" sz="1100" b="1" i="0" u="none" strike="noStrike">
                          <a:solidFill>
                            <a:srgbClr val="FFFFFF"/>
                          </a:solidFill>
                          <a:effectLst/>
                          <a:latin typeface="Calibri" panose="020F0502020204030204" pitchFamily="34" charset="0"/>
                        </a:rPr>
                      </a:br>
                      <a:r>
                        <a:rPr lang="en-US" sz="1100" b="1" i="0" u="none" strike="noStrike">
                          <a:solidFill>
                            <a:srgbClr val="FFFFFF"/>
                          </a:solidFill>
                          <a:effectLst/>
                          <a:latin typeface="Calibri" panose="020F0502020204030204" pitchFamily="34" charset="0"/>
                        </a:rPr>
                        <a:t>Commit</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8497B0"/>
                    </a:solidFill>
                  </a:tcPr>
                </a:tc>
                <a:tc>
                  <a:txBody>
                    <a:bodyPr/>
                    <a:lstStyle/>
                    <a:p>
                      <a:pPr algn="ctr" fontAlgn="ctr"/>
                      <a:r>
                        <a:rPr lang="en-US" sz="1100" b="1" i="0" u="none" strike="noStrike">
                          <a:solidFill>
                            <a:srgbClr val="FFFFFF"/>
                          </a:solidFill>
                          <a:effectLst/>
                          <a:latin typeface="Calibri" panose="020F0502020204030204" pitchFamily="34" charset="0"/>
                        </a:rPr>
                        <a:t>$ Var.</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8497B0"/>
                    </a:solidFill>
                  </a:tcPr>
                </a:tc>
                <a:tc>
                  <a:txBody>
                    <a:bodyPr/>
                    <a:lstStyle/>
                    <a:p>
                      <a:pPr algn="ctr" fontAlgn="ctr"/>
                      <a:r>
                        <a:rPr lang="en-US" sz="1100" b="1" i="0" u="none" strike="noStrike">
                          <a:solidFill>
                            <a:srgbClr val="FFFFFF"/>
                          </a:solidFill>
                          <a:effectLst/>
                          <a:latin typeface="Calibri" panose="020F0502020204030204" pitchFamily="34" charset="0"/>
                        </a:rPr>
                        <a:t>% Ach.</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497B0"/>
                    </a:solidFill>
                  </a:tcPr>
                </a:tc>
                <a:tc vMerge="1">
                  <a:txBody>
                    <a:bodyPr/>
                    <a:lstStyle/>
                    <a:p>
                      <a:endParaRPr lang="en-US"/>
                    </a:p>
                  </a:txBody>
                  <a:tcPr/>
                </a:tc>
                <a:extLst>
                  <a:ext uri="{0D108BD9-81ED-4DB2-BD59-A6C34878D82A}">
                    <a16:rowId xmlns:a16="http://schemas.microsoft.com/office/drawing/2014/main" val="406932114"/>
                  </a:ext>
                </a:extLst>
              </a:tr>
              <a:tr h="512096">
                <a:tc>
                  <a:txBody>
                    <a:bodyPr/>
                    <a:lstStyle/>
                    <a:p>
                      <a:pPr algn="l" fontAlgn="ctr"/>
                      <a:r>
                        <a:rPr lang="en-US" sz="1100" b="0" i="0" u="none" strike="noStrike">
                          <a:solidFill>
                            <a:srgbClr val="000000"/>
                          </a:solidFill>
                          <a:effectLst/>
                          <a:latin typeface="Calibri" panose="020F0502020204030204" pitchFamily="34" charset="0"/>
                        </a:rPr>
                        <a:t>P&amp;L COGS</a:t>
                      </a:r>
                    </a:p>
                  </a:txBody>
                  <a:tcPr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fontAlgn="ctr"/>
                      <a:r>
                        <a:rPr lang="en-US" sz="1100" b="0" i="0" u="none" strike="noStrike">
                          <a:solidFill>
                            <a:srgbClr val="000000"/>
                          </a:solidFill>
                          <a:effectLst/>
                          <a:latin typeface="Calibri" panose="020F0502020204030204" pitchFamily="34" charset="0"/>
                        </a:rPr>
                        <a:t>41,118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39,451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1,667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104%</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Approved overspend</a:t>
                      </a:r>
                    </a:p>
                    <a:p>
                      <a:pPr algn="l" fontAlgn="ctr"/>
                      <a:r>
                        <a:rPr lang="en-US" sz="1100" b="0" i="0" u="none" strike="noStrike">
                          <a:solidFill>
                            <a:srgbClr val="000000"/>
                          </a:solidFill>
                          <a:effectLst/>
                          <a:latin typeface="Calibri" panose="020F0502020204030204" pitchFamily="34" charset="0"/>
                        </a:rPr>
                        <a:t>Lower LCBU &amp; Gilmore Contra</a:t>
                      </a:r>
                    </a:p>
                    <a:p>
                      <a:pPr algn="l" fontAlgn="ctr"/>
                      <a:r>
                        <a:rPr lang="en-US" sz="1100" b="0" i="0" u="none" strike="noStrike">
                          <a:solidFill>
                            <a:srgbClr val="000000"/>
                          </a:solidFill>
                          <a:effectLst/>
                          <a:latin typeface="Calibri" panose="020F0502020204030204" pitchFamily="34" charset="0"/>
                        </a:rPr>
                        <a:t>ILT VE timing</a:t>
                      </a:r>
                    </a:p>
                    <a:p>
                      <a:pPr algn="l" fontAlgn="ctr"/>
                      <a:r>
                        <a:rPr lang="en-US" sz="1100" b="0" i="0" u="none" strike="noStrike">
                          <a:solidFill>
                            <a:srgbClr val="000000"/>
                          </a:solidFill>
                          <a:effectLst/>
                          <a:latin typeface="Calibri" panose="020F0502020204030204" pitchFamily="34" charset="0"/>
                        </a:rPr>
                        <a:t>Spend from aged POs &amp; Equipment expense not in commit</a:t>
                      </a:r>
                    </a:p>
                  </a:txBody>
                  <a:tcPr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371688439"/>
                  </a:ext>
                </a:extLst>
              </a:tr>
              <a:tr h="351008">
                <a:tc>
                  <a:txBody>
                    <a:bodyPr/>
                    <a:lstStyle/>
                    <a:p>
                      <a:pPr algn="l" fontAlgn="ctr"/>
                      <a:r>
                        <a:rPr lang="en-US" sz="1100" b="0" i="0" u="none" strike="noStrike">
                          <a:solidFill>
                            <a:srgbClr val="000000"/>
                          </a:solidFill>
                          <a:effectLst/>
                          <a:latin typeface="Calibri" panose="020F0502020204030204" pitchFamily="34" charset="0"/>
                        </a:rPr>
                        <a:t>Non-P&amp;L COGS</a:t>
                      </a:r>
                    </a:p>
                  </a:txBody>
                  <a:tcPr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ctr" fontAlgn="ctr"/>
                      <a:r>
                        <a:rPr lang="en-US" sz="1100" b="0" i="0" u="none" strike="noStrike">
                          <a:solidFill>
                            <a:srgbClr val="000000"/>
                          </a:solidFill>
                          <a:effectLst/>
                          <a:latin typeface="Calibri" panose="020F0502020204030204" pitchFamily="34" charset="0"/>
                        </a:rPr>
                        <a:t>776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803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(28)</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97%</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Small variances across multiple expense lines</a:t>
                      </a:r>
                    </a:p>
                  </a:txBody>
                  <a:tcPr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810026306"/>
                  </a:ext>
                </a:extLst>
              </a:tr>
              <a:tr h="351008">
                <a:tc>
                  <a:txBody>
                    <a:bodyPr/>
                    <a:lstStyle/>
                    <a:p>
                      <a:pPr algn="l" fontAlgn="ctr"/>
                      <a:r>
                        <a:rPr lang="en-US" sz="1100" b="0" i="0" u="none" strike="noStrike">
                          <a:solidFill>
                            <a:srgbClr val="000000"/>
                          </a:solidFill>
                          <a:effectLst/>
                          <a:latin typeface="Calibri" panose="020F0502020204030204" pitchFamily="34" charset="0"/>
                        </a:rPr>
                        <a:t>OPEX</a:t>
                      </a:r>
                    </a:p>
                  </a:txBody>
                  <a:tcPr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6,041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6,015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26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100%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1226074"/>
                  </a:ext>
                </a:extLst>
              </a:tr>
              <a:tr h="351008">
                <a:tc>
                  <a:txBody>
                    <a:bodyPr/>
                    <a:lstStyle/>
                    <a:p>
                      <a:pPr algn="l" fontAlgn="ctr"/>
                      <a:r>
                        <a:rPr lang="en-US" sz="1100" b="1" i="0" u="none" strike="noStrike">
                          <a:solidFill>
                            <a:srgbClr val="000000"/>
                          </a:solidFill>
                          <a:effectLst/>
                          <a:latin typeface="Calibri" panose="020F0502020204030204" pitchFamily="34" charset="0"/>
                        </a:rPr>
                        <a:t>TOTAL L&amp;C</a:t>
                      </a:r>
                    </a:p>
                  </a:txBody>
                  <a:tcPr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000000"/>
                          </a:solidFill>
                          <a:effectLst/>
                          <a:latin typeface="Calibri" panose="020F0502020204030204" pitchFamily="34" charset="0"/>
                        </a:rPr>
                        <a:t>47,935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000000"/>
                          </a:solidFill>
                          <a:effectLst/>
                          <a:latin typeface="Calibri" panose="020F0502020204030204" pitchFamily="34" charset="0"/>
                        </a:rPr>
                        <a:t>46,269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000000"/>
                          </a:solidFill>
                          <a:effectLst/>
                          <a:latin typeface="Calibri" panose="020F0502020204030204" pitchFamily="34" charset="0"/>
                        </a:rPr>
                        <a:t>1,666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000000"/>
                          </a:solidFill>
                          <a:effectLst/>
                          <a:latin typeface="Calibri" panose="020F0502020204030204" pitchFamily="34" charset="0"/>
                        </a:rPr>
                        <a:t>104%</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100" b="1" i="0" u="none" strike="noStrike">
                          <a:solidFill>
                            <a:srgbClr val="000000"/>
                          </a:solidFill>
                          <a:effectLst/>
                          <a:latin typeface="Calibri" panose="020F0502020204030204" pitchFamily="34" charset="0"/>
                        </a:rPr>
                        <a:t> </a:t>
                      </a:r>
                    </a:p>
                  </a:txBody>
                  <a:tcPr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1551840"/>
                  </a:ext>
                </a:extLst>
              </a:tr>
              <a:tr h="61902">
                <a:tc>
                  <a:txBody>
                    <a:bodyPr/>
                    <a:lstStyle/>
                    <a:p>
                      <a:pPr algn="l" fontAlgn="ctr"/>
                      <a:r>
                        <a:rPr lang="en-US" sz="1100" b="0" i="0" u="none" strike="noStrike">
                          <a:solidFill>
                            <a:srgbClr val="000000"/>
                          </a:solidFill>
                          <a:effectLst/>
                          <a:latin typeface="Calibri" panose="020F0502020204030204" pitchFamily="34" charset="0"/>
                        </a:rPr>
                        <a:t> </a:t>
                      </a:r>
                    </a:p>
                  </a:txBody>
                  <a:tcPr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906368571"/>
                  </a:ext>
                </a:extLst>
              </a:tr>
              <a:tr h="336968">
                <a:tc>
                  <a:txBody>
                    <a:bodyPr/>
                    <a:lstStyle/>
                    <a:p>
                      <a:pPr algn="l" fontAlgn="ctr"/>
                      <a:r>
                        <a:rPr lang="en-US" sz="1100" b="1" i="0" u="none" strike="noStrike">
                          <a:solidFill>
                            <a:srgbClr val="000000"/>
                          </a:solidFill>
                          <a:effectLst/>
                          <a:latin typeface="Calibri" panose="020F0502020204030204" pitchFamily="34" charset="0"/>
                        </a:rPr>
                        <a:t>Networking Academy</a:t>
                      </a:r>
                      <a:r>
                        <a:rPr lang="en-US" sz="1100" b="0" i="0" u="none" strike="noStrike">
                          <a:solidFill>
                            <a:srgbClr val="000000"/>
                          </a:solidFill>
                          <a:effectLst/>
                          <a:latin typeface="Calibri" panose="020F0502020204030204" pitchFamily="34" charset="0"/>
                        </a:rPr>
                        <a:t> (OPEX)</a:t>
                      </a:r>
                      <a:endParaRPr lang="en-US" sz="1100" b="1" i="0" u="none" strike="noStrike">
                        <a:solidFill>
                          <a:srgbClr val="000000"/>
                        </a:solidFill>
                        <a:effectLst/>
                        <a:latin typeface="Calibri" panose="020F0502020204030204" pitchFamily="34" charset="0"/>
                      </a:endParaRPr>
                    </a:p>
                  </a:txBody>
                  <a:tcPr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latin typeface="Calibri" panose="020F0502020204030204" pitchFamily="34" charset="0"/>
                        </a:rPr>
                        <a:t>6,928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latin typeface="Calibri" panose="020F0502020204030204" pitchFamily="34" charset="0"/>
                        </a:rPr>
                        <a:t>7,304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latin typeface="Calibri" panose="020F0502020204030204" pitchFamily="34" charset="0"/>
                        </a:rPr>
                        <a:t>(376)</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latin typeface="Calibri" panose="020F0502020204030204" pitchFamily="34" charset="0"/>
                        </a:rPr>
                        <a:t>95%</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71790260"/>
                  </a:ext>
                </a:extLst>
              </a:tr>
              <a:tr h="70642">
                <a:tc>
                  <a:txBody>
                    <a:bodyPr/>
                    <a:lstStyle/>
                    <a:p>
                      <a:pPr algn="l" fontAlgn="ctr"/>
                      <a:r>
                        <a:rPr lang="en-US" sz="1100" b="0" i="0" u="none" strike="noStrike">
                          <a:solidFill>
                            <a:srgbClr val="000000"/>
                          </a:solidFill>
                          <a:effectLst/>
                          <a:latin typeface="Calibri" panose="020F0502020204030204" pitchFamily="34" charset="0"/>
                        </a:rPr>
                        <a:t> </a:t>
                      </a:r>
                    </a:p>
                  </a:txBody>
                  <a:tcPr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529227724"/>
                  </a:ext>
                </a:extLst>
              </a:tr>
              <a:tr h="351008">
                <a:tc>
                  <a:txBody>
                    <a:bodyPr/>
                    <a:lstStyle/>
                    <a:p>
                      <a:pPr algn="l" fontAlgn="ctr"/>
                      <a:r>
                        <a:rPr lang="en-US" sz="1100" b="1" i="0" u="none" strike="noStrike">
                          <a:solidFill>
                            <a:srgbClr val="000000"/>
                          </a:solidFill>
                          <a:effectLst/>
                          <a:latin typeface="Calibri" panose="020F0502020204030204" pitchFamily="34" charset="0"/>
                        </a:rPr>
                        <a:t>TOTAL L@C</a:t>
                      </a:r>
                    </a:p>
                  </a:txBody>
                  <a:tcPr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a:solidFill>
                            <a:srgbClr val="000000"/>
                          </a:solidFill>
                          <a:effectLst/>
                          <a:latin typeface="Calibri" panose="020F0502020204030204" pitchFamily="34" charset="0"/>
                        </a:rPr>
                        <a:t>54,863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a:solidFill>
                            <a:srgbClr val="000000"/>
                          </a:solidFill>
                          <a:effectLst/>
                          <a:latin typeface="Calibri" panose="020F0502020204030204" pitchFamily="34" charset="0"/>
                        </a:rPr>
                        <a:t>53,573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a:solidFill>
                            <a:srgbClr val="000000"/>
                          </a:solidFill>
                          <a:effectLst/>
                          <a:latin typeface="Calibri" panose="020F0502020204030204" pitchFamily="34" charset="0"/>
                        </a:rPr>
                        <a:t>1,290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a:solidFill>
                            <a:srgbClr val="000000"/>
                          </a:solidFill>
                          <a:effectLst/>
                          <a:latin typeface="Calibri" panose="020F0502020204030204" pitchFamily="34" charset="0"/>
                        </a:rPr>
                        <a:t>102%</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100" b="1" i="0" u="none" strike="noStrike">
                          <a:solidFill>
                            <a:srgbClr val="000000"/>
                          </a:solidFill>
                          <a:effectLst/>
                          <a:latin typeface="Calibri" panose="020F0502020204030204" pitchFamily="34" charset="0"/>
                        </a:rPr>
                        <a:t> </a:t>
                      </a:r>
                    </a:p>
                  </a:txBody>
                  <a:tcPr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00149174"/>
                  </a:ext>
                </a:extLst>
              </a:tr>
            </a:tbl>
          </a:graphicData>
        </a:graphic>
      </p:graphicFrame>
      <p:sp>
        <p:nvSpPr>
          <p:cNvPr id="5" name="Title 2"/>
          <p:cNvSpPr txBox="1">
            <a:spLocks/>
          </p:cNvSpPr>
          <p:nvPr/>
        </p:nvSpPr>
        <p:spPr bwMode="auto">
          <a:xfrm>
            <a:off x="452541" y="339890"/>
            <a:ext cx="11611458" cy="712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20382" tIns="60192" rIns="120382" bIns="6019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dirty="0">
                <a:solidFill>
                  <a:srgbClr val="676767"/>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defTabSz="900793"/>
            <a:r>
              <a:rPr lang="en-US" sz="3573">
                <a:latin typeface="Arial"/>
              </a:rPr>
              <a:t>Spend Summary – L@C</a:t>
            </a:r>
          </a:p>
        </p:txBody>
      </p:sp>
      <p:sp>
        <p:nvSpPr>
          <p:cNvPr id="4" name="Rectangle 3">
            <a:extLst>
              <a:ext uri="{FF2B5EF4-FFF2-40B4-BE49-F238E27FC236}">
                <a16:creationId xmlns:a16="http://schemas.microsoft.com/office/drawing/2014/main" id="{9C1311DF-019B-D39E-9927-FFB220AC39C5}"/>
              </a:ext>
            </a:extLst>
          </p:cNvPr>
          <p:cNvSpPr/>
          <p:nvPr/>
        </p:nvSpPr>
        <p:spPr>
          <a:xfrm>
            <a:off x="6030870" y="1935181"/>
            <a:ext cx="755698" cy="3559240"/>
          </a:xfrm>
          <a:prstGeom prst="rect">
            <a:avLst/>
          </a:prstGeom>
          <a:noFill/>
          <a:ln w="28575">
            <a:solidFill>
              <a:srgbClr val="FA661C"/>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563F96F-DBF1-D702-7C6B-8784CB1247EB}"/>
              </a:ext>
            </a:extLst>
          </p:cNvPr>
          <p:cNvSpPr txBox="1"/>
          <p:nvPr/>
        </p:nvSpPr>
        <p:spPr>
          <a:xfrm>
            <a:off x="0" y="6549283"/>
            <a:ext cx="3356264" cy="261610"/>
          </a:xfrm>
          <a:prstGeom prst="rect">
            <a:avLst/>
          </a:prstGeom>
          <a:noFill/>
        </p:spPr>
        <p:txBody>
          <a:bodyPr wrap="square" rtlCol="0">
            <a:spAutoFit/>
          </a:bodyPr>
          <a:lstStyle/>
          <a:p>
            <a:r>
              <a:rPr lang="en-US" sz="1100" b="1"/>
              <a:t>Source: </a:t>
            </a:r>
            <a:r>
              <a:rPr lang="en-US" sz="1100" b="1" i="1">
                <a:solidFill>
                  <a:srgbClr val="00B0F0"/>
                </a:solidFill>
              </a:rPr>
              <a:t>Shamanth Sheshadri</a:t>
            </a:r>
            <a:endParaRPr lang="en-US" sz="1100" i="1">
              <a:solidFill>
                <a:srgbClr val="00B0F0"/>
              </a:solidFill>
            </a:endParaRPr>
          </a:p>
        </p:txBody>
      </p:sp>
    </p:spTree>
    <p:extLst>
      <p:ext uri="{BB962C8B-B14F-4D97-AF65-F5344CB8AC3E}">
        <p14:creationId xmlns:p14="http://schemas.microsoft.com/office/powerpoint/2010/main" val="6730268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15235" y="2305469"/>
            <a:ext cx="8543235" cy="1123531"/>
          </a:xfrm>
        </p:spPr>
        <p:txBody>
          <a:bodyPr/>
          <a:lstStyle/>
          <a:p>
            <a:r>
              <a:rPr lang="en-US"/>
              <a:t>CML &amp; Bookings</a:t>
            </a:r>
          </a:p>
        </p:txBody>
      </p:sp>
      <p:sp>
        <p:nvSpPr>
          <p:cNvPr id="7" name="Text Placeholder 10">
            <a:extLst>
              <a:ext uri="{FF2B5EF4-FFF2-40B4-BE49-F238E27FC236}">
                <a16:creationId xmlns:a16="http://schemas.microsoft.com/office/drawing/2014/main" id="{211488EE-AD6B-4408-A2DD-47CE6C4A5A64}"/>
              </a:ext>
            </a:extLst>
          </p:cNvPr>
          <p:cNvSpPr txBox="1">
            <a:spLocks/>
          </p:cNvSpPr>
          <p:nvPr/>
        </p:nvSpPr>
        <p:spPr>
          <a:xfrm>
            <a:off x="625995" y="5616336"/>
            <a:ext cx="11061895" cy="384175"/>
          </a:xfrm>
          <a:prstGeom prst="rect">
            <a:avLst/>
          </a:prstGeom>
        </p:spPr>
        <p:txBody>
          <a:bodyPr vert="horz" lIns="91420" tIns="45710" rIns="91420" bIns="45710" rtlCol="0" anchor="t">
            <a:normAutofit fontScale="92500" lnSpcReduction="10000"/>
          </a:bodyPr>
          <a:lstStyle>
            <a:lvl1pPr marL="0" indent="0" algn="l" defTabSz="914400" rtl="0" eaLnBrk="1" latinLnBrk="0" hangingPunct="1">
              <a:lnSpc>
                <a:spcPct val="90000"/>
              </a:lnSpc>
              <a:spcBef>
                <a:spcPts val="1000"/>
              </a:spcBef>
              <a:buFontTx/>
              <a:buNone/>
              <a:defRPr lang="en-US" sz="2400" b="0" i="0" kern="1200" dirty="0" smtClean="0">
                <a:solidFill>
                  <a:schemeClr val="bg1"/>
                </a:solidFill>
                <a:latin typeface="+mn-lt"/>
                <a:ea typeface="+mn-ea"/>
                <a:cs typeface="CiscoSansTT ExtraLight"/>
              </a:defRPr>
            </a:lvl1pPr>
            <a:lvl2pPr marL="6858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2pPr>
            <a:lvl3pPr marL="11430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3pPr>
            <a:lvl4pPr marL="16002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4pPr>
            <a:lvl5pPr marL="20574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n-lt"/>
                <a:cs typeface="+mn-lt"/>
              </a:rPr>
              <a:t>April 29</a:t>
            </a:r>
            <a:r>
              <a:rPr lang="en-US" baseline="30000">
                <a:ea typeface="+mn-lt"/>
                <a:cs typeface="+mn-lt"/>
              </a:rPr>
              <a:t>th</a:t>
            </a:r>
            <a:r>
              <a:rPr lang="en-US">
                <a:ea typeface="+mn-lt"/>
                <a:cs typeface="+mn-lt"/>
              </a:rPr>
              <a:t>, 2025</a:t>
            </a:r>
          </a:p>
          <a:p>
            <a:endParaRPr lang="en-US"/>
          </a:p>
        </p:txBody>
      </p:sp>
    </p:spTree>
    <p:extLst>
      <p:ext uri="{BB962C8B-B14F-4D97-AF65-F5344CB8AC3E}">
        <p14:creationId xmlns:p14="http://schemas.microsoft.com/office/powerpoint/2010/main" val="3083410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9A13B-DEB2-988C-9653-82361EDA5DF1}"/>
            </a:ext>
          </a:extLst>
        </p:cNvPr>
        <p:cNvGrpSpPr/>
        <p:nvPr/>
      </p:nvGrpSpPr>
      <p:grpSpPr>
        <a:xfrm>
          <a:off x="0" y="0"/>
          <a:ext cx="0" cy="0"/>
          <a:chOff x="0" y="0"/>
          <a:chExt cx="0" cy="0"/>
        </a:xfrm>
      </p:grpSpPr>
      <p:sp>
        <p:nvSpPr>
          <p:cNvPr id="5" name="Title 2">
            <a:extLst>
              <a:ext uri="{FF2B5EF4-FFF2-40B4-BE49-F238E27FC236}">
                <a16:creationId xmlns:a16="http://schemas.microsoft.com/office/drawing/2014/main" id="{6F7BAED7-77EC-A4CB-A0B7-85615C87B9E9}"/>
              </a:ext>
            </a:extLst>
          </p:cNvPr>
          <p:cNvSpPr txBox="1">
            <a:spLocks/>
          </p:cNvSpPr>
          <p:nvPr/>
        </p:nvSpPr>
        <p:spPr bwMode="auto">
          <a:xfrm>
            <a:off x="452541" y="339890"/>
            <a:ext cx="11611458" cy="712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20382" tIns="60192" rIns="120382" bIns="6019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dirty="0">
                <a:solidFill>
                  <a:srgbClr val="676767"/>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defTabSz="900793"/>
            <a:r>
              <a:rPr lang="en-US" sz="3573">
                <a:latin typeface="Arial"/>
              </a:rPr>
              <a:t>CML Breakdown</a:t>
            </a:r>
          </a:p>
        </p:txBody>
      </p:sp>
      <p:sp>
        <p:nvSpPr>
          <p:cNvPr id="3" name="TextBox 2">
            <a:extLst>
              <a:ext uri="{FF2B5EF4-FFF2-40B4-BE49-F238E27FC236}">
                <a16:creationId xmlns:a16="http://schemas.microsoft.com/office/drawing/2014/main" id="{1565996E-E8E3-3671-B1E3-291BA2B9B3C8}"/>
              </a:ext>
            </a:extLst>
          </p:cNvPr>
          <p:cNvSpPr txBox="1"/>
          <p:nvPr/>
        </p:nvSpPr>
        <p:spPr>
          <a:xfrm>
            <a:off x="0" y="6549283"/>
            <a:ext cx="3356264" cy="261610"/>
          </a:xfrm>
          <a:prstGeom prst="rect">
            <a:avLst/>
          </a:prstGeom>
          <a:noFill/>
        </p:spPr>
        <p:txBody>
          <a:bodyPr wrap="square" rtlCol="0">
            <a:spAutoFit/>
          </a:bodyPr>
          <a:lstStyle/>
          <a:p>
            <a:r>
              <a:rPr lang="en-US" sz="1100" b="1"/>
              <a:t>Source: </a:t>
            </a:r>
            <a:r>
              <a:rPr lang="en-US" sz="1100" b="1" i="1">
                <a:solidFill>
                  <a:srgbClr val="00B0F0"/>
                </a:solidFill>
              </a:rPr>
              <a:t>Finance &amp; Ops Team</a:t>
            </a:r>
            <a:endParaRPr lang="en-US" sz="1100" i="1">
              <a:solidFill>
                <a:srgbClr val="00B0F0"/>
              </a:solidFill>
            </a:endParaRPr>
          </a:p>
        </p:txBody>
      </p:sp>
      <p:pic>
        <p:nvPicPr>
          <p:cNvPr id="4" name="Picture 3">
            <a:extLst>
              <a:ext uri="{FF2B5EF4-FFF2-40B4-BE49-F238E27FC236}">
                <a16:creationId xmlns:a16="http://schemas.microsoft.com/office/drawing/2014/main" id="{163E3043-055F-597D-23F5-6F5DA58A0D88}"/>
              </a:ext>
            </a:extLst>
          </p:cNvPr>
          <p:cNvPicPr>
            <a:picLocks noChangeAspect="1"/>
          </p:cNvPicPr>
          <p:nvPr/>
        </p:nvPicPr>
        <p:blipFill>
          <a:blip r:embed="rId3"/>
          <a:stretch>
            <a:fillRect/>
          </a:stretch>
        </p:blipFill>
        <p:spPr>
          <a:xfrm>
            <a:off x="504613" y="1890639"/>
            <a:ext cx="11182773" cy="2927251"/>
          </a:xfrm>
          <a:prstGeom prst="rect">
            <a:avLst/>
          </a:prstGeom>
        </p:spPr>
      </p:pic>
    </p:spTree>
    <p:extLst>
      <p:ext uri="{BB962C8B-B14F-4D97-AF65-F5344CB8AC3E}">
        <p14:creationId xmlns:p14="http://schemas.microsoft.com/office/powerpoint/2010/main" val="3218601151"/>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4BDB-1E9A-BE93-E542-BB10A1C9D28D}"/>
              </a:ext>
            </a:extLst>
          </p:cNvPr>
          <p:cNvSpPr>
            <a:spLocks noGrp="1"/>
          </p:cNvSpPr>
          <p:nvPr>
            <p:ph type="title"/>
          </p:nvPr>
        </p:nvSpPr>
        <p:spPr>
          <a:xfrm>
            <a:off x="242429" y="153347"/>
            <a:ext cx="11127317" cy="6808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rtlCol="0" anchor="ctr" anchorCtr="0" compatLnSpc="1">
            <a:prstTxWarp prst="textNoShape">
              <a:avLst/>
            </a:prstTxWarp>
            <a:normAutofit/>
          </a:bodyPr>
          <a:lstStyle/>
          <a:p>
            <a:pPr algn="ctr"/>
            <a:r>
              <a:rPr lang="en-US" sz="2400" b="1">
                <a:solidFill>
                  <a:srgbClr val="002060"/>
                </a:solidFill>
                <a:latin typeface="Arial"/>
              </a:rPr>
              <a:t>FY25 Q3 &amp; Historic CLC Activations</a:t>
            </a:r>
          </a:p>
        </p:txBody>
      </p:sp>
      <p:sp>
        <p:nvSpPr>
          <p:cNvPr id="6" name="TextBox 5">
            <a:extLst>
              <a:ext uri="{FF2B5EF4-FFF2-40B4-BE49-F238E27FC236}">
                <a16:creationId xmlns:a16="http://schemas.microsoft.com/office/drawing/2014/main" id="{39A32AFF-D93F-288D-2861-CCAD1D705F4B}"/>
              </a:ext>
            </a:extLst>
          </p:cNvPr>
          <p:cNvSpPr txBox="1"/>
          <p:nvPr/>
        </p:nvSpPr>
        <p:spPr>
          <a:xfrm>
            <a:off x="238246" y="4520182"/>
            <a:ext cx="5567841" cy="1754326"/>
          </a:xfrm>
          <a:prstGeom prst="rect">
            <a:avLst/>
          </a:prstGeom>
          <a:noFill/>
        </p:spPr>
        <p:txBody>
          <a:bodyPr wrap="square" rtlCol="0">
            <a:spAutoFit/>
          </a:bodyPr>
          <a:lstStyle/>
          <a:p>
            <a:pPr marL="285750" indent="-285750">
              <a:buFont typeface="Wingdings" panose="05000000000000000000" pitchFamily="2" charset="2"/>
              <a:buChar char="Ø"/>
            </a:pPr>
            <a:r>
              <a:rPr lang="en-US" sz="1200"/>
              <a:t>Number of deals have increased 25% YoY while the avg deal size has decreased -12% YoY</a:t>
            </a:r>
          </a:p>
          <a:p>
            <a:pPr marL="285750" indent="-285750">
              <a:buFont typeface="Wingdings" panose="05000000000000000000" pitchFamily="2" charset="2"/>
              <a:buChar char="Ø"/>
            </a:pPr>
            <a:r>
              <a:rPr lang="en-US" sz="1200"/>
              <a:t>Top 5 Activations</a:t>
            </a:r>
          </a:p>
          <a:p>
            <a:pPr marL="742950" lvl="1" indent="-285750">
              <a:buFont typeface="Arial" panose="020B0604020202020204" pitchFamily="34" charset="0"/>
              <a:buChar char="•"/>
            </a:pPr>
            <a:r>
              <a:rPr lang="en-US" sz="1200"/>
              <a:t>$630K – Orange (EMEA_SP)</a:t>
            </a:r>
          </a:p>
          <a:p>
            <a:pPr marL="742950" lvl="1" indent="-285750">
              <a:buFont typeface="Arial" panose="020B0604020202020204" pitchFamily="34" charset="0"/>
              <a:buChar char="•"/>
            </a:pPr>
            <a:r>
              <a:rPr lang="en-US" sz="1200"/>
              <a:t>$550K – SOCOM Security Adoption (US PS)</a:t>
            </a:r>
          </a:p>
          <a:p>
            <a:pPr marL="742950" lvl="1" indent="-285750">
              <a:buFont typeface="Arial" panose="020B0604020202020204" pitchFamily="34" charset="0"/>
              <a:buChar char="•"/>
            </a:pPr>
            <a:r>
              <a:rPr lang="en-US" sz="1200"/>
              <a:t>$500K – PM Warfighter Tactical (US PS)</a:t>
            </a:r>
          </a:p>
          <a:p>
            <a:pPr marL="742950" lvl="1" indent="-285750">
              <a:buFont typeface="Arial" panose="020B0604020202020204" pitchFamily="34" charset="0"/>
              <a:buChar char="•"/>
            </a:pPr>
            <a:r>
              <a:rPr lang="en-US" sz="1200"/>
              <a:t>$440K – NYC Health &amp; Hospitals (GES)</a:t>
            </a:r>
          </a:p>
          <a:p>
            <a:pPr marL="742950" lvl="1" indent="-285750">
              <a:buFont typeface="Arial" panose="020B0604020202020204" pitchFamily="34" charset="0"/>
              <a:buChar char="•"/>
            </a:pPr>
            <a:r>
              <a:rPr lang="en-US" sz="1200"/>
              <a:t>$436K – US Navy (US PS)</a:t>
            </a:r>
          </a:p>
          <a:p>
            <a:pPr marL="285750" indent="-285750">
              <a:buFont typeface="Wingdings" panose="05000000000000000000" pitchFamily="2" charset="2"/>
              <a:buChar char="Ø"/>
            </a:pPr>
            <a:r>
              <a:rPr lang="en-US" sz="1200"/>
              <a:t>Loyalty Credit Activations are not included in totals</a:t>
            </a:r>
          </a:p>
        </p:txBody>
      </p:sp>
      <p:sp>
        <p:nvSpPr>
          <p:cNvPr id="4" name="TextBox 3">
            <a:extLst>
              <a:ext uri="{FF2B5EF4-FFF2-40B4-BE49-F238E27FC236}">
                <a16:creationId xmlns:a16="http://schemas.microsoft.com/office/drawing/2014/main" id="{839BEDD8-E082-D635-F70C-D1461ACFD7AF}"/>
              </a:ext>
            </a:extLst>
          </p:cNvPr>
          <p:cNvSpPr txBox="1"/>
          <p:nvPr/>
        </p:nvSpPr>
        <p:spPr>
          <a:xfrm>
            <a:off x="0" y="6573848"/>
            <a:ext cx="3356264" cy="261610"/>
          </a:xfrm>
          <a:prstGeom prst="rect">
            <a:avLst/>
          </a:prstGeom>
          <a:noFill/>
        </p:spPr>
        <p:txBody>
          <a:bodyPr wrap="square" rtlCol="0">
            <a:spAutoFit/>
          </a:bodyPr>
          <a:lstStyle/>
          <a:p>
            <a:r>
              <a:rPr lang="en-US" sz="1100" b="1"/>
              <a:t>Source: </a:t>
            </a:r>
            <a:r>
              <a:rPr lang="en-US" sz="1100" i="1">
                <a:solidFill>
                  <a:srgbClr val="00B0F0"/>
                </a:solidFill>
              </a:rPr>
              <a:t>Allen Drake (Tableau SO Detail Report)</a:t>
            </a:r>
          </a:p>
        </p:txBody>
      </p:sp>
      <p:sp>
        <p:nvSpPr>
          <p:cNvPr id="10" name="TextBox 9">
            <a:extLst>
              <a:ext uri="{FF2B5EF4-FFF2-40B4-BE49-F238E27FC236}">
                <a16:creationId xmlns:a16="http://schemas.microsoft.com/office/drawing/2014/main" id="{541D2939-09BD-6604-7EA1-B9014FFE1354}"/>
              </a:ext>
            </a:extLst>
          </p:cNvPr>
          <p:cNvSpPr txBox="1"/>
          <p:nvPr/>
        </p:nvSpPr>
        <p:spPr>
          <a:xfrm>
            <a:off x="5976697" y="4520182"/>
            <a:ext cx="5567841" cy="461665"/>
          </a:xfrm>
          <a:prstGeom prst="rect">
            <a:avLst/>
          </a:prstGeom>
          <a:noFill/>
        </p:spPr>
        <p:txBody>
          <a:bodyPr wrap="square" rtlCol="0">
            <a:spAutoFit/>
          </a:bodyPr>
          <a:lstStyle/>
          <a:p>
            <a:endParaRPr lang="en-US" sz="1200"/>
          </a:p>
          <a:p>
            <a:pPr marL="285750" indent="-285750">
              <a:buFont typeface="Wingdings" panose="05000000000000000000" pitchFamily="2" charset="2"/>
              <a:buChar char="Ø"/>
            </a:pPr>
            <a:endParaRPr lang="en-US" sz="1200"/>
          </a:p>
        </p:txBody>
      </p:sp>
      <p:graphicFrame>
        <p:nvGraphicFramePr>
          <p:cNvPr id="14" name="Table 13">
            <a:extLst>
              <a:ext uri="{FF2B5EF4-FFF2-40B4-BE49-F238E27FC236}">
                <a16:creationId xmlns:a16="http://schemas.microsoft.com/office/drawing/2014/main" id="{29BA2412-3883-2104-C804-94B6A0B637AF}"/>
              </a:ext>
            </a:extLst>
          </p:cNvPr>
          <p:cNvGraphicFramePr>
            <a:graphicFrameLocks noGrp="1"/>
          </p:cNvGraphicFramePr>
          <p:nvPr/>
        </p:nvGraphicFramePr>
        <p:xfrm>
          <a:off x="6686549" y="4705621"/>
          <a:ext cx="4128854" cy="840738"/>
        </p:xfrm>
        <a:graphic>
          <a:graphicData uri="http://schemas.openxmlformats.org/drawingml/2006/table">
            <a:tbl>
              <a:tblPr/>
              <a:tblGrid>
                <a:gridCol w="1159790">
                  <a:extLst>
                    <a:ext uri="{9D8B030D-6E8A-4147-A177-3AD203B41FA5}">
                      <a16:colId xmlns:a16="http://schemas.microsoft.com/office/drawing/2014/main" val="610579951"/>
                    </a:ext>
                  </a:extLst>
                </a:gridCol>
                <a:gridCol w="742266">
                  <a:extLst>
                    <a:ext uri="{9D8B030D-6E8A-4147-A177-3AD203B41FA5}">
                      <a16:colId xmlns:a16="http://schemas.microsoft.com/office/drawing/2014/main" val="1289160398"/>
                    </a:ext>
                  </a:extLst>
                </a:gridCol>
                <a:gridCol w="742266">
                  <a:extLst>
                    <a:ext uri="{9D8B030D-6E8A-4147-A177-3AD203B41FA5}">
                      <a16:colId xmlns:a16="http://schemas.microsoft.com/office/drawing/2014/main" val="3965903811"/>
                    </a:ext>
                  </a:extLst>
                </a:gridCol>
                <a:gridCol w="742266">
                  <a:extLst>
                    <a:ext uri="{9D8B030D-6E8A-4147-A177-3AD203B41FA5}">
                      <a16:colId xmlns:a16="http://schemas.microsoft.com/office/drawing/2014/main" val="738730688"/>
                    </a:ext>
                  </a:extLst>
                </a:gridCol>
                <a:gridCol w="742266">
                  <a:extLst>
                    <a:ext uri="{9D8B030D-6E8A-4147-A177-3AD203B41FA5}">
                      <a16:colId xmlns:a16="http://schemas.microsoft.com/office/drawing/2014/main" val="2278061126"/>
                    </a:ext>
                  </a:extLst>
                </a:gridCol>
              </a:tblGrid>
              <a:tr h="280246">
                <a:tc>
                  <a:txBody>
                    <a:bodyPr/>
                    <a:lstStyle/>
                    <a:p>
                      <a:pPr algn="l" fontAlgn="b"/>
                      <a:r>
                        <a:rPr lang="en-US" sz="1400" b="0" i="0" u="none" strike="noStrike">
                          <a:solidFill>
                            <a:srgbClr val="FFFFFF"/>
                          </a:solidFill>
                          <a:effectLst/>
                          <a:latin typeface="Aptos Narrow" panose="020B0004020202020204" pitchFamily="34" charset="0"/>
                        </a:rPr>
                        <a:t>YoY Growth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C98"/>
                    </a:solidFill>
                  </a:tcPr>
                </a:tc>
                <a:tc>
                  <a:txBody>
                    <a:bodyPr/>
                    <a:lstStyle/>
                    <a:p>
                      <a:pPr algn="ctr" fontAlgn="b"/>
                      <a:r>
                        <a:rPr lang="en-US" sz="1400" b="0" i="0" u="none" strike="noStrike">
                          <a:solidFill>
                            <a:srgbClr val="FFFFFF"/>
                          </a:solidFill>
                          <a:effectLst/>
                          <a:latin typeface="Aptos Narrow" panose="020B0004020202020204" pitchFamily="34" charset="0"/>
                        </a:rPr>
                        <a:t>Q1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C98"/>
                    </a:solidFill>
                  </a:tcPr>
                </a:tc>
                <a:tc>
                  <a:txBody>
                    <a:bodyPr/>
                    <a:lstStyle/>
                    <a:p>
                      <a:pPr algn="ctr" fontAlgn="b"/>
                      <a:r>
                        <a:rPr lang="en-US" sz="1400" b="0" i="0" u="none" strike="noStrike">
                          <a:solidFill>
                            <a:srgbClr val="FFFFFF"/>
                          </a:solidFill>
                          <a:effectLst/>
                          <a:latin typeface="Aptos Narrow" panose="020B0004020202020204" pitchFamily="34" charset="0"/>
                        </a:rPr>
                        <a:t>Q2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C98"/>
                    </a:solidFill>
                  </a:tcPr>
                </a:tc>
                <a:tc>
                  <a:txBody>
                    <a:bodyPr/>
                    <a:lstStyle/>
                    <a:p>
                      <a:pPr algn="ctr" fontAlgn="b"/>
                      <a:r>
                        <a:rPr lang="en-US" sz="1400" b="0" i="0" u="none" strike="noStrike">
                          <a:solidFill>
                            <a:srgbClr val="FFFFFF"/>
                          </a:solidFill>
                          <a:effectLst/>
                          <a:latin typeface="Aptos Narrow" panose="020B0004020202020204" pitchFamily="34" charset="0"/>
                        </a:rPr>
                        <a:t>Q3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C98"/>
                    </a:solidFill>
                  </a:tcPr>
                </a:tc>
                <a:tc>
                  <a:txBody>
                    <a:bodyPr/>
                    <a:lstStyle/>
                    <a:p>
                      <a:pPr algn="ctr" fontAlgn="b"/>
                      <a:r>
                        <a:rPr lang="en-US" sz="1400" b="0" i="0" u="none" strike="noStrike">
                          <a:solidFill>
                            <a:srgbClr val="FFFFFF"/>
                          </a:solidFill>
                          <a:effectLst/>
                          <a:latin typeface="Aptos Narrow" panose="020B0004020202020204" pitchFamily="34" charset="0"/>
                        </a:rPr>
                        <a:t>Q4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C98"/>
                    </a:solidFill>
                  </a:tcPr>
                </a:tc>
                <a:extLst>
                  <a:ext uri="{0D108BD9-81ED-4DB2-BD59-A6C34878D82A}">
                    <a16:rowId xmlns:a16="http://schemas.microsoft.com/office/drawing/2014/main" val="2989332431"/>
                  </a:ext>
                </a:extLst>
              </a:tr>
              <a:tr h="280246">
                <a:tc>
                  <a:txBody>
                    <a:bodyPr/>
                    <a:lstStyle/>
                    <a:p>
                      <a:pPr algn="l" fontAlgn="b"/>
                      <a:r>
                        <a:rPr lang="en-US" sz="1400" b="0" i="0" u="none" strike="noStrike">
                          <a:solidFill>
                            <a:srgbClr val="000000"/>
                          </a:solidFill>
                          <a:effectLst/>
                          <a:latin typeface="Aptos Narrow" panose="020B0004020202020204" pitchFamily="34" charset="0"/>
                        </a:rPr>
                        <a:t>FY23 to FY24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23%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5103868"/>
                  </a:ext>
                </a:extLst>
              </a:tr>
              <a:tr h="280246">
                <a:tc>
                  <a:txBody>
                    <a:bodyPr/>
                    <a:lstStyle/>
                    <a:p>
                      <a:pPr algn="l" fontAlgn="b"/>
                      <a:r>
                        <a:rPr lang="en-US" sz="1400" b="0" i="0" u="none" strike="noStrike">
                          <a:solidFill>
                            <a:srgbClr val="000000"/>
                          </a:solidFill>
                          <a:effectLst/>
                          <a:latin typeface="Aptos Narrow" panose="020B0004020202020204" pitchFamily="34" charset="0"/>
                        </a:rPr>
                        <a:t>FY24 to FY25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 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3944952"/>
                  </a:ext>
                </a:extLst>
              </a:tr>
            </a:tbl>
          </a:graphicData>
        </a:graphic>
      </p:graphicFrame>
      <p:pic>
        <p:nvPicPr>
          <p:cNvPr id="7" name="Picture 6">
            <a:extLst>
              <a:ext uri="{FF2B5EF4-FFF2-40B4-BE49-F238E27FC236}">
                <a16:creationId xmlns:a16="http://schemas.microsoft.com/office/drawing/2014/main" id="{D8C28E47-6544-5736-A5C3-4F9DA9FDD81E}"/>
              </a:ext>
            </a:extLst>
          </p:cNvPr>
          <p:cNvPicPr>
            <a:picLocks noChangeAspect="1"/>
          </p:cNvPicPr>
          <p:nvPr/>
        </p:nvPicPr>
        <p:blipFill>
          <a:blip r:embed="rId3"/>
          <a:stretch>
            <a:fillRect/>
          </a:stretch>
        </p:blipFill>
        <p:spPr>
          <a:xfrm>
            <a:off x="5976697" y="939892"/>
            <a:ext cx="5845189" cy="3352202"/>
          </a:xfrm>
          <a:prstGeom prst="rect">
            <a:avLst/>
          </a:prstGeom>
        </p:spPr>
      </p:pic>
      <p:pic>
        <p:nvPicPr>
          <p:cNvPr id="9" name="Picture 8">
            <a:extLst>
              <a:ext uri="{FF2B5EF4-FFF2-40B4-BE49-F238E27FC236}">
                <a16:creationId xmlns:a16="http://schemas.microsoft.com/office/drawing/2014/main" id="{123C3B93-204C-7AE1-578B-AD89AFA0A190}"/>
              </a:ext>
            </a:extLst>
          </p:cNvPr>
          <p:cNvPicPr>
            <a:picLocks noChangeAspect="1"/>
          </p:cNvPicPr>
          <p:nvPr/>
        </p:nvPicPr>
        <p:blipFill>
          <a:blip r:embed="rId4"/>
          <a:stretch>
            <a:fillRect/>
          </a:stretch>
        </p:blipFill>
        <p:spPr>
          <a:xfrm>
            <a:off x="238244" y="916256"/>
            <a:ext cx="5567841" cy="3375838"/>
          </a:xfrm>
          <a:prstGeom prst="rect">
            <a:avLst/>
          </a:prstGeom>
        </p:spPr>
      </p:pic>
    </p:spTree>
    <p:extLst>
      <p:ext uri="{BB962C8B-B14F-4D97-AF65-F5344CB8AC3E}">
        <p14:creationId xmlns:p14="http://schemas.microsoft.com/office/powerpoint/2010/main" val="325449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latin typeface="CiscoSansCHS Light" pitchFamily="2" charset="-120"/>
                <a:ea typeface="CiscoSansCHS Light" pitchFamily="2" charset="-120"/>
              </a:rPr>
              <a:t>Agenda</a:t>
            </a:r>
          </a:p>
        </p:txBody>
      </p:sp>
      <p:sp>
        <p:nvSpPr>
          <p:cNvPr id="4" name="Oval 3"/>
          <p:cNvSpPr>
            <a:spLocks noChangeAspect="1"/>
          </p:cNvSpPr>
          <p:nvPr/>
        </p:nvSpPr>
        <p:spPr>
          <a:xfrm>
            <a:off x="7417386" y="431882"/>
            <a:ext cx="609600" cy="6096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1</a:t>
            </a:r>
          </a:p>
        </p:txBody>
      </p:sp>
      <p:sp>
        <p:nvSpPr>
          <p:cNvPr id="5" name="Oval 4"/>
          <p:cNvSpPr>
            <a:spLocks noChangeAspect="1"/>
          </p:cNvSpPr>
          <p:nvPr/>
        </p:nvSpPr>
        <p:spPr>
          <a:xfrm>
            <a:off x="7415194" y="1242397"/>
            <a:ext cx="628236" cy="62823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2</a:t>
            </a:r>
          </a:p>
        </p:txBody>
      </p:sp>
      <p:sp>
        <p:nvSpPr>
          <p:cNvPr id="6" name="Oval 5"/>
          <p:cNvSpPr>
            <a:spLocks noChangeAspect="1"/>
          </p:cNvSpPr>
          <p:nvPr/>
        </p:nvSpPr>
        <p:spPr>
          <a:xfrm>
            <a:off x="7406472" y="4593211"/>
            <a:ext cx="609600" cy="6096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6</a:t>
            </a:r>
          </a:p>
        </p:txBody>
      </p:sp>
      <p:sp>
        <p:nvSpPr>
          <p:cNvPr id="11" name="TextBox 10"/>
          <p:cNvSpPr txBox="1"/>
          <p:nvPr/>
        </p:nvSpPr>
        <p:spPr>
          <a:xfrm>
            <a:off x="8170715" y="512835"/>
            <a:ext cx="4199757" cy="400110"/>
          </a:xfrm>
          <a:prstGeom prst="rect">
            <a:avLst/>
          </a:prstGeom>
          <a:noFill/>
        </p:spPr>
        <p:txBody>
          <a:bodyPr wrap="square" lIns="91440" tIns="45720" rIns="91440" bIns="45720" rtlCol="0" anchor="ctr">
            <a:spAutoFit/>
          </a:bodyPr>
          <a:lstStyle/>
          <a:p>
            <a:r>
              <a:rPr lang="en-US" sz="2000" dirty="0">
                <a:latin typeface="CiscoSansCHS Light"/>
                <a:ea typeface="CiscoSansCHS Light"/>
                <a:cs typeface="CiscoSansCHS Bold"/>
              </a:rPr>
              <a:t>Monthly Revenue Act</a:t>
            </a:r>
            <a:endParaRPr lang="en-US" sz="1600" i="1" dirty="0">
              <a:latin typeface="CiscoSansCHS Light"/>
              <a:ea typeface="CiscoSansCHS Light"/>
              <a:cs typeface="CiscoSansCHS Bold"/>
            </a:endParaRPr>
          </a:p>
        </p:txBody>
      </p:sp>
      <p:sp>
        <p:nvSpPr>
          <p:cNvPr id="12" name="TextBox 11"/>
          <p:cNvSpPr txBox="1"/>
          <p:nvPr/>
        </p:nvSpPr>
        <p:spPr>
          <a:xfrm>
            <a:off x="8194314" y="3817461"/>
            <a:ext cx="4322039" cy="400110"/>
          </a:xfrm>
          <a:prstGeom prst="rect">
            <a:avLst/>
          </a:prstGeom>
          <a:noFill/>
        </p:spPr>
        <p:txBody>
          <a:bodyPr wrap="square" lIns="91440" tIns="45720" rIns="91440" bIns="45720" rtlCol="0" anchor="ctr">
            <a:spAutoFit/>
          </a:bodyPr>
          <a:lstStyle>
            <a:defPPr>
              <a:defRPr lang="en-US"/>
            </a:defPPr>
            <a:lvl1pPr>
              <a:defRPr sz="2000">
                <a:solidFill>
                  <a:schemeClr val="bg1">
                    <a:lumMod val="65000"/>
                  </a:schemeClr>
                </a:solidFill>
              </a:defRPr>
            </a:lvl1pPr>
          </a:lstStyle>
          <a:p>
            <a:r>
              <a:rPr lang="en-US">
                <a:solidFill>
                  <a:schemeClr val="tx1"/>
                </a:solidFill>
                <a:latin typeface="CiscoSansCHS Light" pitchFamily="2" charset="-120"/>
                <a:ea typeface="CiscoSansCHS Light" pitchFamily="2" charset="-120"/>
              </a:rPr>
              <a:t>Expense </a:t>
            </a:r>
            <a:r>
              <a:rPr lang="en-US" sz="1600" i="1">
                <a:solidFill>
                  <a:schemeClr val="tx1"/>
                </a:solidFill>
                <a:latin typeface="CiscoSansCHS Light" pitchFamily="2" charset="-120"/>
                <a:ea typeface="CiscoSansCHS Light" pitchFamily="2" charset="-120"/>
              </a:rPr>
              <a:t>(Slides #15-16)</a:t>
            </a:r>
            <a:endParaRPr lang="en-US" i="1">
              <a:solidFill>
                <a:schemeClr val="tx1"/>
              </a:solidFill>
              <a:latin typeface="CiscoSansCHS Light" pitchFamily="2" charset="-120"/>
              <a:ea typeface="CiscoSansCHS Light" pitchFamily="2" charset="-120"/>
            </a:endParaRPr>
          </a:p>
        </p:txBody>
      </p:sp>
      <p:sp>
        <p:nvSpPr>
          <p:cNvPr id="3" name="Oval 2">
            <a:extLst>
              <a:ext uri="{FF2B5EF4-FFF2-40B4-BE49-F238E27FC236}">
                <a16:creationId xmlns:a16="http://schemas.microsoft.com/office/drawing/2014/main" id="{0C0D2684-8B15-9CEA-B99F-982DE9A60267}"/>
              </a:ext>
            </a:extLst>
          </p:cNvPr>
          <p:cNvSpPr>
            <a:spLocks noChangeAspect="1"/>
          </p:cNvSpPr>
          <p:nvPr/>
        </p:nvSpPr>
        <p:spPr>
          <a:xfrm>
            <a:off x="7406472" y="3703704"/>
            <a:ext cx="609600" cy="6096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5</a:t>
            </a:r>
          </a:p>
        </p:txBody>
      </p:sp>
      <p:sp>
        <p:nvSpPr>
          <p:cNvPr id="8" name="TextBox 7">
            <a:extLst>
              <a:ext uri="{FF2B5EF4-FFF2-40B4-BE49-F238E27FC236}">
                <a16:creationId xmlns:a16="http://schemas.microsoft.com/office/drawing/2014/main" id="{DDB1248D-4E8B-323E-3410-0CB83111DB7C}"/>
              </a:ext>
            </a:extLst>
          </p:cNvPr>
          <p:cNvSpPr txBox="1"/>
          <p:nvPr/>
        </p:nvSpPr>
        <p:spPr>
          <a:xfrm>
            <a:off x="8230575" y="2930746"/>
            <a:ext cx="4282349" cy="400110"/>
          </a:xfrm>
          <a:prstGeom prst="rect">
            <a:avLst/>
          </a:prstGeom>
          <a:noFill/>
        </p:spPr>
        <p:txBody>
          <a:bodyPr wrap="square" lIns="91440" tIns="45720" rIns="91440" bIns="45720" rtlCol="0" anchor="ctr">
            <a:spAutoFit/>
          </a:bodyPr>
          <a:lstStyle>
            <a:defPPr>
              <a:defRPr lang="en-US"/>
            </a:defPPr>
            <a:lvl1pPr>
              <a:defRPr sz="2000"/>
            </a:lvl1pPr>
          </a:lstStyle>
          <a:p>
            <a:r>
              <a:rPr lang="en-US" dirty="0">
                <a:latin typeface="CiscoSansCHS Light" pitchFamily="2" charset="-120"/>
                <a:ea typeface="CiscoSansCHS Light" pitchFamily="2" charset="-120"/>
              </a:rPr>
              <a:t>Sign-off </a:t>
            </a:r>
            <a:r>
              <a:rPr lang="en-US" sz="1600" i="1" dirty="0">
                <a:latin typeface="CiscoSansCHS Light" pitchFamily="2" charset="-120"/>
                <a:ea typeface="CiscoSansCHS Light" pitchFamily="2" charset="-120"/>
              </a:rPr>
              <a:t>(Slide #14)</a:t>
            </a:r>
          </a:p>
        </p:txBody>
      </p:sp>
      <p:sp>
        <p:nvSpPr>
          <p:cNvPr id="7" name="Oval 6">
            <a:extLst>
              <a:ext uri="{FF2B5EF4-FFF2-40B4-BE49-F238E27FC236}">
                <a16:creationId xmlns:a16="http://schemas.microsoft.com/office/drawing/2014/main" id="{F0068F61-B6EE-B857-887C-E8E32330B2FB}"/>
              </a:ext>
            </a:extLst>
          </p:cNvPr>
          <p:cNvSpPr>
            <a:spLocks noChangeAspect="1"/>
          </p:cNvSpPr>
          <p:nvPr/>
        </p:nvSpPr>
        <p:spPr>
          <a:xfrm>
            <a:off x="7406472" y="5530634"/>
            <a:ext cx="609600" cy="6096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7</a:t>
            </a:r>
          </a:p>
        </p:txBody>
      </p:sp>
      <p:sp>
        <p:nvSpPr>
          <p:cNvPr id="9" name="TextBox 8">
            <a:extLst>
              <a:ext uri="{FF2B5EF4-FFF2-40B4-BE49-F238E27FC236}">
                <a16:creationId xmlns:a16="http://schemas.microsoft.com/office/drawing/2014/main" id="{555A24B5-FF21-E58E-9A40-DAB56D7AD503}"/>
              </a:ext>
            </a:extLst>
          </p:cNvPr>
          <p:cNvSpPr txBox="1"/>
          <p:nvPr/>
        </p:nvSpPr>
        <p:spPr>
          <a:xfrm>
            <a:off x="8210729" y="5436068"/>
            <a:ext cx="4161657" cy="646331"/>
          </a:xfrm>
          <a:prstGeom prst="rect">
            <a:avLst/>
          </a:prstGeom>
          <a:noFill/>
        </p:spPr>
        <p:txBody>
          <a:bodyPr wrap="square" lIns="91440" tIns="45720" rIns="91440" bIns="45720" rtlCol="0" anchor="ctr">
            <a:spAutoFit/>
          </a:bodyPr>
          <a:lstStyle/>
          <a:p>
            <a:r>
              <a:rPr lang="en-US" sz="2000">
                <a:latin typeface="CiscoSansCHS Light"/>
                <a:ea typeface="CiscoSansCHS Light"/>
              </a:rPr>
              <a:t>Backup &amp; Additional Analysis </a:t>
            </a:r>
          </a:p>
          <a:p>
            <a:r>
              <a:rPr lang="en-US" sz="1600" i="1">
                <a:latin typeface="CiscoSansCHS Light"/>
                <a:ea typeface="CiscoSansCHS Light"/>
              </a:rPr>
              <a:t>(Slides #25-40)</a:t>
            </a:r>
          </a:p>
        </p:txBody>
      </p:sp>
      <p:sp>
        <p:nvSpPr>
          <p:cNvPr id="14" name="Oval 13">
            <a:extLst>
              <a:ext uri="{FF2B5EF4-FFF2-40B4-BE49-F238E27FC236}">
                <a16:creationId xmlns:a16="http://schemas.microsoft.com/office/drawing/2014/main" id="{568F5FD4-522B-A79B-D5EE-8F909D1EF6F3}"/>
              </a:ext>
            </a:extLst>
          </p:cNvPr>
          <p:cNvSpPr>
            <a:spLocks noChangeAspect="1"/>
          </p:cNvSpPr>
          <p:nvPr/>
        </p:nvSpPr>
        <p:spPr>
          <a:xfrm>
            <a:off x="7406472" y="2814197"/>
            <a:ext cx="609600" cy="6096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4</a:t>
            </a:r>
          </a:p>
        </p:txBody>
      </p:sp>
      <p:sp>
        <p:nvSpPr>
          <p:cNvPr id="18" name="TextBox 17">
            <a:extLst>
              <a:ext uri="{FF2B5EF4-FFF2-40B4-BE49-F238E27FC236}">
                <a16:creationId xmlns:a16="http://schemas.microsoft.com/office/drawing/2014/main" id="{5DCB47C5-975B-8A51-5D29-2F26E4CAD68A}"/>
              </a:ext>
            </a:extLst>
          </p:cNvPr>
          <p:cNvSpPr txBox="1"/>
          <p:nvPr/>
        </p:nvSpPr>
        <p:spPr>
          <a:xfrm>
            <a:off x="8194315" y="4574845"/>
            <a:ext cx="4322039" cy="646331"/>
          </a:xfrm>
          <a:prstGeom prst="rect">
            <a:avLst/>
          </a:prstGeom>
          <a:noFill/>
        </p:spPr>
        <p:txBody>
          <a:bodyPr wrap="square" lIns="91440" tIns="45720" rIns="91440" bIns="45720" rtlCol="0" anchor="ctr">
            <a:spAutoFit/>
          </a:bodyPr>
          <a:lstStyle>
            <a:defPPr>
              <a:defRPr lang="en-US"/>
            </a:defPPr>
            <a:lvl1pPr>
              <a:defRPr sz="2000"/>
            </a:lvl1pPr>
          </a:lstStyle>
          <a:p>
            <a:r>
              <a:rPr lang="en-US">
                <a:latin typeface="CiscoSansCHS Light" pitchFamily="2" charset="-120"/>
                <a:ea typeface="CiscoSansCHS Light" pitchFamily="2" charset="-120"/>
              </a:rPr>
              <a:t>CML Personal &amp; Bookings            </a:t>
            </a:r>
            <a:r>
              <a:rPr lang="en-US" sz="1600" i="1">
                <a:latin typeface="CiscoSansCHS Light" pitchFamily="2" charset="-120"/>
                <a:ea typeface="CiscoSansCHS Light" pitchFamily="2" charset="-120"/>
              </a:rPr>
              <a:t>(Slides #17-23)</a:t>
            </a:r>
          </a:p>
        </p:txBody>
      </p:sp>
      <p:sp>
        <p:nvSpPr>
          <p:cNvPr id="21" name="TextBox 20">
            <a:extLst>
              <a:ext uri="{FF2B5EF4-FFF2-40B4-BE49-F238E27FC236}">
                <a16:creationId xmlns:a16="http://schemas.microsoft.com/office/drawing/2014/main" id="{E4AB4B51-D8AA-6C03-9190-7EDFC3F710B1}"/>
              </a:ext>
            </a:extLst>
          </p:cNvPr>
          <p:cNvSpPr txBox="1"/>
          <p:nvPr/>
        </p:nvSpPr>
        <p:spPr>
          <a:xfrm>
            <a:off x="8194315" y="1370890"/>
            <a:ext cx="3997685" cy="400110"/>
          </a:xfrm>
          <a:prstGeom prst="rect">
            <a:avLst/>
          </a:prstGeom>
          <a:noFill/>
        </p:spPr>
        <p:txBody>
          <a:bodyPr wrap="square" lIns="91440" tIns="45720" rIns="91440" bIns="45720" rtlCol="0" anchor="ctr">
            <a:spAutoFit/>
          </a:bodyPr>
          <a:lstStyle>
            <a:defPPr>
              <a:defRPr lang="en-US"/>
            </a:defPPr>
            <a:lvl1pPr>
              <a:defRPr sz="2000">
                <a:solidFill>
                  <a:schemeClr val="bg1">
                    <a:lumMod val="65000"/>
                  </a:schemeClr>
                </a:solidFill>
              </a:defRPr>
            </a:lvl1pPr>
          </a:lstStyle>
          <a:p>
            <a:r>
              <a:rPr lang="en-US" dirty="0">
                <a:solidFill>
                  <a:schemeClr val="tx1"/>
                </a:solidFill>
                <a:latin typeface="CiscoSansCHS Light"/>
                <a:ea typeface="CiscoSansCHS Light"/>
              </a:rPr>
              <a:t>Quarterly Revenue Act</a:t>
            </a:r>
            <a:endParaRPr lang="en-US" sz="1600" i="1" dirty="0">
              <a:solidFill>
                <a:schemeClr val="tx1"/>
              </a:solidFill>
              <a:latin typeface="CiscoSansCHS Light"/>
              <a:ea typeface="CiscoSansCHS Light"/>
            </a:endParaRPr>
          </a:p>
        </p:txBody>
      </p:sp>
      <p:sp>
        <p:nvSpPr>
          <p:cNvPr id="16" name="Left Brace 15">
            <a:extLst>
              <a:ext uri="{FF2B5EF4-FFF2-40B4-BE49-F238E27FC236}">
                <a16:creationId xmlns:a16="http://schemas.microsoft.com/office/drawing/2014/main" id="{B92BDD8C-AA5A-877C-0AD5-F9BB2DC29CFA}"/>
              </a:ext>
            </a:extLst>
          </p:cNvPr>
          <p:cNvSpPr/>
          <p:nvPr/>
        </p:nvSpPr>
        <p:spPr>
          <a:xfrm>
            <a:off x="6995272" y="2034255"/>
            <a:ext cx="352660" cy="3168556"/>
          </a:xfrm>
          <a:prstGeom prst="leftBrace">
            <a:avLst>
              <a:gd name="adj1" fmla="val 8333"/>
              <a:gd name="adj2" fmla="val 50315"/>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iscoSansCHS Light" pitchFamily="2" charset="-120"/>
              <a:ea typeface="CiscoSansCHS Light" pitchFamily="2" charset="-120"/>
            </a:endParaRPr>
          </a:p>
        </p:txBody>
      </p:sp>
      <p:sp>
        <p:nvSpPr>
          <p:cNvPr id="17" name="Rectangle: Rounded Corners 16">
            <a:extLst>
              <a:ext uri="{FF2B5EF4-FFF2-40B4-BE49-F238E27FC236}">
                <a16:creationId xmlns:a16="http://schemas.microsoft.com/office/drawing/2014/main" id="{9E592260-E974-5728-E44B-01EA02F21E89}"/>
              </a:ext>
            </a:extLst>
          </p:cNvPr>
          <p:cNvSpPr/>
          <p:nvPr/>
        </p:nvSpPr>
        <p:spPr>
          <a:xfrm>
            <a:off x="5662085" y="3410959"/>
            <a:ext cx="1829588" cy="49316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CiscoSansCHS Light" pitchFamily="2" charset="-120"/>
                <a:ea typeface="CiscoSansCHS Light" pitchFamily="2" charset="-120"/>
              </a:rPr>
              <a:t>Today</a:t>
            </a:r>
          </a:p>
        </p:txBody>
      </p:sp>
      <p:sp>
        <p:nvSpPr>
          <p:cNvPr id="10" name="Oval 9">
            <a:extLst>
              <a:ext uri="{FF2B5EF4-FFF2-40B4-BE49-F238E27FC236}">
                <a16:creationId xmlns:a16="http://schemas.microsoft.com/office/drawing/2014/main" id="{6C0C5785-083C-9FDB-FE34-FD30B59F0469}"/>
              </a:ext>
            </a:extLst>
          </p:cNvPr>
          <p:cNvSpPr>
            <a:spLocks noChangeAspect="1"/>
          </p:cNvSpPr>
          <p:nvPr/>
        </p:nvSpPr>
        <p:spPr>
          <a:xfrm>
            <a:off x="7406472" y="2022050"/>
            <a:ext cx="628236" cy="62823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3</a:t>
            </a:r>
          </a:p>
        </p:txBody>
      </p:sp>
      <p:sp>
        <p:nvSpPr>
          <p:cNvPr id="13" name="TextBox 12">
            <a:extLst>
              <a:ext uri="{FF2B5EF4-FFF2-40B4-BE49-F238E27FC236}">
                <a16:creationId xmlns:a16="http://schemas.microsoft.com/office/drawing/2014/main" id="{3CC33E89-AFC2-2EB6-73C3-0EAC4AF44B5D}"/>
              </a:ext>
            </a:extLst>
          </p:cNvPr>
          <p:cNvSpPr txBox="1"/>
          <p:nvPr/>
        </p:nvSpPr>
        <p:spPr>
          <a:xfrm>
            <a:off x="8230575" y="2128275"/>
            <a:ext cx="3997685" cy="400110"/>
          </a:xfrm>
          <a:prstGeom prst="rect">
            <a:avLst/>
          </a:prstGeom>
          <a:noFill/>
        </p:spPr>
        <p:txBody>
          <a:bodyPr wrap="square" lIns="91440" tIns="45720" rIns="91440" bIns="45720" rtlCol="0" anchor="ctr">
            <a:spAutoFit/>
          </a:bodyPr>
          <a:lstStyle>
            <a:defPPr>
              <a:defRPr lang="en-US"/>
            </a:defPPr>
            <a:lvl1pPr>
              <a:defRPr sz="2000">
                <a:solidFill>
                  <a:schemeClr val="bg1">
                    <a:lumMod val="65000"/>
                  </a:schemeClr>
                </a:solidFill>
              </a:defRPr>
            </a:lvl1pPr>
          </a:lstStyle>
          <a:p>
            <a:r>
              <a:rPr lang="en-US" dirty="0">
                <a:solidFill>
                  <a:schemeClr val="tx1"/>
                </a:solidFill>
                <a:latin typeface="CiscoSansCHS Light"/>
                <a:ea typeface="CiscoSansCHS Light"/>
              </a:rPr>
              <a:t>Quarter Revenue Commit</a:t>
            </a:r>
            <a:endParaRPr lang="en-US" sz="1600" i="1" dirty="0">
              <a:solidFill>
                <a:schemeClr val="tx1"/>
              </a:solidFill>
              <a:latin typeface="CiscoSansCHS Light"/>
              <a:ea typeface="CiscoSansCHS Light"/>
            </a:endParaRPr>
          </a:p>
        </p:txBody>
      </p:sp>
      <p:sp>
        <p:nvSpPr>
          <p:cNvPr id="19" name="Left Brace 18">
            <a:extLst>
              <a:ext uri="{FF2B5EF4-FFF2-40B4-BE49-F238E27FC236}">
                <a16:creationId xmlns:a16="http://schemas.microsoft.com/office/drawing/2014/main" id="{25AE4AC6-793D-6B98-344A-3060CAF48A23}"/>
              </a:ext>
            </a:extLst>
          </p:cNvPr>
          <p:cNvSpPr/>
          <p:nvPr/>
        </p:nvSpPr>
        <p:spPr>
          <a:xfrm>
            <a:off x="6994551" y="612604"/>
            <a:ext cx="352660" cy="1258030"/>
          </a:xfrm>
          <a:prstGeom prst="leftBrace">
            <a:avLst>
              <a:gd name="adj1" fmla="val 8333"/>
              <a:gd name="adj2" fmla="val 50315"/>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iscoSansCHS Light" pitchFamily="2" charset="-120"/>
              <a:ea typeface="CiscoSansCHS Light" pitchFamily="2" charset="-120"/>
            </a:endParaRPr>
          </a:p>
        </p:txBody>
      </p:sp>
      <p:sp>
        <p:nvSpPr>
          <p:cNvPr id="15" name="Rectangle: Rounded Corners 14">
            <a:extLst>
              <a:ext uri="{FF2B5EF4-FFF2-40B4-BE49-F238E27FC236}">
                <a16:creationId xmlns:a16="http://schemas.microsoft.com/office/drawing/2014/main" id="{97BD39F9-B4B0-8973-F56C-47E705B6E4E6}"/>
              </a:ext>
            </a:extLst>
          </p:cNvPr>
          <p:cNvSpPr/>
          <p:nvPr/>
        </p:nvSpPr>
        <p:spPr>
          <a:xfrm>
            <a:off x="5662085" y="999488"/>
            <a:ext cx="1829588" cy="49316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CiscoSansCHS Light" pitchFamily="2" charset="-120"/>
                <a:ea typeface="CiscoSansCHS Light" pitchFamily="2" charset="-120"/>
              </a:rPr>
              <a:t>Today</a:t>
            </a:r>
          </a:p>
        </p:txBody>
      </p:sp>
    </p:spTree>
    <p:extLst>
      <p:ext uri="{BB962C8B-B14F-4D97-AF65-F5344CB8AC3E}">
        <p14:creationId xmlns:p14="http://schemas.microsoft.com/office/powerpoint/2010/main" val="3485636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4BDB-1E9A-BE93-E542-BB10A1C9D28D}"/>
              </a:ext>
            </a:extLst>
          </p:cNvPr>
          <p:cNvSpPr>
            <a:spLocks noGrp="1"/>
          </p:cNvSpPr>
          <p:nvPr>
            <p:ph type="title"/>
          </p:nvPr>
        </p:nvSpPr>
        <p:spPr>
          <a:xfrm>
            <a:off x="242429" y="153347"/>
            <a:ext cx="11127317" cy="6808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rtlCol="0" anchor="ctr" anchorCtr="0" compatLnSpc="1">
            <a:prstTxWarp prst="textNoShape">
              <a:avLst/>
            </a:prstTxWarp>
            <a:normAutofit/>
          </a:bodyPr>
          <a:lstStyle/>
          <a:p>
            <a:r>
              <a:rPr lang="en-US" sz="2400" b="1">
                <a:solidFill>
                  <a:srgbClr val="002060"/>
                </a:solidFill>
                <a:latin typeface="Arial"/>
              </a:rPr>
              <a:t>FY25 CML Service and Success Track Bookings – April</a:t>
            </a:r>
          </a:p>
        </p:txBody>
      </p:sp>
      <p:sp>
        <p:nvSpPr>
          <p:cNvPr id="3" name="TextBox 2">
            <a:extLst>
              <a:ext uri="{FF2B5EF4-FFF2-40B4-BE49-F238E27FC236}">
                <a16:creationId xmlns:a16="http://schemas.microsoft.com/office/drawing/2014/main" id="{FDB29E52-B981-8D22-807B-3CF0AFF53888}"/>
              </a:ext>
            </a:extLst>
          </p:cNvPr>
          <p:cNvSpPr txBox="1"/>
          <p:nvPr/>
        </p:nvSpPr>
        <p:spPr>
          <a:xfrm>
            <a:off x="83127" y="6566784"/>
            <a:ext cx="3356264" cy="261610"/>
          </a:xfrm>
          <a:prstGeom prst="rect">
            <a:avLst/>
          </a:prstGeom>
          <a:noFill/>
        </p:spPr>
        <p:txBody>
          <a:bodyPr wrap="square" rtlCol="0">
            <a:spAutoFit/>
          </a:bodyPr>
          <a:lstStyle/>
          <a:p>
            <a:r>
              <a:rPr lang="en-US" sz="1100" b="1"/>
              <a:t>Source: </a:t>
            </a:r>
            <a:r>
              <a:rPr lang="en-US" sz="1100" i="1">
                <a:solidFill>
                  <a:srgbClr val="00B0F0"/>
                </a:solidFill>
              </a:rPr>
              <a:t>Larisa Mitroshkina</a:t>
            </a:r>
          </a:p>
        </p:txBody>
      </p:sp>
      <p:sp>
        <p:nvSpPr>
          <p:cNvPr id="13" name="TextBox 12">
            <a:extLst>
              <a:ext uri="{FF2B5EF4-FFF2-40B4-BE49-F238E27FC236}">
                <a16:creationId xmlns:a16="http://schemas.microsoft.com/office/drawing/2014/main" id="{C4C862E4-DB91-C34F-9A8B-BBB4FB486B20}"/>
              </a:ext>
            </a:extLst>
          </p:cNvPr>
          <p:cNvSpPr txBox="1"/>
          <p:nvPr/>
        </p:nvSpPr>
        <p:spPr>
          <a:xfrm>
            <a:off x="187885" y="5131335"/>
            <a:ext cx="1498970" cy="369332"/>
          </a:xfrm>
          <a:prstGeom prst="rect">
            <a:avLst/>
          </a:prstGeom>
          <a:solidFill>
            <a:schemeClr val="bg2"/>
          </a:solidFill>
        </p:spPr>
        <p:txBody>
          <a:bodyPr wrap="square" rtlCol="0">
            <a:spAutoFit/>
          </a:bodyPr>
          <a:lstStyle/>
          <a:p>
            <a:r>
              <a:rPr lang="en-US"/>
              <a:t>CML Service</a:t>
            </a:r>
          </a:p>
        </p:txBody>
      </p:sp>
      <p:sp>
        <p:nvSpPr>
          <p:cNvPr id="14" name="TextBox 13">
            <a:extLst>
              <a:ext uri="{FF2B5EF4-FFF2-40B4-BE49-F238E27FC236}">
                <a16:creationId xmlns:a16="http://schemas.microsoft.com/office/drawing/2014/main" id="{0B4EFC3A-DBF4-8414-DE20-477B738E1EB5}"/>
              </a:ext>
            </a:extLst>
          </p:cNvPr>
          <p:cNvSpPr txBox="1"/>
          <p:nvPr/>
        </p:nvSpPr>
        <p:spPr>
          <a:xfrm>
            <a:off x="187885" y="3115059"/>
            <a:ext cx="1654788" cy="369332"/>
          </a:xfrm>
          <a:prstGeom prst="rect">
            <a:avLst/>
          </a:prstGeom>
          <a:solidFill>
            <a:schemeClr val="bg2"/>
          </a:solidFill>
        </p:spPr>
        <p:txBody>
          <a:bodyPr wrap="square" rtlCol="0">
            <a:spAutoFit/>
          </a:bodyPr>
          <a:lstStyle/>
          <a:p>
            <a:r>
              <a:rPr lang="en-US"/>
              <a:t>Success Track</a:t>
            </a:r>
          </a:p>
        </p:txBody>
      </p:sp>
      <p:sp>
        <p:nvSpPr>
          <p:cNvPr id="20" name="TextBox 19">
            <a:extLst>
              <a:ext uri="{FF2B5EF4-FFF2-40B4-BE49-F238E27FC236}">
                <a16:creationId xmlns:a16="http://schemas.microsoft.com/office/drawing/2014/main" id="{979C313A-E835-1E85-0335-4EFD114449BC}"/>
              </a:ext>
            </a:extLst>
          </p:cNvPr>
          <p:cNvSpPr txBox="1"/>
          <p:nvPr/>
        </p:nvSpPr>
        <p:spPr>
          <a:xfrm>
            <a:off x="213159" y="901372"/>
            <a:ext cx="2175544" cy="369332"/>
          </a:xfrm>
          <a:prstGeom prst="rect">
            <a:avLst/>
          </a:prstGeom>
          <a:solidFill>
            <a:schemeClr val="bg1">
              <a:lumMod val="95000"/>
            </a:schemeClr>
          </a:solidFill>
        </p:spPr>
        <p:txBody>
          <a:bodyPr wrap="square" rtlCol="0">
            <a:spAutoFit/>
          </a:bodyPr>
          <a:lstStyle/>
          <a:p>
            <a:r>
              <a:rPr lang="en-US"/>
              <a:t>Digital CCW Bookings</a:t>
            </a:r>
          </a:p>
        </p:txBody>
      </p:sp>
      <p:sp>
        <p:nvSpPr>
          <p:cNvPr id="7" name="Arrow: Up 6">
            <a:extLst>
              <a:ext uri="{FF2B5EF4-FFF2-40B4-BE49-F238E27FC236}">
                <a16:creationId xmlns:a16="http://schemas.microsoft.com/office/drawing/2014/main" id="{E97D222B-7602-F622-0A5C-3BE21797556C}"/>
              </a:ext>
            </a:extLst>
          </p:cNvPr>
          <p:cNvSpPr/>
          <p:nvPr/>
        </p:nvSpPr>
        <p:spPr>
          <a:xfrm>
            <a:off x="11655158" y="2505448"/>
            <a:ext cx="484632" cy="44087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 7">
            <a:extLst>
              <a:ext uri="{FF2B5EF4-FFF2-40B4-BE49-F238E27FC236}">
                <a16:creationId xmlns:a16="http://schemas.microsoft.com/office/drawing/2014/main" id="{CA5D4A46-F1E2-D343-22BC-6AEA27ECE0E1}"/>
              </a:ext>
            </a:extLst>
          </p:cNvPr>
          <p:cNvSpPr/>
          <p:nvPr/>
        </p:nvSpPr>
        <p:spPr>
          <a:xfrm>
            <a:off x="11611822" y="4653703"/>
            <a:ext cx="484632" cy="44087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 9">
            <a:extLst>
              <a:ext uri="{FF2B5EF4-FFF2-40B4-BE49-F238E27FC236}">
                <a16:creationId xmlns:a16="http://schemas.microsoft.com/office/drawing/2014/main" id="{91A340A8-69F6-3A25-D967-82888D7BCDF1}"/>
              </a:ext>
            </a:extLst>
          </p:cNvPr>
          <p:cNvSpPr/>
          <p:nvPr/>
        </p:nvSpPr>
        <p:spPr>
          <a:xfrm>
            <a:off x="11611822" y="6125913"/>
            <a:ext cx="484632" cy="44087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E4C182-C2C2-6F68-E3A3-EC22CFCE487A}"/>
              </a:ext>
            </a:extLst>
          </p:cNvPr>
          <p:cNvPicPr>
            <a:picLocks noChangeAspect="1"/>
          </p:cNvPicPr>
          <p:nvPr/>
        </p:nvPicPr>
        <p:blipFill>
          <a:blip r:embed="rId3"/>
          <a:stretch>
            <a:fillRect/>
          </a:stretch>
        </p:blipFill>
        <p:spPr>
          <a:xfrm>
            <a:off x="187885" y="1369433"/>
            <a:ext cx="11908569" cy="1022741"/>
          </a:xfrm>
          <a:prstGeom prst="rect">
            <a:avLst/>
          </a:prstGeom>
        </p:spPr>
      </p:pic>
      <p:pic>
        <p:nvPicPr>
          <p:cNvPr id="6" name="Picture 5">
            <a:extLst>
              <a:ext uri="{FF2B5EF4-FFF2-40B4-BE49-F238E27FC236}">
                <a16:creationId xmlns:a16="http://schemas.microsoft.com/office/drawing/2014/main" id="{625E3F88-5236-F321-D39F-73EE0B08C9C9}"/>
              </a:ext>
            </a:extLst>
          </p:cNvPr>
          <p:cNvPicPr>
            <a:picLocks noChangeAspect="1"/>
          </p:cNvPicPr>
          <p:nvPr/>
        </p:nvPicPr>
        <p:blipFill>
          <a:blip r:embed="rId4"/>
          <a:stretch>
            <a:fillRect/>
          </a:stretch>
        </p:blipFill>
        <p:spPr>
          <a:xfrm>
            <a:off x="187885" y="3626132"/>
            <a:ext cx="11854025" cy="933919"/>
          </a:xfrm>
          <a:prstGeom prst="rect">
            <a:avLst/>
          </a:prstGeom>
        </p:spPr>
      </p:pic>
      <p:pic>
        <p:nvPicPr>
          <p:cNvPr id="9" name="Picture 8">
            <a:extLst>
              <a:ext uri="{FF2B5EF4-FFF2-40B4-BE49-F238E27FC236}">
                <a16:creationId xmlns:a16="http://schemas.microsoft.com/office/drawing/2014/main" id="{4CA66426-540E-94D1-C3F6-487870690627}"/>
              </a:ext>
            </a:extLst>
          </p:cNvPr>
          <p:cNvPicPr>
            <a:picLocks noChangeAspect="1"/>
          </p:cNvPicPr>
          <p:nvPr/>
        </p:nvPicPr>
        <p:blipFill>
          <a:blip r:embed="rId5"/>
          <a:stretch>
            <a:fillRect/>
          </a:stretch>
        </p:blipFill>
        <p:spPr>
          <a:xfrm>
            <a:off x="187885" y="5620771"/>
            <a:ext cx="11854025" cy="440871"/>
          </a:xfrm>
          <a:prstGeom prst="rect">
            <a:avLst/>
          </a:prstGeom>
        </p:spPr>
      </p:pic>
    </p:spTree>
    <p:extLst>
      <p:ext uri="{BB962C8B-B14F-4D97-AF65-F5344CB8AC3E}">
        <p14:creationId xmlns:p14="http://schemas.microsoft.com/office/powerpoint/2010/main" val="1353892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70BB-2845-E98F-29C1-9911150AE968}"/>
              </a:ext>
            </a:extLst>
          </p:cNvPr>
          <p:cNvSpPr>
            <a:spLocks noGrp="1"/>
          </p:cNvSpPr>
          <p:nvPr>
            <p:ph type="title"/>
          </p:nvPr>
        </p:nvSpPr>
        <p:spPr/>
        <p:txBody>
          <a:bodyPr/>
          <a:lstStyle/>
          <a:p>
            <a:r>
              <a:rPr lang="en-US"/>
              <a:t>TRN (Cisco U) Discount (March)</a:t>
            </a:r>
          </a:p>
        </p:txBody>
      </p:sp>
      <p:pic>
        <p:nvPicPr>
          <p:cNvPr id="4" name="Picture 3">
            <a:extLst>
              <a:ext uri="{FF2B5EF4-FFF2-40B4-BE49-F238E27FC236}">
                <a16:creationId xmlns:a16="http://schemas.microsoft.com/office/drawing/2014/main" id="{0B854D77-8640-5C3D-C9E9-53F78D2B454C}"/>
              </a:ext>
            </a:extLst>
          </p:cNvPr>
          <p:cNvPicPr>
            <a:picLocks noChangeAspect="1"/>
          </p:cNvPicPr>
          <p:nvPr/>
        </p:nvPicPr>
        <p:blipFill>
          <a:blip r:embed="rId3"/>
          <a:stretch>
            <a:fillRect/>
          </a:stretch>
        </p:blipFill>
        <p:spPr>
          <a:xfrm>
            <a:off x="152400" y="2164319"/>
            <a:ext cx="11747383" cy="2529361"/>
          </a:xfrm>
          <a:prstGeom prst="rect">
            <a:avLst/>
          </a:prstGeom>
        </p:spPr>
      </p:pic>
      <p:sp>
        <p:nvSpPr>
          <p:cNvPr id="5" name="TextBox 4">
            <a:extLst>
              <a:ext uri="{FF2B5EF4-FFF2-40B4-BE49-F238E27FC236}">
                <a16:creationId xmlns:a16="http://schemas.microsoft.com/office/drawing/2014/main" id="{BA6EE0B8-A6ED-C3D8-9F06-919BD49AAC96}"/>
              </a:ext>
            </a:extLst>
          </p:cNvPr>
          <p:cNvSpPr txBox="1"/>
          <p:nvPr/>
        </p:nvSpPr>
        <p:spPr>
          <a:xfrm>
            <a:off x="83127" y="6566784"/>
            <a:ext cx="3356264" cy="261610"/>
          </a:xfrm>
          <a:prstGeom prst="rect">
            <a:avLst/>
          </a:prstGeom>
          <a:noFill/>
        </p:spPr>
        <p:txBody>
          <a:bodyPr wrap="square" rtlCol="0">
            <a:spAutoFit/>
          </a:bodyPr>
          <a:lstStyle/>
          <a:p>
            <a:r>
              <a:rPr lang="en-US" sz="1100" b="1"/>
              <a:t>Source: </a:t>
            </a:r>
            <a:r>
              <a:rPr lang="en-US" sz="1100" b="1" i="1">
                <a:solidFill>
                  <a:srgbClr val="00B0F0"/>
                </a:solidFill>
              </a:rPr>
              <a:t>Larisa Mitroshkina</a:t>
            </a:r>
            <a:endParaRPr lang="en-US" sz="1100" i="1">
              <a:solidFill>
                <a:srgbClr val="00B0F0"/>
              </a:solidFill>
            </a:endParaRPr>
          </a:p>
        </p:txBody>
      </p:sp>
      <p:sp>
        <p:nvSpPr>
          <p:cNvPr id="3" name="Arrow: Up 2">
            <a:extLst>
              <a:ext uri="{FF2B5EF4-FFF2-40B4-BE49-F238E27FC236}">
                <a16:creationId xmlns:a16="http://schemas.microsoft.com/office/drawing/2014/main" id="{287B928D-B483-1965-7832-D24079F5988C}"/>
              </a:ext>
            </a:extLst>
          </p:cNvPr>
          <p:cNvSpPr/>
          <p:nvPr/>
        </p:nvSpPr>
        <p:spPr>
          <a:xfrm>
            <a:off x="11468689" y="4473244"/>
            <a:ext cx="484632" cy="44087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6591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4B48C-88DE-E54B-8FD4-D5438A2340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03FB6E-FD06-B1EA-EDE7-7A35941CCE57}"/>
              </a:ext>
            </a:extLst>
          </p:cNvPr>
          <p:cNvSpPr>
            <a:spLocks noGrp="1"/>
          </p:cNvSpPr>
          <p:nvPr>
            <p:ph type="title"/>
          </p:nvPr>
        </p:nvSpPr>
        <p:spPr/>
        <p:txBody>
          <a:bodyPr/>
          <a:lstStyle/>
          <a:p>
            <a:r>
              <a:rPr lang="en-US"/>
              <a:t>CML – CX Discount Only (March)</a:t>
            </a:r>
          </a:p>
        </p:txBody>
      </p:sp>
      <p:sp>
        <p:nvSpPr>
          <p:cNvPr id="5" name="TextBox 4">
            <a:extLst>
              <a:ext uri="{FF2B5EF4-FFF2-40B4-BE49-F238E27FC236}">
                <a16:creationId xmlns:a16="http://schemas.microsoft.com/office/drawing/2014/main" id="{A0886ACC-CB6F-F7F8-B5DB-679C880F8D77}"/>
              </a:ext>
            </a:extLst>
          </p:cNvPr>
          <p:cNvSpPr txBox="1"/>
          <p:nvPr/>
        </p:nvSpPr>
        <p:spPr>
          <a:xfrm>
            <a:off x="83127" y="6566784"/>
            <a:ext cx="3356264" cy="261610"/>
          </a:xfrm>
          <a:prstGeom prst="rect">
            <a:avLst/>
          </a:prstGeom>
          <a:noFill/>
        </p:spPr>
        <p:txBody>
          <a:bodyPr wrap="square" rtlCol="0">
            <a:spAutoFit/>
          </a:bodyPr>
          <a:lstStyle/>
          <a:p>
            <a:r>
              <a:rPr lang="en-US" sz="1100" b="1"/>
              <a:t>Source: </a:t>
            </a:r>
            <a:r>
              <a:rPr lang="en-US" sz="1100" b="1" i="1">
                <a:solidFill>
                  <a:srgbClr val="00B0F0"/>
                </a:solidFill>
              </a:rPr>
              <a:t>Larisa Mitroshkina</a:t>
            </a:r>
            <a:endParaRPr lang="en-US" sz="1100" i="1">
              <a:solidFill>
                <a:srgbClr val="00B0F0"/>
              </a:solidFill>
            </a:endParaRPr>
          </a:p>
        </p:txBody>
      </p:sp>
      <p:pic>
        <p:nvPicPr>
          <p:cNvPr id="3" name="Picture 2">
            <a:extLst>
              <a:ext uri="{FF2B5EF4-FFF2-40B4-BE49-F238E27FC236}">
                <a16:creationId xmlns:a16="http://schemas.microsoft.com/office/drawing/2014/main" id="{A3F2EB4C-8882-C4BC-0054-EF9056F62183}"/>
              </a:ext>
            </a:extLst>
          </p:cNvPr>
          <p:cNvPicPr>
            <a:picLocks noChangeAspect="1"/>
          </p:cNvPicPr>
          <p:nvPr/>
        </p:nvPicPr>
        <p:blipFill>
          <a:blip r:embed="rId2"/>
          <a:stretch>
            <a:fillRect/>
          </a:stretch>
        </p:blipFill>
        <p:spPr>
          <a:xfrm>
            <a:off x="385894" y="1841802"/>
            <a:ext cx="11484528" cy="2792036"/>
          </a:xfrm>
          <a:prstGeom prst="rect">
            <a:avLst/>
          </a:prstGeom>
        </p:spPr>
      </p:pic>
      <p:sp>
        <p:nvSpPr>
          <p:cNvPr id="6" name="Arrow: Up 5">
            <a:extLst>
              <a:ext uri="{FF2B5EF4-FFF2-40B4-BE49-F238E27FC236}">
                <a16:creationId xmlns:a16="http://schemas.microsoft.com/office/drawing/2014/main" id="{A15C932F-5F88-F525-8102-EA46D99CD2AC}"/>
              </a:ext>
            </a:extLst>
          </p:cNvPr>
          <p:cNvSpPr/>
          <p:nvPr/>
        </p:nvSpPr>
        <p:spPr>
          <a:xfrm>
            <a:off x="11413277" y="4757638"/>
            <a:ext cx="484632" cy="44087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065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8DE38C5-5C3E-9F1D-1670-4D6CF9218323}"/>
              </a:ext>
            </a:extLst>
          </p:cNvPr>
          <p:cNvSpPr txBox="1">
            <a:spLocks/>
          </p:cNvSpPr>
          <p:nvPr/>
        </p:nvSpPr>
        <p:spPr bwMode="auto">
          <a:xfrm>
            <a:off x="242429" y="153347"/>
            <a:ext cx="11127317" cy="680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rtlCol="0" anchor="ctr" anchorCtr="0" compatLnSpc="1">
            <a:prstTxWarp prst="textNoShape">
              <a:avLst/>
            </a:prstTxWarp>
            <a:normAutofit/>
          </a:bodyPr>
          <a:lstStyle>
            <a:lvl1pPr algn="l" defTabSz="914400" rtl="0" eaLnBrk="1" latinLnBrk="0" hangingPunct="1">
              <a:lnSpc>
                <a:spcPct val="90000"/>
              </a:lnSpc>
              <a:spcBef>
                <a:spcPct val="0"/>
              </a:spcBef>
              <a:buNone/>
              <a:defRPr sz="3733" kern="1200">
                <a:solidFill>
                  <a:schemeClr val="tx2"/>
                </a:solidFill>
                <a:latin typeface="+mj-lt"/>
                <a:ea typeface="+mj-ea"/>
                <a:cs typeface="+mj-cs"/>
              </a:defRPr>
            </a:lvl1pPr>
          </a:lstStyle>
          <a:p>
            <a:r>
              <a:rPr lang="en-US" sz="2400" b="1">
                <a:solidFill>
                  <a:srgbClr val="002060"/>
                </a:solidFill>
                <a:latin typeface="Arial"/>
              </a:rPr>
              <a:t>Bookings – April update</a:t>
            </a:r>
          </a:p>
        </p:txBody>
      </p:sp>
      <p:sp>
        <p:nvSpPr>
          <p:cNvPr id="9" name="TextBox 8">
            <a:extLst>
              <a:ext uri="{FF2B5EF4-FFF2-40B4-BE49-F238E27FC236}">
                <a16:creationId xmlns:a16="http://schemas.microsoft.com/office/drawing/2014/main" id="{51466828-6247-75C8-2A59-1179AE68E8D5}"/>
              </a:ext>
            </a:extLst>
          </p:cNvPr>
          <p:cNvSpPr txBox="1"/>
          <p:nvPr/>
        </p:nvSpPr>
        <p:spPr>
          <a:xfrm>
            <a:off x="83127" y="6566784"/>
            <a:ext cx="3356264" cy="261610"/>
          </a:xfrm>
          <a:prstGeom prst="rect">
            <a:avLst/>
          </a:prstGeom>
          <a:noFill/>
        </p:spPr>
        <p:txBody>
          <a:bodyPr wrap="square" rtlCol="0">
            <a:spAutoFit/>
          </a:bodyPr>
          <a:lstStyle/>
          <a:p>
            <a:r>
              <a:rPr lang="en-US" sz="1100" b="1"/>
              <a:t>Source: </a:t>
            </a:r>
            <a:r>
              <a:rPr lang="en-US" sz="1100" i="1">
                <a:solidFill>
                  <a:srgbClr val="00B0F0"/>
                </a:solidFill>
              </a:rPr>
              <a:t>Bus Ops Team</a:t>
            </a:r>
          </a:p>
        </p:txBody>
      </p:sp>
      <p:pic>
        <p:nvPicPr>
          <p:cNvPr id="2" name="Picture 1">
            <a:extLst>
              <a:ext uri="{FF2B5EF4-FFF2-40B4-BE49-F238E27FC236}">
                <a16:creationId xmlns:a16="http://schemas.microsoft.com/office/drawing/2014/main" id="{DDDAE79E-D9CB-DD88-DBA8-0787016B265A}"/>
              </a:ext>
            </a:extLst>
          </p:cNvPr>
          <p:cNvPicPr>
            <a:picLocks noChangeAspect="1"/>
          </p:cNvPicPr>
          <p:nvPr/>
        </p:nvPicPr>
        <p:blipFill>
          <a:blip r:embed="rId3"/>
          <a:stretch>
            <a:fillRect/>
          </a:stretch>
        </p:blipFill>
        <p:spPr>
          <a:xfrm>
            <a:off x="1645276" y="2053516"/>
            <a:ext cx="8901448" cy="4177247"/>
          </a:xfrm>
          <a:prstGeom prst="rect">
            <a:avLst/>
          </a:prstGeom>
        </p:spPr>
      </p:pic>
      <p:pic>
        <p:nvPicPr>
          <p:cNvPr id="5" name="Picture 4">
            <a:extLst>
              <a:ext uri="{FF2B5EF4-FFF2-40B4-BE49-F238E27FC236}">
                <a16:creationId xmlns:a16="http://schemas.microsoft.com/office/drawing/2014/main" id="{5CD18932-E732-F32A-4F3E-33B5E80AE433}"/>
              </a:ext>
            </a:extLst>
          </p:cNvPr>
          <p:cNvPicPr>
            <a:picLocks noChangeAspect="1"/>
          </p:cNvPicPr>
          <p:nvPr/>
        </p:nvPicPr>
        <p:blipFill>
          <a:blip r:embed="rId4"/>
          <a:stretch>
            <a:fillRect/>
          </a:stretch>
        </p:blipFill>
        <p:spPr>
          <a:xfrm>
            <a:off x="1645276" y="983302"/>
            <a:ext cx="8859490" cy="838200"/>
          </a:xfrm>
          <a:prstGeom prst="rect">
            <a:avLst/>
          </a:prstGeom>
        </p:spPr>
      </p:pic>
    </p:spTree>
    <p:extLst>
      <p:ext uri="{BB962C8B-B14F-4D97-AF65-F5344CB8AC3E}">
        <p14:creationId xmlns:p14="http://schemas.microsoft.com/office/powerpoint/2010/main" val="2691552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5157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879" y="1759227"/>
            <a:ext cx="4372205" cy="2438400"/>
          </a:xfrm>
        </p:spPr>
        <p:txBody>
          <a:bodyPr/>
          <a:lstStyle/>
          <a:p>
            <a:r>
              <a:rPr lang="en-US">
                <a:solidFill>
                  <a:schemeClr val="tx1"/>
                </a:solidFill>
              </a:rPr>
              <a:t>BACKUP</a:t>
            </a:r>
          </a:p>
        </p:txBody>
      </p:sp>
    </p:spTree>
    <p:extLst>
      <p:ext uri="{BB962C8B-B14F-4D97-AF65-F5344CB8AC3E}">
        <p14:creationId xmlns:p14="http://schemas.microsoft.com/office/powerpoint/2010/main" val="3483962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7A74-FB76-414D-8121-FFA44A2606A6}"/>
              </a:ext>
            </a:extLst>
          </p:cNvPr>
          <p:cNvSpPr>
            <a:spLocks noGrp="1"/>
          </p:cNvSpPr>
          <p:nvPr>
            <p:ph type="title"/>
          </p:nvPr>
        </p:nvSpPr>
        <p:spPr>
          <a:xfrm>
            <a:off x="240504" y="71030"/>
            <a:ext cx="11516068" cy="557231"/>
          </a:xfrm>
        </p:spPr>
        <p:txBody>
          <a:bodyPr>
            <a:normAutofit/>
          </a:bodyPr>
          <a:lstStyle/>
          <a:p>
            <a:r>
              <a:rPr lang="en-US" sz="2400" b="1">
                <a:solidFill>
                  <a:srgbClr val="002060"/>
                </a:solidFill>
                <a:latin typeface="Arial"/>
              </a:rPr>
              <a:t>Product View: YoY &amp; QoQ Comparison</a:t>
            </a:r>
            <a:endParaRPr lang="en-US" sz="2400" b="1">
              <a:solidFill>
                <a:srgbClr val="002060"/>
              </a:solidFill>
              <a:cs typeface="Calibri Light"/>
            </a:endParaRPr>
          </a:p>
        </p:txBody>
      </p:sp>
      <p:sp>
        <p:nvSpPr>
          <p:cNvPr id="7" name="Arrow: Up 6">
            <a:extLst>
              <a:ext uri="{FF2B5EF4-FFF2-40B4-BE49-F238E27FC236}">
                <a16:creationId xmlns:a16="http://schemas.microsoft.com/office/drawing/2014/main" id="{9060B1DD-2B61-C9EC-BB6A-9EF8D208AB16}"/>
              </a:ext>
            </a:extLst>
          </p:cNvPr>
          <p:cNvSpPr/>
          <p:nvPr/>
        </p:nvSpPr>
        <p:spPr>
          <a:xfrm>
            <a:off x="8632464" y="4759436"/>
            <a:ext cx="484632" cy="44087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 7">
            <a:extLst>
              <a:ext uri="{FF2B5EF4-FFF2-40B4-BE49-F238E27FC236}">
                <a16:creationId xmlns:a16="http://schemas.microsoft.com/office/drawing/2014/main" id="{9024A180-CD6E-E9DA-4557-1B1AD222880D}"/>
              </a:ext>
            </a:extLst>
          </p:cNvPr>
          <p:cNvSpPr/>
          <p:nvPr/>
        </p:nvSpPr>
        <p:spPr>
          <a:xfrm>
            <a:off x="3777906" y="4692761"/>
            <a:ext cx="484632" cy="44087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42A896C-A1E9-8FF1-5ED8-D92D6BA44061}"/>
              </a:ext>
            </a:extLst>
          </p:cNvPr>
          <p:cNvPicPr>
            <a:picLocks noChangeAspect="1"/>
          </p:cNvPicPr>
          <p:nvPr/>
        </p:nvPicPr>
        <p:blipFill>
          <a:blip r:embed="rId3"/>
          <a:stretch>
            <a:fillRect/>
          </a:stretch>
        </p:blipFill>
        <p:spPr>
          <a:xfrm>
            <a:off x="471487" y="1657694"/>
            <a:ext cx="11249025" cy="2858476"/>
          </a:xfrm>
          <a:prstGeom prst="rect">
            <a:avLst/>
          </a:prstGeom>
        </p:spPr>
      </p:pic>
    </p:spTree>
    <p:extLst>
      <p:ext uri="{BB962C8B-B14F-4D97-AF65-F5344CB8AC3E}">
        <p14:creationId xmlns:p14="http://schemas.microsoft.com/office/powerpoint/2010/main" val="3220533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7A74-FB76-414D-8121-FFA44A2606A6}"/>
              </a:ext>
            </a:extLst>
          </p:cNvPr>
          <p:cNvSpPr>
            <a:spLocks noGrp="1"/>
          </p:cNvSpPr>
          <p:nvPr>
            <p:ph type="title"/>
          </p:nvPr>
        </p:nvSpPr>
        <p:spPr>
          <a:xfrm>
            <a:off x="240504" y="71030"/>
            <a:ext cx="11516068" cy="557231"/>
          </a:xfrm>
        </p:spPr>
        <p:txBody>
          <a:bodyPr>
            <a:normAutofit/>
          </a:bodyPr>
          <a:lstStyle/>
          <a:p>
            <a:r>
              <a:rPr lang="en-US" sz="2400" b="1">
                <a:solidFill>
                  <a:srgbClr val="002060"/>
                </a:solidFill>
                <a:latin typeface="Arial"/>
              </a:rPr>
              <a:t>Payment Route &amp; Payment Type: YoY &amp; </a:t>
            </a:r>
            <a:r>
              <a:rPr lang="en-US" sz="2400" b="1" err="1">
                <a:solidFill>
                  <a:srgbClr val="002060"/>
                </a:solidFill>
                <a:latin typeface="Arial"/>
              </a:rPr>
              <a:t>QoQ</a:t>
            </a:r>
            <a:r>
              <a:rPr lang="en-US" sz="2400" b="1">
                <a:solidFill>
                  <a:srgbClr val="002060"/>
                </a:solidFill>
                <a:latin typeface="Arial"/>
              </a:rPr>
              <a:t> Comparison</a:t>
            </a:r>
            <a:endParaRPr lang="en-US" sz="2400" b="1">
              <a:solidFill>
                <a:srgbClr val="002060"/>
              </a:solidFill>
              <a:cs typeface="Calibri Light"/>
            </a:endParaRPr>
          </a:p>
        </p:txBody>
      </p:sp>
      <p:pic>
        <p:nvPicPr>
          <p:cNvPr id="6" name="Picture 5">
            <a:extLst>
              <a:ext uri="{FF2B5EF4-FFF2-40B4-BE49-F238E27FC236}">
                <a16:creationId xmlns:a16="http://schemas.microsoft.com/office/drawing/2014/main" id="{013E5DF7-BC89-EFEC-F8EA-93D348952D3B}"/>
              </a:ext>
            </a:extLst>
          </p:cNvPr>
          <p:cNvPicPr>
            <a:picLocks noChangeAspect="1"/>
          </p:cNvPicPr>
          <p:nvPr/>
        </p:nvPicPr>
        <p:blipFill>
          <a:blip r:embed="rId3"/>
          <a:stretch>
            <a:fillRect/>
          </a:stretch>
        </p:blipFill>
        <p:spPr>
          <a:xfrm>
            <a:off x="317047" y="1154552"/>
            <a:ext cx="11439525" cy="1940340"/>
          </a:xfrm>
          <a:prstGeom prst="rect">
            <a:avLst/>
          </a:prstGeom>
        </p:spPr>
      </p:pic>
      <p:pic>
        <p:nvPicPr>
          <p:cNvPr id="8" name="Picture 7">
            <a:extLst>
              <a:ext uri="{FF2B5EF4-FFF2-40B4-BE49-F238E27FC236}">
                <a16:creationId xmlns:a16="http://schemas.microsoft.com/office/drawing/2014/main" id="{8212EA28-2F76-2A5A-9592-94AEEED3C5D1}"/>
              </a:ext>
            </a:extLst>
          </p:cNvPr>
          <p:cNvPicPr>
            <a:picLocks noChangeAspect="1"/>
          </p:cNvPicPr>
          <p:nvPr/>
        </p:nvPicPr>
        <p:blipFill>
          <a:blip r:embed="rId4"/>
          <a:stretch>
            <a:fillRect/>
          </a:stretch>
        </p:blipFill>
        <p:spPr>
          <a:xfrm>
            <a:off x="317047" y="3811466"/>
            <a:ext cx="11439525" cy="1724920"/>
          </a:xfrm>
          <a:prstGeom prst="rect">
            <a:avLst/>
          </a:prstGeom>
        </p:spPr>
      </p:pic>
    </p:spTree>
    <p:extLst>
      <p:ext uri="{BB962C8B-B14F-4D97-AF65-F5344CB8AC3E}">
        <p14:creationId xmlns:p14="http://schemas.microsoft.com/office/powerpoint/2010/main" val="2709030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4BDB-1E9A-BE93-E542-BB10A1C9D28D}"/>
              </a:ext>
            </a:extLst>
          </p:cNvPr>
          <p:cNvSpPr>
            <a:spLocks noGrp="1"/>
          </p:cNvSpPr>
          <p:nvPr>
            <p:ph type="title"/>
          </p:nvPr>
        </p:nvSpPr>
        <p:spPr>
          <a:xfrm>
            <a:off x="320125" y="202281"/>
            <a:ext cx="11127317" cy="975783"/>
          </a:xfrm>
        </p:spPr>
        <p:txBody>
          <a:bodyPr/>
          <a:lstStyle/>
          <a:p>
            <a:r>
              <a:rPr lang="en-US"/>
              <a:t>Learning Partner View</a:t>
            </a:r>
          </a:p>
        </p:txBody>
      </p:sp>
      <p:pic>
        <p:nvPicPr>
          <p:cNvPr id="3" name="Picture 2">
            <a:extLst>
              <a:ext uri="{FF2B5EF4-FFF2-40B4-BE49-F238E27FC236}">
                <a16:creationId xmlns:a16="http://schemas.microsoft.com/office/drawing/2014/main" id="{77629EF1-6236-3219-383C-1B8A6F2571AB}"/>
              </a:ext>
            </a:extLst>
          </p:cNvPr>
          <p:cNvPicPr>
            <a:picLocks noChangeAspect="1"/>
          </p:cNvPicPr>
          <p:nvPr/>
        </p:nvPicPr>
        <p:blipFill>
          <a:blip r:embed="rId3"/>
          <a:stretch>
            <a:fillRect/>
          </a:stretch>
        </p:blipFill>
        <p:spPr>
          <a:xfrm>
            <a:off x="2838450" y="2276475"/>
            <a:ext cx="6515100" cy="2305050"/>
          </a:xfrm>
          <a:prstGeom prst="rect">
            <a:avLst/>
          </a:prstGeom>
        </p:spPr>
      </p:pic>
    </p:spTree>
    <p:extLst>
      <p:ext uri="{BB962C8B-B14F-4D97-AF65-F5344CB8AC3E}">
        <p14:creationId xmlns:p14="http://schemas.microsoft.com/office/powerpoint/2010/main" val="532099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4BDB-1E9A-BE93-E542-BB10A1C9D28D}"/>
              </a:ext>
            </a:extLst>
          </p:cNvPr>
          <p:cNvSpPr>
            <a:spLocks noGrp="1"/>
          </p:cNvSpPr>
          <p:nvPr>
            <p:ph type="title"/>
          </p:nvPr>
        </p:nvSpPr>
        <p:spPr>
          <a:xfrm>
            <a:off x="242429" y="153347"/>
            <a:ext cx="11127317" cy="680889"/>
          </a:xfrm>
        </p:spPr>
        <p:txBody>
          <a:bodyPr/>
          <a:lstStyle/>
          <a:p>
            <a:r>
              <a:rPr lang="en-US"/>
              <a:t>Total L&amp;C YoY </a:t>
            </a:r>
          </a:p>
        </p:txBody>
      </p:sp>
      <p:pic>
        <p:nvPicPr>
          <p:cNvPr id="4" name="Picture 3">
            <a:extLst>
              <a:ext uri="{FF2B5EF4-FFF2-40B4-BE49-F238E27FC236}">
                <a16:creationId xmlns:a16="http://schemas.microsoft.com/office/drawing/2014/main" id="{58F6303F-28D9-7F4D-1D9B-E543B7C684FE}"/>
              </a:ext>
            </a:extLst>
          </p:cNvPr>
          <p:cNvPicPr>
            <a:picLocks noChangeAspect="1"/>
          </p:cNvPicPr>
          <p:nvPr/>
        </p:nvPicPr>
        <p:blipFill>
          <a:blip r:embed="rId3"/>
          <a:stretch>
            <a:fillRect/>
          </a:stretch>
        </p:blipFill>
        <p:spPr>
          <a:xfrm>
            <a:off x="2355780" y="1026968"/>
            <a:ext cx="7480440" cy="4804064"/>
          </a:xfrm>
          <a:prstGeom prst="rect">
            <a:avLst/>
          </a:prstGeom>
        </p:spPr>
      </p:pic>
    </p:spTree>
    <p:extLst>
      <p:ext uri="{BB962C8B-B14F-4D97-AF65-F5344CB8AC3E}">
        <p14:creationId xmlns:p14="http://schemas.microsoft.com/office/powerpoint/2010/main" val="3124949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26280" y="5761752"/>
            <a:ext cx="5669720" cy="384175"/>
          </a:xfrm>
        </p:spPr>
        <p:txBody>
          <a:bodyPr/>
          <a:lstStyle/>
          <a:p>
            <a:r>
              <a:rPr lang="en-US">
                <a:latin typeface="CiscoSansCHS Light" pitchFamily="2" charset="-120"/>
                <a:ea typeface="CiscoSansCHS Light" pitchFamily="2" charset="-120"/>
              </a:rPr>
              <a:t>Sheeba Saravanan &amp; San Lai</a:t>
            </a:r>
          </a:p>
        </p:txBody>
      </p:sp>
      <p:sp>
        <p:nvSpPr>
          <p:cNvPr id="11" name="Text Placeholder 10"/>
          <p:cNvSpPr>
            <a:spLocks noGrp="1"/>
          </p:cNvSpPr>
          <p:nvPr>
            <p:ph type="body" sz="quarter" idx="12"/>
          </p:nvPr>
        </p:nvSpPr>
        <p:spPr>
          <a:xfrm>
            <a:off x="415235" y="6134818"/>
            <a:ext cx="11061895" cy="384175"/>
          </a:xfrm>
        </p:spPr>
        <p:txBody>
          <a:bodyPr vert="horz" lIns="91420" tIns="45710" rIns="91420" bIns="45710" rtlCol="0" anchor="t">
            <a:normAutofit lnSpcReduction="10000"/>
          </a:bodyPr>
          <a:lstStyle/>
          <a:p>
            <a:r>
              <a:rPr lang="en-US" sz="2200" dirty="0">
                <a:latin typeface="Calibri"/>
                <a:ea typeface="Calibri"/>
                <a:cs typeface="+mn-lt"/>
              </a:rPr>
              <a:t>July 16, 2025</a:t>
            </a:r>
            <a:endParaRPr lang="en-US" dirty="0"/>
          </a:p>
          <a:p>
            <a:endParaRPr lang="en-US" dirty="0">
              <a:latin typeface="CiscoSansCHS Light" pitchFamily="2" charset="-120"/>
              <a:ea typeface="CiscoSansCHS Light" pitchFamily="2" charset="-120"/>
            </a:endParaRPr>
          </a:p>
        </p:txBody>
      </p:sp>
      <p:sp>
        <p:nvSpPr>
          <p:cNvPr id="6" name="Title 5"/>
          <p:cNvSpPr>
            <a:spLocks noGrp="1"/>
          </p:cNvSpPr>
          <p:nvPr>
            <p:ph type="ctrTitle"/>
          </p:nvPr>
        </p:nvSpPr>
        <p:spPr>
          <a:xfrm>
            <a:off x="415235" y="2305469"/>
            <a:ext cx="8543235" cy="1123531"/>
          </a:xfrm>
        </p:spPr>
        <p:txBody>
          <a:bodyPr/>
          <a:lstStyle/>
          <a:p>
            <a:r>
              <a:rPr lang="en-US"/>
              <a:t>Revenue</a:t>
            </a:r>
          </a:p>
        </p:txBody>
      </p:sp>
    </p:spTree>
    <p:extLst>
      <p:ext uri="{BB962C8B-B14F-4D97-AF65-F5344CB8AC3E}">
        <p14:creationId xmlns:p14="http://schemas.microsoft.com/office/powerpoint/2010/main" val="2611486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4BDB-1E9A-BE93-E542-BB10A1C9D28D}"/>
              </a:ext>
            </a:extLst>
          </p:cNvPr>
          <p:cNvSpPr>
            <a:spLocks noGrp="1"/>
          </p:cNvSpPr>
          <p:nvPr>
            <p:ph type="title"/>
          </p:nvPr>
        </p:nvSpPr>
        <p:spPr>
          <a:xfrm>
            <a:off x="242431" y="0"/>
            <a:ext cx="11127317" cy="680889"/>
          </a:xfrm>
        </p:spPr>
        <p:txBody>
          <a:bodyPr/>
          <a:lstStyle/>
          <a:p>
            <a:r>
              <a:rPr lang="en-US"/>
              <a:t>Revenue Products YoY </a:t>
            </a:r>
          </a:p>
        </p:txBody>
      </p:sp>
      <p:pic>
        <p:nvPicPr>
          <p:cNvPr id="10" name="Picture 9">
            <a:extLst>
              <a:ext uri="{FF2B5EF4-FFF2-40B4-BE49-F238E27FC236}">
                <a16:creationId xmlns:a16="http://schemas.microsoft.com/office/drawing/2014/main" id="{7586FA97-9A66-8E04-CD9F-52A1922A9501}"/>
              </a:ext>
            </a:extLst>
          </p:cNvPr>
          <p:cNvPicPr>
            <a:picLocks noChangeAspect="1"/>
          </p:cNvPicPr>
          <p:nvPr/>
        </p:nvPicPr>
        <p:blipFill>
          <a:blip r:embed="rId3"/>
          <a:stretch>
            <a:fillRect/>
          </a:stretch>
        </p:blipFill>
        <p:spPr>
          <a:xfrm>
            <a:off x="6254175" y="680890"/>
            <a:ext cx="5736843" cy="2994868"/>
          </a:xfrm>
          <a:prstGeom prst="rect">
            <a:avLst/>
          </a:prstGeom>
        </p:spPr>
      </p:pic>
      <p:pic>
        <p:nvPicPr>
          <p:cNvPr id="11" name="Picture 10">
            <a:extLst>
              <a:ext uri="{FF2B5EF4-FFF2-40B4-BE49-F238E27FC236}">
                <a16:creationId xmlns:a16="http://schemas.microsoft.com/office/drawing/2014/main" id="{E65289A3-4E42-BEAB-CB9F-8A5DC64DDBF8}"/>
              </a:ext>
            </a:extLst>
          </p:cNvPr>
          <p:cNvPicPr>
            <a:picLocks noChangeAspect="1"/>
          </p:cNvPicPr>
          <p:nvPr/>
        </p:nvPicPr>
        <p:blipFill>
          <a:blip r:embed="rId4"/>
          <a:stretch>
            <a:fillRect/>
          </a:stretch>
        </p:blipFill>
        <p:spPr>
          <a:xfrm>
            <a:off x="236516" y="3881334"/>
            <a:ext cx="5699030" cy="2784746"/>
          </a:xfrm>
          <a:prstGeom prst="rect">
            <a:avLst/>
          </a:prstGeom>
        </p:spPr>
      </p:pic>
      <p:pic>
        <p:nvPicPr>
          <p:cNvPr id="3" name="Picture 2">
            <a:extLst>
              <a:ext uri="{FF2B5EF4-FFF2-40B4-BE49-F238E27FC236}">
                <a16:creationId xmlns:a16="http://schemas.microsoft.com/office/drawing/2014/main" id="{9E68BB10-D5DF-FD82-D362-A1B7FC3FCA80}"/>
              </a:ext>
            </a:extLst>
          </p:cNvPr>
          <p:cNvPicPr>
            <a:picLocks noChangeAspect="1"/>
          </p:cNvPicPr>
          <p:nvPr/>
        </p:nvPicPr>
        <p:blipFill>
          <a:blip r:embed="rId5"/>
          <a:stretch>
            <a:fillRect/>
          </a:stretch>
        </p:blipFill>
        <p:spPr>
          <a:xfrm>
            <a:off x="6254175" y="3881334"/>
            <a:ext cx="5736843" cy="2784746"/>
          </a:xfrm>
          <a:prstGeom prst="rect">
            <a:avLst/>
          </a:prstGeom>
        </p:spPr>
      </p:pic>
      <p:pic>
        <p:nvPicPr>
          <p:cNvPr id="4" name="Picture 3">
            <a:extLst>
              <a:ext uri="{FF2B5EF4-FFF2-40B4-BE49-F238E27FC236}">
                <a16:creationId xmlns:a16="http://schemas.microsoft.com/office/drawing/2014/main" id="{12EDDBFB-54DC-A064-8E53-8FE0EBA2529E}"/>
              </a:ext>
            </a:extLst>
          </p:cNvPr>
          <p:cNvPicPr>
            <a:picLocks noChangeAspect="1"/>
          </p:cNvPicPr>
          <p:nvPr/>
        </p:nvPicPr>
        <p:blipFill>
          <a:blip r:embed="rId6"/>
          <a:stretch>
            <a:fillRect/>
          </a:stretch>
        </p:blipFill>
        <p:spPr>
          <a:xfrm>
            <a:off x="236517" y="680889"/>
            <a:ext cx="5699030" cy="2994868"/>
          </a:xfrm>
          <a:prstGeom prst="rect">
            <a:avLst/>
          </a:prstGeom>
        </p:spPr>
      </p:pic>
    </p:spTree>
    <p:extLst>
      <p:ext uri="{BB962C8B-B14F-4D97-AF65-F5344CB8AC3E}">
        <p14:creationId xmlns:p14="http://schemas.microsoft.com/office/powerpoint/2010/main" val="1983657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69BF-AAD4-B0E3-C4DC-E50AC9FF0D97}"/>
              </a:ext>
            </a:extLst>
          </p:cNvPr>
          <p:cNvSpPr>
            <a:spLocks noGrp="1"/>
          </p:cNvSpPr>
          <p:nvPr>
            <p:ph type="title"/>
          </p:nvPr>
        </p:nvSpPr>
        <p:spPr>
          <a:xfrm>
            <a:off x="342148" y="110028"/>
            <a:ext cx="11127317" cy="975783"/>
          </a:xfrm>
        </p:spPr>
        <p:txBody>
          <a:bodyPr vert="horz" wrap="square" lIns="91424" tIns="45712" rIns="91424" bIns="45712" numCol="1" rtlCol="0" anchor="ctr" anchorCtr="0" compatLnSpc="1">
            <a:prstTxWarp prst="textNoShape">
              <a:avLst/>
            </a:prstTxWarp>
            <a:noAutofit/>
          </a:bodyPr>
          <a:lstStyle/>
          <a:p>
            <a:r>
              <a:rPr lang="en-US" sz="3700" b="1"/>
              <a:t>L&amp;C Revenue: </a:t>
            </a:r>
            <a:r>
              <a:rPr lang="en-US" sz="3700"/>
              <a:t>FY25 Current Fcst</a:t>
            </a:r>
          </a:p>
        </p:txBody>
      </p:sp>
      <p:sp>
        <p:nvSpPr>
          <p:cNvPr id="6" name="Arrow: Left 5">
            <a:extLst>
              <a:ext uri="{FF2B5EF4-FFF2-40B4-BE49-F238E27FC236}">
                <a16:creationId xmlns:a16="http://schemas.microsoft.com/office/drawing/2014/main" id="{4E37B9F4-EB6C-CDA9-E514-EE21C7766555}"/>
              </a:ext>
            </a:extLst>
          </p:cNvPr>
          <p:cNvSpPr/>
          <p:nvPr/>
        </p:nvSpPr>
        <p:spPr>
          <a:xfrm rot="5400000">
            <a:off x="6071942" y="5360200"/>
            <a:ext cx="445536" cy="44907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BF493B-750C-5A14-DC6D-E33C7D96BFE7}"/>
              </a:ext>
            </a:extLst>
          </p:cNvPr>
          <p:cNvPicPr>
            <a:picLocks noChangeAspect="1"/>
          </p:cNvPicPr>
          <p:nvPr/>
        </p:nvPicPr>
        <p:blipFill>
          <a:blip r:embed="rId3"/>
          <a:stretch>
            <a:fillRect/>
          </a:stretch>
        </p:blipFill>
        <p:spPr>
          <a:xfrm>
            <a:off x="423862" y="1128391"/>
            <a:ext cx="6143625" cy="4191000"/>
          </a:xfrm>
          <a:prstGeom prst="rect">
            <a:avLst/>
          </a:prstGeom>
        </p:spPr>
      </p:pic>
    </p:spTree>
    <p:extLst>
      <p:ext uri="{BB962C8B-B14F-4D97-AF65-F5344CB8AC3E}">
        <p14:creationId xmlns:p14="http://schemas.microsoft.com/office/powerpoint/2010/main" val="1371770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69BF-AAD4-B0E3-C4DC-E50AC9FF0D97}"/>
              </a:ext>
            </a:extLst>
          </p:cNvPr>
          <p:cNvSpPr>
            <a:spLocks noGrp="1"/>
          </p:cNvSpPr>
          <p:nvPr>
            <p:ph type="title"/>
          </p:nvPr>
        </p:nvSpPr>
        <p:spPr>
          <a:xfrm>
            <a:off x="374992" y="115784"/>
            <a:ext cx="11127317" cy="975783"/>
          </a:xfrm>
        </p:spPr>
        <p:txBody>
          <a:bodyPr vert="horz" wrap="square" lIns="91424" tIns="45712" rIns="91424" bIns="45712" numCol="1" rtlCol="0" anchor="ctr" anchorCtr="0" compatLnSpc="1">
            <a:prstTxWarp prst="textNoShape">
              <a:avLst/>
            </a:prstTxWarp>
            <a:noAutofit/>
          </a:bodyPr>
          <a:lstStyle/>
          <a:p>
            <a:r>
              <a:rPr lang="en-US" sz="3700" b="1"/>
              <a:t>FY25 Current Fcst </a:t>
            </a:r>
            <a:br>
              <a:rPr lang="en-US" sz="3700" b="1"/>
            </a:br>
            <a:r>
              <a:rPr lang="en-US" sz="3600"/>
              <a:t>(Pymt Route &amp; Pymt Type Views)</a:t>
            </a:r>
            <a:endParaRPr lang="en-US" sz="3700"/>
          </a:p>
        </p:txBody>
      </p:sp>
      <p:pic>
        <p:nvPicPr>
          <p:cNvPr id="5" name="Picture 4">
            <a:extLst>
              <a:ext uri="{FF2B5EF4-FFF2-40B4-BE49-F238E27FC236}">
                <a16:creationId xmlns:a16="http://schemas.microsoft.com/office/drawing/2014/main" id="{D1F14D41-6337-3496-904D-CA64105B6211}"/>
              </a:ext>
            </a:extLst>
          </p:cNvPr>
          <p:cNvPicPr>
            <a:picLocks noChangeAspect="1"/>
          </p:cNvPicPr>
          <p:nvPr/>
        </p:nvPicPr>
        <p:blipFill>
          <a:blip r:embed="rId3"/>
          <a:stretch>
            <a:fillRect/>
          </a:stretch>
        </p:blipFill>
        <p:spPr>
          <a:xfrm>
            <a:off x="529787" y="1695450"/>
            <a:ext cx="4953000" cy="1981200"/>
          </a:xfrm>
          <a:prstGeom prst="rect">
            <a:avLst/>
          </a:prstGeom>
        </p:spPr>
      </p:pic>
      <p:pic>
        <p:nvPicPr>
          <p:cNvPr id="6" name="Picture 5">
            <a:extLst>
              <a:ext uri="{FF2B5EF4-FFF2-40B4-BE49-F238E27FC236}">
                <a16:creationId xmlns:a16="http://schemas.microsoft.com/office/drawing/2014/main" id="{9AC52AB6-0EBE-2377-6343-E75F3846E510}"/>
              </a:ext>
            </a:extLst>
          </p:cNvPr>
          <p:cNvPicPr>
            <a:picLocks noChangeAspect="1"/>
          </p:cNvPicPr>
          <p:nvPr/>
        </p:nvPicPr>
        <p:blipFill>
          <a:blip r:embed="rId4"/>
          <a:stretch>
            <a:fillRect/>
          </a:stretch>
        </p:blipFill>
        <p:spPr>
          <a:xfrm>
            <a:off x="529787" y="4010025"/>
            <a:ext cx="4953000" cy="1905000"/>
          </a:xfrm>
          <a:prstGeom prst="rect">
            <a:avLst/>
          </a:prstGeom>
        </p:spPr>
      </p:pic>
    </p:spTree>
    <p:extLst>
      <p:ext uri="{BB962C8B-B14F-4D97-AF65-F5344CB8AC3E}">
        <p14:creationId xmlns:p14="http://schemas.microsoft.com/office/powerpoint/2010/main" val="3353870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69BF-AAD4-B0E3-C4DC-E50AC9FF0D97}"/>
              </a:ext>
            </a:extLst>
          </p:cNvPr>
          <p:cNvSpPr>
            <a:spLocks noGrp="1"/>
          </p:cNvSpPr>
          <p:nvPr>
            <p:ph type="title"/>
          </p:nvPr>
        </p:nvSpPr>
        <p:spPr>
          <a:xfrm>
            <a:off x="307643" y="167537"/>
            <a:ext cx="11127317" cy="975783"/>
          </a:xfrm>
        </p:spPr>
        <p:txBody>
          <a:bodyPr>
            <a:normAutofit fontScale="90000"/>
          </a:bodyPr>
          <a:lstStyle/>
          <a:p>
            <a:r>
              <a:rPr lang="en-US" b="1"/>
              <a:t>L&amp;C Revenue</a:t>
            </a:r>
            <a:br>
              <a:rPr lang="en-US" b="1"/>
            </a:br>
            <a:r>
              <a:rPr lang="en-US" b="1"/>
              <a:t>FY22–24 Act &amp; FY25 Fcst</a:t>
            </a:r>
          </a:p>
        </p:txBody>
      </p:sp>
      <p:sp>
        <p:nvSpPr>
          <p:cNvPr id="3" name="Arrow: Left 2">
            <a:extLst>
              <a:ext uri="{FF2B5EF4-FFF2-40B4-BE49-F238E27FC236}">
                <a16:creationId xmlns:a16="http://schemas.microsoft.com/office/drawing/2014/main" id="{1A9458D6-C408-91FE-1273-8CB403E7CED9}"/>
              </a:ext>
            </a:extLst>
          </p:cNvPr>
          <p:cNvSpPr/>
          <p:nvPr/>
        </p:nvSpPr>
        <p:spPr>
          <a:xfrm rot="5400000">
            <a:off x="11345687" y="5213604"/>
            <a:ext cx="510614" cy="49153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BE51673-1496-FAA2-6CD7-82DC2E3FAEB6}"/>
              </a:ext>
            </a:extLst>
          </p:cNvPr>
          <p:cNvPicPr>
            <a:picLocks noChangeAspect="1"/>
          </p:cNvPicPr>
          <p:nvPr/>
        </p:nvPicPr>
        <p:blipFill>
          <a:blip r:embed="rId3"/>
          <a:stretch>
            <a:fillRect/>
          </a:stretch>
        </p:blipFill>
        <p:spPr>
          <a:xfrm>
            <a:off x="433387" y="1740995"/>
            <a:ext cx="11325225" cy="3376010"/>
          </a:xfrm>
          <a:prstGeom prst="rect">
            <a:avLst/>
          </a:prstGeom>
        </p:spPr>
      </p:pic>
    </p:spTree>
    <p:extLst>
      <p:ext uri="{BB962C8B-B14F-4D97-AF65-F5344CB8AC3E}">
        <p14:creationId xmlns:p14="http://schemas.microsoft.com/office/powerpoint/2010/main" val="1728168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15235" y="2305469"/>
            <a:ext cx="8543235" cy="1123531"/>
          </a:xfrm>
        </p:spPr>
        <p:txBody>
          <a:bodyPr/>
          <a:lstStyle/>
          <a:p>
            <a:r>
              <a:rPr lang="en-US"/>
              <a:t>Q3 Commit </a:t>
            </a:r>
          </a:p>
        </p:txBody>
      </p:sp>
      <p:sp>
        <p:nvSpPr>
          <p:cNvPr id="7" name="Text Placeholder 10">
            <a:extLst>
              <a:ext uri="{FF2B5EF4-FFF2-40B4-BE49-F238E27FC236}">
                <a16:creationId xmlns:a16="http://schemas.microsoft.com/office/drawing/2014/main" id="{211488EE-AD6B-4408-A2DD-47CE6C4A5A64}"/>
              </a:ext>
            </a:extLst>
          </p:cNvPr>
          <p:cNvSpPr txBox="1">
            <a:spLocks/>
          </p:cNvSpPr>
          <p:nvPr/>
        </p:nvSpPr>
        <p:spPr>
          <a:xfrm>
            <a:off x="625995" y="5616336"/>
            <a:ext cx="11061895" cy="384175"/>
          </a:xfrm>
          <a:prstGeom prst="rect">
            <a:avLst/>
          </a:prstGeom>
        </p:spPr>
        <p:txBody>
          <a:bodyPr vert="horz" lIns="91420" tIns="45710" rIns="91420" bIns="45710" rtlCol="0" anchor="t">
            <a:normAutofit fontScale="92500" lnSpcReduction="10000"/>
          </a:bodyPr>
          <a:lstStyle>
            <a:lvl1pPr marL="0" indent="0" algn="l" defTabSz="914400" rtl="0" eaLnBrk="1" latinLnBrk="0" hangingPunct="1">
              <a:lnSpc>
                <a:spcPct val="90000"/>
              </a:lnSpc>
              <a:spcBef>
                <a:spcPts val="1000"/>
              </a:spcBef>
              <a:buFontTx/>
              <a:buNone/>
              <a:defRPr lang="en-US" sz="2400" b="0" i="0" kern="1200" dirty="0" smtClean="0">
                <a:solidFill>
                  <a:schemeClr val="bg1"/>
                </a:solidFill>
                <a:latin typeface="+mn-lt"/>
                <a:ea typeface="+mn-ea"/>
                <a:cs typeface="CiscoSansTT ExtraLight"/>
              </a:defRPr>
            </a:lvl1pPr>
            <a:lvl2pPr marL="6858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2pPr>
            <a:lvl3pPr marL="11430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3pPr>
            <a:lvl4pPr marL="16002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4pPr>
            <a:lvl5pPr marL="20574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CiscoSansCHS Light" pitchFamily="2" charset="-120"/>
                <a:ea typeface="CiscoSansCHS Light" pitchFamily="2" charset="-120"/>
                <a:cs typeface="+mn-lt"/>
              </a:rPr>
              <a:t>January 30</a:t>
            </a:r>
            <a:r>
              <a:rPr lang="en-US" baseline="30000">
                <a:latin typeface="CiscoSansCHS Light" pitchFamily="2" charset="-120"/>
                <a:ea typeface="CiscoSansCHS Light" pitchFamily="2" charset="-120"/>
                <a:cs typeface="+mn-lt"/>
              </a:rPr>
              <a:t>th</a:t>
            </a:r>
            <a:r>
              <a:rPr lang="en-US">
                <a:latin typeface="CiscoSansCHS Light" pitchFamily="2" charset="-120"/>
                <a:ea typeface="CiscoSansCHS Light" pitchFamily="2" charset="-120"/>
                <a:cs typeface="+mn-lt"/>
              </a:rPr>
              <a:t>, 2025</a:t>
            </a:r>
          </a:p>
        </p:txBody>
      </p:sp>
    </p:spTree>
    <p:extLst>
      <p:ext uri="{BB962C8B-B14F-4D97-AF65-F5344CB8AC3E}">
        <p14:creationId xmlns:p14="http://schemas.microsoft.com/office/powerpoint/2010/main" val="3953035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06E4-2ECC-94D3-5487-AF10EBEEC0B1}"/>
              </a:ext>
            </a:extLst>
          </p:cNvPr>
          <p:cNvSpPr>
            <a:spLocks noGrp="1"/>
          </p:cNvSpPr>
          <p:nvPr>
            <p:ph type="title"/>
          </p:nvPr>
        </p:nvSpPr>
        <p:spPr>
          <a:xfrm>
            <a:off x="195761" y="118618"/>
            <a:ext cx="11127317" cy="975783"/>
          </a:xfrm>
        </p:spPr>
        <p:txBody>
          <a:bodyPr/>
          <a:lstStyle/>
          <a:p>
            <a:r>
              <a:rPr lang="en-US"/>
              <a:t>Q3 Commit Roll-up (</a:t>
            </a:r>
            <a:r>
              <a:rPr lang="en-US" i="1"/>
              <a:t>FINAL – 1.30.25</a:t>
            </a:r>
            <a:r>
              <a:rPr lang="en-US"/>
              <a:t>)</a:t>
            </a:r>
          </a:p>
        </p:txBody>
      </p:sp>
      <p:sp>
        <p:nvSpPr>
          <p:cNvPr id="4" name="TextBox 3">
            <a:extLst>
              <a:ext uri="{FF2B5EF4-FFF2-40B4-BE49-F238E27FC236}">
                <a16:creationId xmlns:a16="http://schemas.microsoft.com/office/drawing/2014/main" id="{63E83E8F-F81D-E30A-CC72-DCBEBACDD418}"/>
              </a:ext>
            </a:extLst>
          </p:cNvPr>
          <p:cNvSpPr txBox="1"/>
          <p:nvPr/>
        </p:nvSpPr>
        <p:spPr>
          <a:xfrm>
            <a:off x="7947682" y="1041841"/>
            <a:ext cx="3994936" cy="5001369"/>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strike="sngStrike">
                <a:latin typeface="Calibri"/>
                <a:cs typeface="Times New Roman"/>
              </a:defRPr>
            </a:lvl1pPr>
            <a:lvl2pPr marL="742950" lvl="1" indent="-285750">
              <a:buFont typeface="Wingdings" panose="05000000000000000000" pitchFamily="2" charset="2"/>
              <a:buChar char="§"/>
              <a:defRPr sz="1200" b="1">
                <a:solidFill>
                  <a:srgbClr val="00B0F0"/>
                </a:solidFill>
                <a:latin typeface="-apple-system"/>
              </a:defRPr>
            </a:lvl2pPr>
          </a:lstStyle>
          <a:p>
            <a:pPr marL="0" lvl="2"/>
            <a:r>
              <a:rPr lang="en-US" sz="1400" b="1">
                <a:solidFill>
                  <a:srgbClr val="0070C0"/>
                </a:solidFill>
                <a:latin typeface="Calibri"/>
                <a:cs typeface="Times New Roman"/>
              </a:rPr>
              <a:t>Key Callouts: </a:t>
            </a:r>
            <a:r>
              <a:rPr lang="en-US"/>
              <a:t> </a:t>
            </a:r>
          </a:p>
          <a:p>
            <a:pPr marL="0" lvl="2"/>
            <a:r>
              <a:rPr lang="en-US" sz="1400" b="1">
                <a:latin typeface="Calibri"/>
                <a:cs typeface="Times New Roman"/>
              </a:rPr>
              <a:t>Q3 Update:  </a:t>
            </a:r>
            <a:r>
              <a:rPr lang="en-US" sz="1200" b="1" strike="noStrike">
                <a:solidFill>
                  <a:srgbClr val="00B050"/>
                </a:solidFill>
                <a:highlight>
                  <a:srgbClr val="FFFF00"/>
                </a:highlight>
              </a:rPr>
              <a:t> ~$84</a:t>
            </a:r>
            <a:r>
              <a:rPr lang="en-US" sz="1200" b="1">
                <a:solidFill>
                  <a:srgbClr val="00B050"/>
                </a:solidFill>
                <a:highlight>
                  <a:srgbClr val="FFFF00"/>
                </a:highlight>
              </a:rPr>
              <a:t>.0</a:t>
            </a:r>
            <a:r>
              <a:rPr lang="en-US" sz="1200" b="1" strike="noStrike">
                <a:solidFill>
                  <a:srgbClr val="00B050"/>
                </a:solidFill>
                <a:highlight>
                  <a:srgbClr val="FFFF00"/>
                </a:highlight>
              </a:rPr>
              <a:t>M</a:t>
            </a:r>
          </a:p>
          <a:p>
            <a:pPr marL="0" lvl="2"/>
            <a:endParaRPr lang="en-US" sz="1200" b="1" strike="noStrike">
              <a:solidFill>
                <a:srgbClr val="00B050"/>
              </a:solidFill>
              <a:highlight>
                <a:srgbClr val="FFFF00"/>
              </a:highlight>
            </a:endParaRPr>
          </a:p>
          <a:p>
            <a:pPr marL="285750" indent="-285750">
              <a:buFont typeface="Wingdings" panose="05000000000000000000" pitchFamily="2" charset="2"/>
              <a:buChar char="Ø"/>
            </a:pPr>
            <a:r>
              <a:rPr lang="en-US" b="1" strike="noStrike">
                <a:latin typeface="+mn-lt"/>
              </a:rPr>
              <a:t>Digital: </a:t>
            </a:r>
          </a:p>
          <a:p>
            <a:pPr marL="1028700" lvl="1">
              <a:buFont typeface="Courier New" panose="02070309020205020404" pitchFamily="49" charset="0"/>
              <a:buChar char="o"/>
            </a:pPr>
            <a:r>
              <a:rPr lang="en-US" sz="1050" i="1"/>
              <a:t>Expecting $1.0M deal GEMSS 1.0 Deal</a:t>
            </a:r>
          </a:p>
          <a:p>
            <a:pPr marL="1028700" lvl="1">
              <a:buFont typeface="Courier New" panose="02070309020205020404" pitchFamily="49" charset="0"/>
              <a:buChar char="o"/>
            </a:pPr>
            <a:r>
              <a:rPr lang="en-US" sz="1050" i="1"/>
              <a:t>Army GEMSS 2.0 deal Activation expected in April, Redemption expected in Q4 (working out details with Finance on amortization)</a:t>
            </a:r>
          </a:p>
          <a:p>
            <a:endParaRPr lang="en-US" sz="1050" b="1" i="1" strike="noStrike">
              <a:solidFill>
                <a:srgbClr val="00B0F0"/>
              </a:solidFill>
              <a:latin typeface="-apple-system"/>
              <a:cs typeface="+mn-cs"/>
            </a:endParaRPr>
          </a:p>
          <a:p>
            <a:pPr marL="285750" indent="-285750">
              <a:buFont typeface="Wingdings" panose="05000000000000000000" pitchFamily="2" charset="2"/>
              <a:buChar char="Ø"/>
            </a:pPr>
            <a:r>
              <a:rPr lang="en-US" b="1" strike="noStrike">
                <a:latin typeface="+mn-lt"/>
              </a:rPr>
              <a:t>Success Track: </a:t>
            </a:r>
            <a:r>
              <a:rPr lang="en-US" sz="1050" b="1" i="1" strike="noStrike">
                <a:solidFill>
                  <a:srgbClr val="00B0F0"/>
                </a:solidFill>
                <a:latin typeface="-apple-system"/>
                <a:cs typeface="+mn-cs"/>
              </a:rPr>
              <a:t>Adjusted up due to higher Bookings than expected in Q3 (80% YoY increase on bookings; ST is replacing Smartnet in total care)</a:t>
            </a:r>
          </a:p>
          <a:p>
            <a:pPr marL="285750" indent="-285750">
              <a:buFont typeface="Wingdings" panose="05000000000000000000" pitchFamily="2" charset="2"/>
              <a:buChar char="Ø"/>
            </a:pPr>
            <a:endParaRPr lang="en-US" sz="1200" b="1" strike="noStrike">
              <a:latin typeface="+mn-lt"/>
            </a:endParaRPr>
          </a:p>
          <a:p>
            <a:pPr marL="285750" indent="-285750">
              <a:buFont typeface="Wingdings" panose="05000000000000000000" pitchFamily="2" charset="2"/>
              <a:buChar char="Ø"/>
            </a:pPr>
            <a:r>
              <a:rPr lang="en-US" b="1" strike="noStrike">
                <a:latin typeface="+mn-lt"/>
              </a:rPr>
              <a:t>Exams: </a:t>
            </a:r>
            <a:r>
              <a:rPr lang="en-US" sz="1050" b="1" i="1" strike="noStrike">
                <a:solidFill>
                  <a:srgbClr val="00B0F0"/>
                </a:solidFill>
                <a:latin typeface="-apple-system"/>
                <a:cs typeface="+mn-cs"/>
              </a:rPr>
              <a:t>Reduced forecast by ~100K; brought it back to Plan</a:t>
            </a:r>
          </a:p>
          <a:p>
            <a:endParaRPr lang="en-US" sz="1050" b="1" i="1" strike="noStrike">
              <a:solidFill>
                <a:srgbClr val="00B0F0"/>
              </a:solidFill>
              <a:latin typeface="-apple-system"/>
              <a:cs typeface="+mn-cs"/>
            </a:endParaRPr>
          </a:p>
          <a:p>
            <a:pPr marL="285750" indent="-285750">
              <a:buFont typeface="Wingdings" panose="05000000000000000000" pitchFamily="2" charset="2"/>
              <a:buChar char="Ø"/>
            </a:pPr>
            <a:r>
              <a:rPr lang="en-US" b="1" strike="noStrike">
                <a:latin typeface="+mn-lt"/>
              </a:rPr>
              <a:t>Other (CLC Expirations): </a:t>
            </a:r>
            <a:r>
              <a:rPr lang="en-US" sz="1050" b="1" i="1" strike="noStrike">
                <a:solidFill>
                  <a:srgbClr val="00B0F0"/>
                </a:solidFill>
                <a:latin typeface="-apple-system"/>
                <a:cs typeface="+mn-cs"/>
              </a:rPr>
              <a:t>Correcting expirations </a:t>
            </a:r>
            <a:r>
              <a:rPr lang="en-US" sz="1050" b="1" i="1" strike="noStrike" err="1">
                <a:solidFill>
                  <a:srgbClr val="00B0F0"/>
                </a:solidFill>
                <a:latin typeface="-apple-system"/>
                <a:cs typeface="+mn-cs"/>
              </a:rPr>
              <a:t>fcst</a:t>
            </a:r>
            <a:r>
              <a:rPr lang="en-US" sz="1050" b="1" i="1" strike="noStrike">
                <a:solidFill>
                  <a:srgbClr val="00B0F0"/>
                </a:solidFill>
                <a:latin typeface="-apple-system"/>
                <a:cs typeface="+mn-cs"/>
              </a:rPr>
              <a:t> tied to new policy</a:t>
            </a:r>
          </a:p>
          <a:p>
            <a:pPr marL="285750" indent="-285750">
              <a:buFont typeface="Wingdings" panose="05000000000000000000" pitchFamily="2" charset="2"/>
              <a:buChar char="Ø"/>
            </a:pPr>
            <a:endParaRPr lang="en-US" sz="1050" b="1" i="1" strike="noStrike">
              <a:solidFill>
                <a:srgbClr val="00B0F0"/>
              </a:solidFill>
              <a:latin typeface="-apple-system"/>
              <a:cs typeface="+mn-cs"/>
            </a:endParaRPr>
          </a:p>
          <a:p>
            <a:pPr marL="285750" indent="-285750">
              <a:buFont typeface="Wingdings" panose="05000000000000000000" pitchFamily="2" charset="2"/>
              <a:buChar char="Ø"/>
            </a:pPr>
            <a:r>
              <a:rPr lang="en-US" b="1" strike="noStrike">
                <a:latin typeface="+mn-lt"/>
              </a:rPr>
              <a:t> Please Note: </a:t>
            </a:r>
          </a:p>
          <a:p>
            <a:pPr marL="1028700" lvl="1">
              <a:buFont typeface="Courier New" panose="02070309020205020404" pitchFamily="49" charset="0"/>
              <a:buChar char="o"/>
            </a:pPr>
            <a:r>
              <a:rPr lang="en-US" sz="1050" i="1"/>
              <a:t>Digital River (DR) Impact not assumed in Commit;</a:t>
            </a:r>
          </a:p>
          <a:p>
            <a:pPr marL="1028700" lvl="1">
              <a:buFont typeface="Courier New" panose="02070309020205020404" pitchFamily="49" charset="0"/>
              <a:buChar char="o"/>
            </a:pPr>
            <a:r>
              <a:rPr lang="en-US" sz="1050" i="1"/>
              <a:t> Got an update that Cash piece of CLN and CLD swapped over to Verifone from DR; CCIE moved to Verifone as well</a:t>
            </a:r>
          </a:p>
          <a:p>
            <a:pPr marL="628650" lvl="2"/>
            <a:endParaRPr lang="en-US" sz="1400" b="1">
              <a:cs typeface="Times New Roman"/>
            </a:endParaRPr>
          </a:p>
          <a:p>
            <a:pPr marL="171450" lvl="2" algn="ctr"/>
            <a:r>
              <a:rPr lang="en-US" sz="1600" b="1">
                <a:solidFill>
                  <a:schemeClr val="tx1"/>
                </a:solidFill>
                <a:latin typeface="+mn-lt"/>
              </a:rPr>
              <a:t>Q3</a:t>
            </a:r>
            <a:r>
              <a:rPr lang="en-US" sz="1600" b="1"/>
              <a:t> Commit</a:t>
            </a:r>
            <a:r>
              <a:rPr lang="en-US" sz="1600" b="1">
                <a:solidFill>
                  <a:schemeClr val="tx1"/>
                </a:solidFill>
                <a:latin typeface="+mn-lt"/>
              </a:rPr>
              <a:t>: </a:t>
            </a:r>
            <a:r>
              <a:rPr lang="en-US" sz="1600" b="1">
                <a:solidFill>
                  <a:schemeClr val="tx1"/>
                </a:solidFill>
                <a:highlight>
                  <a:srgbClr val="FFFF00"/>
                </a:highlight>
                <a:latin typeface="+mn-lt"/>
              </a:rPr>
              <a:t>~$</a:t>
            </a:r>
            <a:r>
              <a:rPr lang="en-US" sz="1600" b="1">
                <a:highlight>
                  <a:srgbClr val="FFFF00"/>
                </a:highlight>
              </a:rPr>
              <a:t>84.0</a:t>
            </a:r>
            <a:r>
              <a:rPr lang="en-US" sz="1600" b="1">
                <a:solidFill>
                  <a:schemeClr val="tx1"/>
                </a:solidFill>
                <a:highlight>
                  <a:srgbClr val="FFFF00"/>
                </a:highlight>
                <a:latin typeface="+mn-lt"/>
              </a:rPr>
              <a:t>M</a:t>
            </a:r>
          </a:p>
          <a:p>
            <a:pPr marL="171450" lvl="2" algn="ctr"/>
            <a:endParaRPr lang="en-US" sz="1600" b="1" strike="noStrike">
              <a:solidFill>
                <a:srgbClr val="00B050"/>
              </a:solidFill>
              <a:highlight>
                <a:srgbClr val="FFFF00"/>
              </a:highlight>
            </a:endParaRPr>
          </a:p>
        </p:txBody>
      </p:sp>
      <p:sp>
        <p:nvSpPr>
          <p:cNvPr id="6" name="Arrow: Up 5">
            <a:extLst>
              <a:ext uri="{FF2B5EF4-FFF2-40B4-BE49-F238E27FC236}">
                <a16:creationId xmlns:a16="http://schemas.microsoft.com/office/drawing/2014/main" id="{001DCD38-5FE4-D01E-7830-544C7E02B8F1}"/>
              </a:ext>
            </a:extLst>
          </p:cNvPr>
          <p:cNvSpPr/>
          <p:nvPr/>
        </p:nvSpPr>
        <p:spPr>
          <a:xfrm>
            <a:off x="5924689" y="5495625"/>
            <a:ext cx="484632" cy="44087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Up 6">
            <a:extLst>
              <a:ext uri="{FF2B5EF4-FFF2-40B4-BE49-F238E27FC236}">
                <a16:creationId xmlns:a16="http://schemas.microsoft.com/office/drawing/2014/main" id="{CDD9D689-3A42-CB09-385C-585B2A0A9DC3}"/>
              </a:ext>
            </a:extLst>
          </p:cNvPr>
          <p:cNvSpPr/>
          <p:nvPr/>
        </p:nvSpPr>
        <p:spPr>
          <a:xfrm>
            <a:off x="7097124" y="5464080"/>
            <a:ext cx="484632" cy="44087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E1B7250-25F7-1D92-F53E-7BC631487D76}"/>
              </a:ext>
            </a:extLst>
          </p:cNvPr>
          <p:cNvPicPr>
            <a:picLocks noChangeAspect="1"/>
          </p:cNvPicPr>
          <p:nvPr/>
        </p:nvPicPr>
        <p:blipFill>
          <a:blip r:embed="rId3"/>
          <a:stretch>
            <a:fillRect/>
          </a:stretch>
        </p:blipFill>
        <p:spPr>
          <a:xfrm>
            <a:off x="498215" y="1227909"/>
            <a:ext cx="7215509" cy="4115695"/>
          </a:xfrm>
          <a:prstGeom prst="rect">
            <a:avLst/>
          </a:prstGeom>
        </p:spPr>
      </p:pic>
    </p:spTree>
    <p:extLst>
      <p:ext uri="{BB962C8B-B14F-4D97-AF65-F5344CB8AC3E}">
        <p14:creationId xmlns:p14="http://schemas.microsoft.com/office/powerpoint/2010/main" val="4014249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003" y="2121834"/>
            <a:ext cx="4372205" cy="2438400"/>
          </a:xfrm>
        </p:spPr>
        <p:txBody>
          <a:bodyPr/>
          <a:lstStyle/>
          <a:p>
            <a:r>
              <a:rPr lang="en-US">
                <a:solidFill>
                  <a:schemeClr val="tx1"/>
                </a:solidFill>
              </a:rPr>
              <a:t>FY25 Plan</a:t>
            </a:r>
            <a:br>
              <a:rPr lang="en-US">
                <a:solidFill>
                  <a:schemeClr val="tx1"/>
                </a:solidFill>
              </a:rPr>
            </a:br>
            <a:endParaRPr lang="en-US">
              <a:solidFill>
                <a:schemeClr val="tx1"/>
              </a:solidFill>
            </a:endParaRPr>
          </a:p>
        </p:txBody>
      </p:sp>
      <p:sp>
        <p:nvSpPr>
          <p:cNvPr id="3" name="TextBox 2">
            <a:extLst>
              <a:ext uri="{FF2B5EF4-FFF2-40B4-BE49-F238E27FC236}">
                <a16:creationId xmlns:a16="http://schemas.microsoft.com/office/drawing/2014/main" id="{2217054A-241B-4C8B-C2B0-57D4EE86A350}"/>
              </a:ext>
            </a:extLst>
          </p:cNvPr>
          <p:cNvSpPr txBox="1"/>
          <p:nvPr/>
        </p:nvSpPr>
        <p:spPr>
          <a:xfrm>
            <a:off x="6208568" y="1096499"/>
            <a:ext cx="5937229" cy="3539430"/>
          </a:xfrm>
          <a:prstGeom prst="rect">
            <a:avLst/>
          </a:prstGeom>
          <a:noFill/>
        </p:spPr>
        <p:txBody>
          <a:bodyPr wrap="square" lIns="91440" tIns="45720" rIns="91440" bIns="45720" rtlCol="0" anchor="t">
            <a:spAutoFit/>
          </a:bodyPr>
          <a:lstStyle/>
          <a:p>
            <a:pPr marL="285750" lvl="1" indent="-285750">
              <a:buFont typeface="Wingdings" panose="05000000000000000000" pitchFamily="2" charset="2"/>
              <a:buChar char="q"/>
            </a:pPr>
            <a:r>
              <a:rPr lang="en-US" sz="2400" b="1">
                <a:solidFill>
                  <a:srgbClr val="0070C0"/>
                </a:solidFill>
              </a:rPr>
              <a:t> </a:t>
            </a:r>
            <a:r>
              <a:rPr lang="en-US" sz="2400" b="1"/>
              <a:t>FY25 Plan Submission: </a:t>
            </a:r>
            <a:br>
              <a:rPr lang="en-US" sz="2400" b="1"/>
            </a:br>
            <a:r>
              <a:rPr lang="en-US" sz="2400" b="1">
                <a:solidFill>
                  <a:srgbClr val="0070C0"/>
                </a:solidFill>
              </a:rPr>
              <a:t>* Revenue: $272.5M </a:t>
            </a:r>
            <a:r>
              <a:rPr lang="en-US" sz="1600" b="1">
                <a:solidFill>
                  <a:srgbClr val="0070C0"/>
                </a:solidFill>
              </a:rPr>
              <a:t>(Based on 7% Annual Growth)</a:t>
            </a:r>
            <a:endParaRPr lang="en-US" sz="2000" b="1">
              <a:solidFill>
                <a:srgbClr val="0070C0"/>
              </a:solidFill>
            </a:endParaRPr>
          </a:p>
          <a:p>
            <a:pPr marL="0" lvl="1"/>
            <a:r>
              <a:rPr lang="en-US" sz="2400" b="1">
                <a:solidFill>
                  <a:srgbClr val="0070C0"/>
                </a:solidFill>
              </a:rPr>
              <a:t>    * COGS: $148.5M</a:t>
            </a:r>
            <a:endParaRPr lang="en-US" sz="2400" b="1">
              <a:solidFill>
                <a:srgbClr val="0070C0"/>
              </a:solidFill>
              <a:cs typeface="Calibri"/>
            </a:endParaRPr>
          </a:p>
          <a:p>
            <a:pPr marL="285750" lvl="1" indent="-285750">
              <a:buFont typeface="Wingdings" panose="05000000000000000000" pitchFamily="2" charset="2"/>
              <a:buChar char="q"/>
            </a:pPr>
            <a:endParaRPr lang="en-US" sz="2400" b="1">
              <a:solidFill>
                <a:srgbClr val="0070C0"/>
              </a:solidFill>
            </a:endParaRPr>
          </a:p>
          <a:p>
            <a:pPr marL="285750" lvl="1" indent="-285750">
              <a:buFont typeface="Wingdings" panose="05000000000000000000" pitchFamily="2" charset="2"/>
              <a:buChar char="q"/>
            </a:pPr>
            <a:r>
              <a:rPr lang="en-US" sz="2400" b="1"/>
              <a:t>Q3’25 Revenue Commit:</a:t>
            </a:r>
            <a:endParaRPr lang="en-US" sz="2400" b="1">
              <a:cs typeface="Calibri"/>
            </a:endParaRPr>
          </a:p>
          <a:p>
            <a:pPr marL="742950" lvl="2" indent="-285750">
              <a:buFont typeface="Wingdings" panose="05000000000000000000" pitchFamily="2" charset="2"/>
              <a:buChar char="Ø"/>
            </a:pPr>
            <a:r>
              <a:rPr lang="en-US" sz="2000" b="1">
                <a:solidFill>
                  <a:schemeClr val="accent5"/>
                </a:solidFill>
                <a:highlight>
                  <a:srgbClr val="FFFF00"/>
                </a:highlight>
              </a:rPr>
              <a:t>Plan: $84.0M</a:t>
            </a:r>
            <a:endParaRPr lang="en-US" sz="2000" b="1">
              <a:solidFill>
                <a:schemeClr val="accent5"/>
              </a:solidFill>
              <a:highlight>
                <a:srgbClr val="FFFF00"/>
              </a:highlight>
              <a:cs typeface="Calibri"/>
            </a:endParaRPr>
          </a:p>
          <a:p>
            <a:pPr marL="742950" lvl="2" indent="-285750">
              <a:buFont typeface="Wingdings" panose="05000000000000000000" pitchFamily="2" charset="2"/>
              <a:buChar char="Ø"/>
            </a:pPr>
            <a:endParaRPr lang="en-US" sz="2000" b="1">
              <a:solidFill>
                <a:schemeClr val="accent5"/>
              </a:solidFill>
              <a:highlight>
                <a:srgbClr val="FFFF00"/>
              </a:highlight>
            </a:endParaRPr>
          </a:p>
          <a:p>
            <a:pPr marL="742950" lvl="2" indent="-285750">
              <a:buFont typeface="Wingdings" panose="05000000000000000000" pitchFamily="2" charset="2"/>
              <a:buChar char="Ø"/>
            </a:pPr>
            <a:endParaRPr lang="en-US" sz="2000" b="1">
              <a:solidFill>
                <a:schemeClr val="accent5"/>
              </a:solidFill>
              <a:highlight>
                <a:srgbClr val="FFFF00"/>
              </a:highlight>
            </a:endParaRPr>
          </a:p>
          <a:p>
            <a:pPr marL="285750" lvl="1" indent="-285750">
              <a:buFont typeface="Wingdings" panose="05000000000000000000" pitchFamily="2" charset="2"/>
              <a:buChar char="q"/>
            </a:pPr>
            <a:r>
              <a:rPr lang="en-US" sz="2400" b="1"/>
              <a:t>Q3’25 COGS Commit:</a:t>
            </a:r>
            <a:endParaRPr lang="en-US" sz="2400" b="1">
              <a:cs typeface="Calibri"/>
            </a:endParaRPr>
          </a:p>
          <a:p>
            <a:pPr marL="742950" lvl="2" indent="-285750">
              <a:buFont typeface="Wingdings" panose="05000000000000000000" pitchFamily="2" charset="2"/>
              <a:buChar char="Ø"/>
            </a:pPr>
            <a:r>
              <a:rPr lang="en-US" sz="2000" b="1">
                <a:solidFill>
                  <a:schemeClr val="accent5"/>
                </a:solidFill>
                <a:highlight>
                  <a:srgbClr val="FFFF00"/>
                </a:highlight>
              </a:rPr>
              <a:t>Plan: $39.2M</a:t>
            </a:r>
            <a:endParaRPr lang="en-US" sz="2000" b="1">
              <a:solidFill>
                <a:schemeClr val="accent5"/>
              </a:solidFill>
              <a:highlight>
                <a:srgbClr val="FFFF00"/>
              </a:highlight>
              <a:cs typeface="Calibri"/>
            </a:endParaRPr>
          </a:p>
        </p:txBody>
      </p:sp>
    </p:spTree>
    <p:extLst>
      <p:ext uri="{BB962C8B-B14F-4D97-AF65-F5344CB8AC3E}">
        <p14:creationId xmlns:p14="http://schemas.microsoft.com/office/powerpoint/2010/main" val="2034387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7A74-FB76-414D-8121-FFA44A2606A6}"/>
              </a:ext>
            </a:extLst>
          </p:cNvPr>
          <p:cNvSpPr>
            <a:spLocks noGrp="1"/>
          </p:cNvSpPr>
          <p:nvPr>
            <p:ph type="title"/>
          </p:nvPr>
        </p:nvSpPr>
        <p:spPr>
          <a:xfrm>
            <a:off x="240504" y="0"/>
            <a:ext cx="11516068" cy="557231"/>
          </a:xfrm>
        </p:spPr>
        <p:txBody>
          <a:bodyPr>
            <a:normAutofit/>
          </a:bodyPr>
          <a:lstStyle/>
          <a:p>
            <a:r>
              <a:rPr lang="en-US" sz="2400" b="1">
                <a:solidFill>
                  <a:srgbClr val="002060"/>
                </a:solidFill>
                <a:latin typeface="Arial"/>
              </a:rPr>
              <a:t>FY25 FINAL Plan</a:t>
            </a:r>
            <a:endParaRPr lang="en-US" sz="2400" b="1">
              <a:solidFill>
                <a:srgbClr val="002060"/>
              </a:solidFill>
              <a:cs typeface="Calibri Light"/>
            </a:endParaRPr>
          </a:p>
        </p:txBody>
      </p:sp>
      <p:sp>
        <p:nvSpPr>
          <p:cNvPr id="7" name="Arrow: Left 6">
            <a:extLst>
              <a:ext uri="{FF2B5EF4-FFF2-40B4-BE49-F238E27FC236}">
                <a16:creationId xmlns:a16="http://schemas.microsoft.com/office/drawing/2014/main" id="{9BEE03BF-2FC5-0C20-DBD0-A95C183373B0}"/>
              </a:ext>
            </a:extLst>
          </p:cNvPr>
          <p:cNvSpPr/>
          <p:nvPr/>
        </p:nvSpPr>
        <p:spPr>
          <a:xfrm rot="5400000">
            <a:off x="7899912" y="4241356"/>
            <a:ext cx="432919" cy="42427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777D32C-F9CC-F07D-2114-229BD7109A30}"/>
              </a:ext>
            </a:extLst>
          </p:cNvPr>
          <p:cNvPicPr>
            <a:picLocks noChangeAspect="1"/>
          </p:cNvPicPr>
          <p:nvPr/>
        </p:nvPicPr>
        <p:blipFill>
          <a:blip r:embed="rId3"/>
          <a:stretch>
            <a:fillRect/>
          </a:stretch>
        </p:blipFill>
        <p:spPr>
          <a:xfrm>
            <a:off x="1330447" y="918861"/>
            <a:ext cx="7519962" cy="3241771"/>
          </a:xfrm>
          <a:prstGeom prst="rect">
            <a:avLst/>
          </a:prstGeom>
        </p:spPr>
      </p:pic>
      <p:sp>
        <p:nvSpPr>
          <p:cNvPr id="14" name="TextBox 13">
            <a:extLst>
              <a:ext uri="{FF2B5EF4-FFF2-40B4-BE49-F238E27FC236}">
                <a16:creationId xmlns:a16="http://schemas.microsoft.com/office/drawing/2014/main" id="{015085C2-C7B0-E1AA-FD8F-EEF3EF8240C0}"/>
              </a:ext>
            </a:extLst>
          </p:cNvPr>
          <p:cNvSpPr txBox="1">
            <a:spLocks noGrp="1" noRot="1" noMove="1" noResize="1" noEditPoints="1" noAdjustHandles="1" noChangeArrowheads="1" noChangeShapeType="1"/>
          </p:cNvSpPr>
          <p:nvPr/>
        </p:nvSpPr>
        <p:spPr>
          <a:xfrm>
            <a:off x="165904" y="4539147"/>
            <a:ext cx="1736203" cy="261610"/>
          </a:xfrm>
          <a:prstGeom prst="rect">
            <a:avLst/>
          </a:prstGeom>
          <a:noFill/>
        </p:spPr>
        <p:txBody>
          <a:bodyPr wrap="square" rtlCol="0">
            <a:spAutoFit/>
          </a:bodyPr>
          <a:lstStyle/>
          <a:p>
            <a:r>
              <a:rPr lang="en-US" sz="1100" b="1"/>
              <a:t>Source: </a:t>
            </a:r>
            <a:r>
              <a:rPr lang="en-US" sz="1100" b="1" i="1">
                <a:solidFill>
                  <a:srgbClr val="00B0F0"/>
                </a:solidFill>
              </a:rPr>
              <a:t>Mike Sanburn</a:t>
            </a:r>
            <a:endParaRPr lang="en-US" sz="1100" i="1">
              <a:solidFill>
                <a:srgbClr val="00B0F0"/>
              </a:solidFill>
            </a:endParaRPr>
          </a:p>
        </p:txBody>
      </p:sp>
      <p:pic>
        <p:nvPicPr>
          <p:cNvPr id="6" name="Picture 5">
            <a:extLst>
              <a:ext uri="{FF2B5EF4-FFF2-40B4-BE49-F238E27FC236}">
                <a16:creationId xmlns:a16="http://schemas.microsoft.com/office/drawing/2014/main" id="{126BF616-64CE-D822-E322-C89CBF79EE1E}"/>
              </a:ext>
            </a:extLst>
          </p:cNvPr>
          <p:cNvPicPr>
            <a:picLocks noChangeAspect="1"/>
          </p:cNvPicPr>
          <p:nvPr/>
        </p:nvPicPr>
        <p:blipFill>
          <a:blip r:embed="rId4"/>
          <a:stretch>
            <a:fillRect/>
          </a:stretch>
        </p:blipFill>
        <p:spPr>
          <a:xfrm>
            <a:off x="5998538" y="4877158"/>
            <a:ext cx="4235668" cy="1378021"/>
          </a:xfrm>
          <a:prstGeom prst="rect">
            <a:avLst/>
          </a:prstGeom>
        </p:spPr>
      </p:pic>
      <p:pic>
        <p:nvPicPr>
          <p:cNvPr id="11" name="Picture 10">
            <a:extLst>
              <a:ext uri="{FF2B5EF4-FFF2-40B4-BE49-F238E27FC236}">
                <a16:creationId xmlns:a16="http://schemas.microsoft.com/office/drawing/2014/main" id="{6F16E842-F18D-34F1-245C-F87A7CC10A96}"/>
              </a:ext>
            </a:extLst>
          </p:cNvPr>
          <p:cNvPicPr>
            <a:picLocks noChangeAspect="1"/>
          </p:cNvPicPr>
          <p:nvPr/>
        </p:nvPicPr>
        <p:blipFill>
          <a:blip r:embed="rId5"/>
          <a:stretch>
            <a:fillRect/>
          </a:stretch>
        </p:blipFill>
        <p:spPr>
          <a:xfrm>
            <a:off x="165904" y="4800757"/>
            <a:ext cx="4515201" cy="1761219"/>
          </a:xfrm>
          <a:prstGeom prst="rect">
            <a:avLst/>
          </a:prstGeom>
          <a:ln>
            <a:solidFill>
              <a:schemeClr val="tx1"/>
            </a:solidFill>
          </a:ln>
        </p:spPr>
      </p:pic>
    </p:spTree>
    <p:extLst>
      <p:ext uri="{BB962C8B-B14F-4D97-AF65-F5344CB8AC3E}">
        <p14:creationId xmlns:p14="http://schemas.microsoft.com/office/powerpoint/2010/main" val="2731830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152" y="2209500"/>
            <a:ext cx="4372205" cy="2438400"/>
          </a:xfrm>
        </p:spPr>
        <p:txBody>
          <a:bodyPr/>
          <a:lstStyle/>
          <a:p>
            <a:r>
              <a:rPr lang="en-US" sz="4250">
                <a:solidFill>
                  <a:schemeClr val="tx1"/>
                </a:solidFill>
                <a:ea typeface="ＭＳ Ｐゴシック"/>
              </a:rPr>
              <a:t>Fiscal Calendar</a:t>
            </a:r>
            <a:endParaRPr lang="en-US">
              <a:solidFill>
                <a:schemeClr val="tx1"/>
              </a:solidFill>
            </a:endParaRPr>
          </a:p>
        </p:txBody>
      </p:sp>
    </p:spTree>
    <p:extLst>
      <p:ext uri="{BB962C8B-B14F-4D97-AF65-F5344CB8AC3E}">
        <p14:creationId xmlns:p14="http://schemas.microsoft.com/office/powerpoint/2010/main" val="787755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E6B5E9A-E49D-66AF-DB89-8515D33AF15B}"/>
              </a:ext>
            </a:extLst>
          </p:cNvPr>
          <p:cNvPicPr>
            <a:picLocks noChangeAspect="1"/>
          </p:cNvPicPr>
          <p:nvPr/>
        </p:nvPicPr>
        <p:blipFill rotWithShape="1">
          <a:blip r:embed="rId2"/>
          <a:srcRect l="66122" t="20297" r="8788" b="22914"/>
          <a:stretch/>
        </p:blipFill>
        <p:spPr>
          <a:xfrm>
            <a:off x="1670670" y="318582"/>
            <a:ext cx="7994247" cy="5815980"/>
          </a:xfrm>
          <a:prstGeom prst="rect">
            <a:avLst/>
          </a:prstGeom>
        </p:spPr>
      </p:pic>
    </p:spTree>
    <p:extLst>
      <p:ext uri="{BB962C8B-B14F-4D97-AF65-F5344CB8AC3E}">
        <p14:creationId xmlns:p14="http://schemas.microsoft.com/office/powerpoint/2010/main" val="74574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11">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FBCB42-4CF7-AFEF-7A2F-1933BAF4C430}"/>
              </a:ext>
            </a:extLst>
          </p:cNvPr>
          <p:cNvSpPr>
            <a:spLocks noGrp="1"/>
          </p:cNvSpPr>
          <p:nvPr>
            <p:ph type="title"/>
          </p:nvPr>
        </p:nvSpPr>
        <p:spPr>
          <a:xfrm>
            <a:off x="524741" y="620392"/>
            <a:ext cx="3808268" cy="5504688"/>
          </a:xfrm>
        </p:spPr>
        <p:txBody>
          <a:bodyPr vert="horz" lIns="91440" tIns="45720" rIns="91440" bIns="45720" rtlCol="0" anchor="ctr">
            <a:normAutofit/>
          </a:bodyPr>
          <a:lstStyle/>
          <a:p>
            <a:br>
              <a:rPr lang="en-US" sz="6000" kern="1200"/>
            </a:br>
            <a:r>
              <a:rPr lang="en-US" sz="6000" kern="1200">
                <a:solidFill>
                  <a:schemeClr val="bg1"/>
                </a:solidFill>
                <a:latin typeface="+mj-lt"/>
                <a:ea typeface="+mj-ea"/>
                <a:cs typeface="+mj-cs"/>
              </a:rPr>
              <a:t>Callouts</a:t>
            </a:r>
            <a:br>
              <a:rPr lang="en-US" sz="6000" kern="1200">
                <a:solidFill>
                  <a:schemeClr val="bg1"/>
                </a:solidFill>
                <a:latin typeface="+mj-lt"/>
                <a:ea typeface="+mj-ea"/>
                <a:cs typeface="+mj-cs"/>
              </a:rPr>
            </a:br>
            <a:endParaRPr lang="en-US" sz="6000" kern="1200">
              <a:solidFill>
                <a:schemeClr val="bg1"/>
              </a:solidFill>
              <a:latin typeface="+mj-lt"/>
              <a:ea typeface="+mj-ea"/>
              <a:cs typeface="+mj-cs"/>
            </a:endParaRPr>
          </a:p>
        </p:txBody>
      </p:sp>
      <p:sp>
        <p:nvSpPr>
          <p:cNvPr id="4" name="TextBox 3">
            <a:extLst>
              <a:ext uri="{FF2B5EF4-FFF2-40B4-BE49-F238E27FC236}">
                <a16:creationId xmlns:a16="http://schemas.microsoft.com/office/drawing/2014/main" id="{D72193E7-9F55-8AC0-5E03-841F76C98381}"/>
              </a:ext>
            </a:extLst>
          </p:cNvPr>
          <p:cNvSpPr txBox="1"/>
          <p:nvPr/>
        </p:nvSpPr>
        <p:spPr>
          <a:xfrm>
            <a:off x="5361034" y="782334"/>
            <a:ext cx="6345988" cy="4616648"/>
          </a:xfrm>
          <a:prstGeom prst="rect">
            <a:avLst/>
          </a:prstGeom>
          <a:noFill/>
        </p:spPr>
        <p:txBody>
          <a:bodyPr wrap="square" lIns="91440" tIns="45720" rIns="91440" bIns="45720" rtlCol="0" anchor="t">
            <a:spAutoFit/>
          </a:bodyPr>
          <a:lstStyle/>
          <a:p>
            <a:pPr marL="342900" indent="-342900">
              <a:buFont typeface="Wingdings" panose="05000000000000000000" pitchFamily="2" charset="2"/>
              <a:buChar char="q"/>
            </a:pPr>
            <a:r>
              <a:rPr lang="en-US" sz="1600" b="1">
                <a:solidFill>
                  <a:srgbClr val="0070C0"/>
                </a:solidFill>
                <a:latin typeface="CiscoSansCHS Medium" pitchFamily="2" charset="-120"/>
                <a:ea typeface="CiscoSansCHS Medium" pitchFamily="2" charset="-120"/>
              </a:rPr>
              <a:t>Q3 Act:  </a:t>
            </a:r>
            <a:r>
              <a:rPr lang="en-US" sz="1600" b="1">
                <a:solidFill>
                  <a:srgbClr val="00B050"/>
                </a:solidFill>
                <a:latin typeface="CiscoSansCHS Medium" pitchFamily="2" charset="-120"/>
                <a:ea typeface="CiscoSansCHS Medium" pitchFamily="2" charset="-120"/>
              </a:rPr>
              <a:t>~$1.3M</a:t>
            </a:r>
            <a:r>
              <a:rPr lang="en-US" sz="1600" b="1">
                <a:solidFill>
                  <a:srgbClr val="FF0000"/>
                </a:solidFill>
                <a:latin typeface="CiscoSansCHS Medium" pitchFamily="2" charset="-120"/>
                <a:ea typeface="CiscoSansCHS Medium" pitchFamily="2" charset="-120"/>
              </a:rPr>
              <a:t> </a:t>
            </a:r>
            <a:r>
              <a:rPr lang="en-US" sz="1600">
                <a:solidFill>
                  <a:srgbClr val="0070C0"/>
                </a:solidFill>
                <a:latin typeface="CiscoSansCHS Medium" pitchFamily="2" charset="-120"/>
                <a:ea typeface="CiscoSansCHS Medium" pitchFamily="2" charset="-120"/>
              </a:rPr>
              <a:t>Over vs. Prior </a:t>
            </a:r>
            <a:r>
              <a:rPr lang="en-US" sz="1600" err="1">
                <a:solidFill>
                  <a:srgbClr val="0070C0"/>
                </a:solidFill>
                <a:latin typeface="CiscoSansCHS Medium" pitchFamily="2" charset="-120"/>
                <a:ea typeface="CiscoSansCHS Medium" pitchFamily="2" charset="-120"/>
              </a:rPr>
              <a:t>Fcst</a:t>
            </a:r>
            <a:endParaRPr lang="en-US" sz="1600">
              <a:solidFill>
                <a:srgbClr val="0070C0"/>
              </a:solidFill>
              <a:latin typeface="CiscoSansCHS Medium" pitchFamily="2" charset="-120"/>
              <a:ea typeface="CiscoSansCHS Medium" pitchFamily="2" charset="-120"/>
            </a:endParaRPr>
          </a:p>
          <a:p>
            <a:pPr marL="342900" indent="-342900">
              <a:buFont typeface="Wingdings" panose="05000000000000000000" pitchFamily="2" charset="2"/>
              <a:buChar char="q"/>
            </a:pPr>
            <a:endParaRPr lang="en-US" sz="1600" b="1">
              <a:solidFill>
                <a:srgbClr val="0070C0"/>
              </a:solidFill>
              <a:latin typeface="CiscoSansCHS Medium" pitchFamily="2" charset="-120"/>
              <a:ea typeface="CiscoSansCHS Medium" pitchFamily="2" charset="-120"/>
            </a:endParaRPr>
          </a:p>
          <a:p>
            <a:pPr marL="342900" indent="-342900">
              <a:buFont typeface="Wingdings" panose="05000000000000000000" pitchFamily="2" charset="2"/>
              <a:buChar char="q"/>
            </a:pPr>
            <a:endParaRPr lang="en-US" sz="1600" b="1">
              <a:solidFill>
                <a:srgbClr val="0070C0"/>
              </a:solidFill>
              <a:latin typeface="CiscoSansCHS Medium" pitchFamily="2" charset="-120"/>
              <a:ea typeface="CiscoSansCHS Medium" pitchFamily="2" charset="-120"/>
            </a:endParaRPr>
          </a:p>
          <a:p>
            <a:pPr marL="342900" indent="-342900">
              <a:buFont typeface="Wingdings" panose="05000000000000000000" pitchFamily="2" charset="2"/>
              <a:buChar char="q"/>
            </a:pPr>
            <a:r>
              <a:rPr lang="en-US" sz="1600" b="1">
                <a:solidFill>
                  <a:srgbClr val="0070C0"/>
                </a:solidFill>
                <a:latin typeface="CiscoSansCHS Medium" pitchFamily="2" charset="-120"/>
                <a:ea typeface="CiscoSansCHS Medium" pitchFamily="2" charset="-120"/>
              </a:rPr>
              <a:t>Key Callouts:</a:t>
            </a:r>
          </a:p>
          <a:p>
            <a:pPr marL="800100" lvl="1" indent="-342900">
              <a:buFont typeface="Wingdings" panose="05000000000000000000" pitchFamily="2" charset="2"/>
              <a:buChar char="§"/>
            </a:pPr>
            <a:r>
              <a:rPr lang="en-US" sz="1200" b="1">
                <a:solidFill>
                  <a:srgbClr val="0070C0"/>
                </a:solidFill>
                <a:latin typeface="CiscoSansCHS Medium" pitchFamily="2" charset="-120"/>
                <a:ea typeface="CiscoSansCHS Medium" pitchFamily="2" charset="-120"/>
              </a:rPr>
              <a:t>Verifone M2 &amp; M3 revenue captured via accrual </a:t>
            </a:r>
            <a:r>
              <a:rPr lang="en-US" sz="1200" b="1" i="1">
                <a:solidFill>
                  <a:srgbClr val="0070C0"/>
                </a:solidFill>
                <a:latin typeface="CiscoSansCHS Medium" pitchFamily="2" charset="-120"/>
                <a:ea typeface="CiscoSansCHS Medium" pitchFamily="2" charset="-120"/>
              </a:rPr>
              <a:t>(</a:t>
            </a:r>
            <a:r>
              <a:rPr lang="en-US" sz="1200" i="1">
                <a:solidFill>
                  <a:srgbClr val="0070C0"/>
                </a:solidFill>
                <a:latin typeface="CiscoSansCHS Medium" pitchFamily="2" charset="-120"/>
                <a:ea typeface="CiscoSansCHS Medium" pitchFamily="2" charset="-120"/>
              </a:rPr>
              <a:t>due to Invoice delay</a:t>
            </a:r>
            <a:r>
              <a:rPr lang="en-US" sz="1200" b="1" i="1">
                <a:solidFill>
                  <a:srgbClr val="0070C0"/>
                </a:solidFill>
                <a:latin typeface="CiscoSansCHS Medium" pitchFamily="2" charset="-120"/>
                <a:ea typeface="CiscoSansCHS Medium" pitchFamily="2" charset="-120"/>
              </a:rPr>
              <a:t>)</a:t>
            </a:r>
          </a:p>
          <a:p>
            <a:pPr marL="800100" lvl="1" indent="-342900">
              <a:buFont typeface="Wingdings" panose="05000000000000000000" pitchFamily="2" charset="2"/>
              <a:buChar char="§"/>
            </a:pPr>
            <a:endParaRPr lang="en-US" sz="1200" b="1" i="1">
              <a:solidFill>
                <a:srgbClr val="0070C0"/>
              </a:solidFill>
              <a:latin typeface="CiscoSansCHS Medium" pitchFamily="2" charset="-120"/>
              <a:ea typeface="CiscoSansCHS Medium" pitchFamily="2" charset="-120"/>
            </a:endParaRPr>
          </a:p>
          <a:p>
            <a:pPr marL="800100" lvl="1" indent="-342900">
              <a:buFont typeface="Wingdings" panose="05000000000000000000" pitchFamily="2" charset="2"/>
              <a:buChar char="§"/>
            </a:pPr>
            <a:r>
              <a:rPr lang="en-US" sz="1200" b="1">
                <a:solidFill>
                  <a:srgbClr val="0070C0"/>
                </a:solidFill>
                <a:latin typeface="CiscoSansCHS Medium" pitchFamily="2" charset="-120"/>
                <a:ea typeface="CiscoSansCHS Medium" pitchFamily="2" charset="-120"/>
              </a:rPr>
              <a:t>Written Exams CLC </a:t>
            </a:r>
            <a:r>
              <a:rPr lang="en-US" sz="1200">
                <a:solidFill>
                  <a:srgbClr val="0070C0"/>
                </a:solidFill>
                <a:latin typeface="CiscoSansCHS Medium" pitchFamily="2" charset="-120"/>
                <a:ea typeface="CiscoSansCHS Medium" pitchFamily="2" charset="-120"/>
              </a:rPr>
              <a:t>Estimated ~$311K of CLN/Exams allocations into Exams for March &amp;  April. Verifone report mapping for allocations not yet complete, actuals will be available after Q3 close.</a:t>
            </a:r>
          </a:p>
          <a:p>
            <a:pPr marL="1714500" lvl="3" indent="-342900">
              <a:buFont typeface="Arial" panose="020B0604020202020204" pitchFamily="34" charset="0"/>
              <a:buChar char="•"/>
            </a:pPr>
            <a:r>
              <a:rPr lang="en-US" sz="1200" b="1">
                <a:solidFill>
                  <a:srgbClr val="00B050"/>
                </a:solidFill>
                <a:latin typeface="CiscoSansCHS Medium" pitchFamily="2" charset="-120"/>
                <a:ea typeface="CiscoSansCHS Medium" pitchFamily="2" charset="-120"/>
              </a:rPr>
              <a:t>~$860K </a:t>
            </a:r>
            <a:r>
              <a:rPr lang="en-US" sz="1200">
                <a:solidFill>
                  <a:srgbClr val="0070C0"/>
                </a:solidFill>
                <a:latin typeface="CiscoSansCHS Medium" pitchFamily="2" charset="-120"/>
                <a:ea typeface="CiscoSansCHS Medium" pitchFamily="2" charset="-120"/>
              </a:rPr>
              <a:t>vs. Prior </a:t>
            </a:r>
            <a:r>
              <a:rPr lang="en-US" sz="1200" err="1">
                <a:solidFill>
                  <a:srgbClr val="0070C0"/>
                </a:solidFill>
                <a:latin typeface="CiscoSansCHS Medium" pitchFamily="2" charset="-120"/>
                <a:ea typeface="CiscoSansCHS Medium" pitchFamily="2" charset="-120"/>
              </a:rPr>
              <a:t>Fcst</a:t>
            </a:r>
            <a:r>
              <a:rPr lang="en-US" sz="1200">
                <a:solidFill>
                  <a:srgbClr val="0070C0"/>
                </a:solidFill>
                <a:latin typeface="CiscoSansCHS Medium" pitchFamily="2" charset="-120"/>
                <a:ea typeface="CiscoSansCHS Medium" pitchFamily="2" charset="-120"/>
              </a:rPr>
              <a:t> </a:t>
            </a:r>
            <a:r>
              <a:rPr lang="en-US" sz="1200" i="1">
                <a:solidFill>
                  <a:srgbClr val="0070C0"/>
                </a:solidFill>
                <a:latin typeface="CiscoSansCHS Medium" pitchFamily="2" charset="-120"/>
                <a:ea typeface="CiscoSansCHS Medium" pitchFamily="2" charset="-120"/>
              </a:rPr>
              <a:t>(includes CLN allocation estimates)</a:t>
            </a:r>
          </a:p>
          <a:p>
            <a:pPr marL="1714500" lvl="3" indent="-342900">
              <a:buFont typeface="Arial" panose="020B0604020202020204" pitchFamily="34" charset="0"/>
              <a:buChar char="•"/>
            </a:pPr>
            <a:endParaRPr lang="en-US" sz="1200">
              <a:solidFill>
                <a:srgbClr val="0070C0"/>
              </a:solidFill>
              <a:latin typeface="CiscoSansCHS Medium" pitchFamily="2" charset="-120"/>
              <a:ea typeface="CiscoSansCHS Medium" pitchFamily="2" charset="-120"/>
            </a:endParaRPr>
          </a:p>
          <a:p>
            <a:pPr marL="800100" lvl="1" indent="-342900">
              <a:buFont typeface="Wingdings" panose="05000000000000000000" pitchFamily="2" charset="2"/>
              <a:buChar char="§"/>
            </a:pPr>
            <a:r>
              <a:rPr lang="en-US" sz="1200" b="1">
                <a:solidFill>
                  <a:srgbClr val="0070C0"/>
                </a:solidFill>
                <a:latin typeface="CiscoSansCHS Medium" pitchFamily="2" charset="-120"/>
                <a:ea typeface="CiscoSansCHS Medium" pitchFamily="2" charset="-120"/>
              </a:rPr>
              <a:t>Digital Library: </a:t>
            </a:r>
            <a:r>
              <a:rPr lang="en-US" sz="1200">
                <a:solidFill>
                  <a:srgbClr val="0070C0"/>
                </a:solidFill>
                <a:latin typeface="CiscoSansCHS Medium" pitchFamily="2" charset="-120"/>
                <a:ea typeface="CiscoSansCHS Medium" pitchFamily="2" charset="-120"/>
              </a:rPr>
              <a:t>Public Sector cautious of slowdown tied to Fed Funding. No slow down yet. </a:t>
            </a:r>
          </a:p>
          <a:p>
            <a:pPr marL="1714500" lvl="3" indent="-342900">
              <a:buFont typeface="Arial" panose="020B0604020202020204" pitchFamily="34" charset="0"/>
              <a:buChar char="•"/>
            </a:pPr>
            <a:r>
              <a:rPr lang="en-US" sz="1200" b="1">
                <a:solidFill>
                  <a:srgbClr val="00B050"/>
                </a:solidFill>
                <a:latin typeface="CiscoSansCHS Medium" pitchFamily="2" charset="-120"/>
                <a:ea typeface="CiscoSansCHS Medium" pitchFamily="2" charset="-120"/>
              </a:rPr>
              <a:t>~$496K </a:t>
            </a:r>
            <a:r>
              <a:rPr lang="en-US" sz="1200">
                <a:solidFill>
                  <a:srgbClr val="0070C0"/>
                </a:solidFill>
                <a:latin typeface="CiscoSansCHS Medium" pitchFamily="2" charset="-120"/>
                <a:ea typeface="CiscoSansCHS Medium" pitchFamily="2" charset="-120"/>
              </a:rPr>
              <a:t>vs. Prior </a:t>
            </a:r>
            <a:r>
              <a:rPr lang="en-US" sz="1200" err="1">
                <a:solidFill>
                  <a:srgbClr val="0070C0"/>
                </a:solidFill>
                <a:latin typeface="CiscoSansCHS Medium" pitchFamily="2" charset="-120"/>
                <a:ea typeface="CiscoSansCHS Medium" pitchFamily="2" charset="-120"/>
              </a:rPr>
              <a:t>Fcst</a:t>
            </a:r>
            <a:endParaRPr lang="en-US" sz="1200">
              <a:solidFill>
                <a:srgbClr val="0070C0"/>
              </a:solidFill>
              <a:latin typeface="CiscoSansCHS Medium" pitchFamily="2" charset="-120"/>
              <a:ea typeface="CiscoSansCHS Medium" pitchFamily="2" charset="-120"/>
            </a:endParaRPr>
          </a:p>
          <a:p>
            <a:pPr marL="1714500" lvl="3" indent="-342900">
              <a:buFont typeface="Arial" panose="020B0604020202020204" pitchFamily="34" charset="0"/>
              <a:buChar char="•"/>
            </a:pPr>
            <a:endParaRPr lang="en-US" sz="1200" b="1">
              <a:solidFill>
                <a:srgbClr val="0070C0"/>
              </a:solidFill>
              <a:latin typeface="CiscoSansCHS Medium" pitchFamily="2" charset="-120"/>
              <a:ea typeface="CiscoSansCHS Medium" pitchFamily="2" charset="-120"/>
            </a:endParaRPr>
          </a:p>
          <a:p>
            <a:pPr marL="800100" lvl="1" indent="-342900">
              <a:buFont typeface="Wingdings" panose="05000000000000000000" pitchFamily="2" charset="2"/>
              <a:buChar char="§"/>
            </a:pPr>
            <a:r>
              <a:rPr lang="en-US" sz="1200" b="1">
                <a:solidFill>
                  <a:srgbClr val="0070C0"/>
                </a:solidFill>
                <a:latin typeface="CiscoSansCHS Medium" pitchFamily="2" charset="-120"/>
                <a:ea typeface="CiscoSansCHS Medium" pitchFamily="2" charset="-120"/>
              </a:rPr>
              <a:t>ILT: </a:t>
            </a:r>
            <a:r>
              <a:rPr lang="en-US" sz="1200">
                <a:solidFill>
                  <a:srgbClr val="0070C0"/>
                </a:solidFill>
                <a:latin typeface="CiscoSansCHS Medium" pitchFamily="2" charset="-120"/>
                <a:ea typeface="CiscoSansCHS Medium" pitchFamily="2" charset="-120"/>
              </a:rPr>
              <a:t>POD Timing </a:t>
            </a:r>
            <a:r>
              <a:rPr lang="en-US" sz="1200" i="1">
                <a:solidFill>
                  <a:srgbClr val="0070C0"/>
                </a:solidFill>
                <a:latin typeface="CiscoSansCHS Medium" pitchFamily="2" charset="-120"/>
                <a:ea typeface="CiscoSansCHS Medium" pitchFamily="2" charset="-120"/>
              </a:rPr>
              <a:t>(Courses with late delivery in the quarter)</a:t>
            </a:r>
          </a:p>
          <a:p>
            <a:pPr marL="1714500" lvl="3" indent="-342900">
              <a:buFont typeface="Arial" panose="020B0604020202020204" pitchFamily="34" charset="0"/>
              <a:buChar char="•"/>
            </a:pPr>
            <a:r>
              <a:rPr lang="en-US" sz="1200" b="1">
                <a:solidFill>
                  <a:srgbClr val="FF0000"/>
                </a:solidFill>
                <a:latin typeface="CiscoSansCHS Medium" pitchFamily="2" charset="-120"/>
                <a:ea typeface="CiscoSansCHS Medium" pitchFamily="2" charset="-120"/>
              </a:rPr>
              <a:t>~($290)K</a:t>
            </a:r>
            <a:r>
              <a:rPr lang="en-US" sz="1200" b="1">
                <a:solidFill>
                  <a:srgbClr val="00B050"/>
                </a:solidFill>
                <a:latin typeface="CiscoSansCHS Medium" pitchFamily="2" charset="-120"/>
                <a:ea typeface="CiscoSansCHS Medium" pitchFamily="2" charset="-120"/>
              </a:rPr>
              <a:t> </a:t>
            </a:r>
            <a:r>
              <a:rPr lang="en-US" sz="1200">
                <a:solidFill>
                  <a:srgbClr val="0070C0"/>
                </a:solidFill>
                <a:latin typeface="CiscoSansCHS Medium" pitchFamily="2" charset="-120"/>
                <a:ea typeface="CiscoSansCHS Medium" pitchFamily="2" charset="-120"/>
              </a:rPr>
              <a:t>vs. Prior </a:t>
            </a:r>
            <a:r>
              <a:rPr lang="en-US" sz="1200" err="1">
                <a:solidFill>
                  <a:srgbClr val="0070C0"/>
                </a:solidFill>
                <a:latin typeface="CiscoSansCHS Medium" pitchFamily="2" charset="-120"/>
                <a:ea typeface="CiscoSansCHS Medium" pitchFamily="2" charset="-120"/>
              </a:rPr>
              <a:t>Fcst</a:t>
            </a:r>
            <a:endParaRPr lang="en-US" sz="1200">
              <a:solidFill>
                <a:srgbClr val="0070C0"/>
              </a:solidFill>
              <a:latin typeface="CiscoSansCHS Medium" pitchFamily="2" charset="-120"/>
              <a:ea typeface="CiscoSansCHS Medium" pitchFamily="2" charset="-120"/>
            </a:endParaRPr>
          </a:p>
          <a:p>
            <a:pPr lvl="3"/>
            <a:endParaRPr lang="en-US" sz="1200" b="1">
              <a:solidFill>
                <a:srgbClr val="0070C0"/>
              </a:solidFill>
              <a:latin typeface="CiscoSansCHS Medium" pitchFamily="2" charset="-120"/>
              <a:ea typeface="CiscoSansCHS Medium" pitchFamily="2" charset="-120"/>
            </a:endParaRPr>
          </a:p>
          <a:p>
            <a:pPr marL="1714500" lvl="3" indent="-342900">
              <a:buFont typeface="Arial" panose="020B0604020202020204" pitchFamily="34" charset="0"/>
              <a:buChar char="•"/>
            </a:pPr>
            <a:endParaRPr lang="en-US" sz="1200" b="1">
              <a:solidFill>
                <a:srgbClr val="0070C0"/>
              </a:solidFill>
              <a:latin typeface="CiscoSansCHS Medium" pitchFamily="2" charset="-120"/>
              <a:ea typeface="CiscoSansCHS Medium" pitchFamily="2" charset="-120"/>
            </a:endParaRPr>
          </a:p>
          <a:p>
            <a:pPr marL="1714500" lvl="3" indent="-342900">
              <a:buFont typeface="Arial" panose="020B0604020202020204" pitchFamily="34" charset="0"/>
              <a:buChar char="•"/>
            </a:pPr>
            <a:endParaRPr lang="en-US" sz="1200" b="1">
              <a:solidFill>
                <a:srgbClr val="0070C0"/>
              </a:solidFill>
              <a:latin typeface="CiscoSansCHS Medium" pitchFamily="2" charset="-120"/>
              <a:ea typeface="CiscoSansCHS Medium" pitchFamily="2" charset="-120"/>
            </a:endParaRPr>
          </a:p>
          <a:p>
            <a:pPr marL="342900" indent="-342900">
              <a:buFont typeface="Wingdings" panose="05000000000000000000" pitchFamily="2" charset="2"/>
              <a:buChar char="q"/>
            </a:pPr>
            <a:r>
              <a:rPr lang="en-US" sz="1400" b="1">
                <a:solidFill>
                  <a:srgbClr val="0070C0"/>
                </a:solidFill>
                <a:latin typeface="CiscoSansCHS Medium" pitchFamily="2" charset="-120"/>
                <a:ea typeface="CiscoSansCHS Medium" pitchFamily="2" charset="-120"/>
              </a:rPr>
              <a:t>Concerns:</a:t>
            </a:r>
            <a:endParaRPr lang="en-US" sz="1200">
              <a:solidFill>
                <a:srgbClr val="0070C0"/>
              </a:solidFill>
              <a:latin typeface="CiscoSansCHS Medium" pitchFamily="2" charset="-120"/>
              <a:ea typeface="CiscoSansCHS Medium" pitchFamily="2" charset="-120"/>
            </a:endParaRPr>
          </a:p>
          <a:p>
            <a:pPr marL="800100" lvl="1" indent="-342900">
              <a:buFont typeface="Wingdings" panose="05000000000000000000" pitchFamily="2" charset="2"/>
              <a:buChar char="§"/>
            </a:pPr>
            <a:r>
              <a:rPr lang="en-US" sz="1200">
                <a:solidFill>
                  <a:srgbClr val="0070C0"/>
                </a:solidFill>
                <a:latin typeface="CiscoSansCHS Medium" pitchFamily="2" charset="-120"/>
                <a:ea typeface="CiscoSansCHS Medium" pitchFamily="2" charset="-120"/>
              </a:rPr>
              <a:t>Potential Impact in Federal business due to early retirements and staffing cuts</a:t>
            </a:r>
            <a:endParaRPr lang="en-US" sz="1400">
              <a:solidFill>
                <a:srgbClr val="0070C0"/>
              </a:solidFill>
              <a:latin typeface="CiscoSansCHS Medium" pitchFamily="2" charset="-120"/>
              <a:ea typeface="CiscoSansCHS Medium" pitchFamily="2" charset="-120"/>
            </a:endParaRPr>
          </a:p>
        </p:txBody>
      </p:sp>
    </p:spTree>
    <p:extLst>
      <p:ext uri="{BB962C8B-B14F-4D97-AF65-F5344CB8AC3E}">
        <p14:creationId xmlns:p14="http://schemas.microsoft.com/office/powerpoint/2010/main" val="3334600458"/>
      </p:ext>
    </p:extLst>
  </p:cSld>
  <p:clrMapOvr>
    <a:masterClrMapping/>
  </p:clrMapOvr>
  <p:extLst>
    <p:ext uri="{6950BFC3-D8DA-4A85-94F7-54DA5524770B}">
      <p188:commentRel xmlns:p188="http://schemas.microsoft.com/office/powerpoint/2018/8/main" r:id="rId3"/>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8262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C96F7-C852-C0B4-A378-9F14395676E2}"/>
              </a:ext>
            </a:extLst>
          </p:cNvPr>
          <p:cNvSpPr>
            <a:spLocks noGrp="1"/>
          </p:cNvSpPr>
          <p:nvPr>
            <p:ph type="ctrTitle"/>
          </p:nvPr>
        </p:nvSpPr>
        <p:spPr/>
        <p:txBody>
          <a:bodyPr/>
          <a:lstStyle/>
          <a:p>
            <a:r>
              <a:rPr lang="en-US" sz="6100" dirty="0"/>
              <a:t>M3 Details</a:t>
            </a:r>
            <a:r>
              <a:rPr lang="en-US" sz="6100" dirty="0" err="1"/>
              <a:t/>
            </a:r>
            <a:r>
              <a:rPr lang="en-US" sz="6100" dirty="0"/>
              <a:t/>
            </a:r>
          </a:p>
        </p:txBody>
      </p:sp>
    </p:spTree>
    <p:extLst>
      <p:ext uri="{BB962C8B-B14F-4D97-AF65-F5344CB8AC3E}">
        <p14:creationId xmlns:p14="http://schemas.microsoft.com/office/powerpoint/2010/main" val="1294585335"/>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r_aa3">
            <a:extLst>
              <a:ext uri="{FF2B5EF4-FFF2-40B4-BE49-F238E27FC236}">
                <a16:creationId xmlns:a16="http://schemas.microsoft.com/office/drawing/2014/main" id="{0B4FDC6B-444C-723E-B42E-2BF6C7098480}"/>
              </a:ext>
            </a:extLst>
          </p:cNvPr>
          <p:cNvSpPr/>
          <p:nvPr/>
        </p:nvSpPr>
        <p:spPr>
          <a:xfrm>
            <a:off x="5462588" y="2356492"/>
            <a:ext cx="0" cy="292893"/>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bar_aa4">
            <a:extLst>
              <a:ext uri="{FF2B5EF4-FFF2-40B4-BE49-F238E27FC236}">
                <a16:creationId xmlns:a16="http://schemas.microsoft.com/office/drawing/2014/main" id="{1B23149D-F94A-8E78-9B01-686098DF0010}"/>
              </a:ext>
            </a:extLst>
          </p:cNvPr>
          <p:cNvSpPr/>
          <p:nvPr/>
        </p:nvSpPr>
        <p:spPr>
          <a:xfrm>
            <a:off x="5462587" y="2696529"/>
            <a:ext cx="0" cy="292893"/>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ar_aa5">
            <a:extLst>
              <a:ext uri="{FF2B5EF4-FFF2-40B4-BE49-F238E27FC236}">
                <a16:creationId xmlns:a16="http://schemas.microsoft.com/office/drawing/2014/main" id="{C0B00CE8-6157-106A-0A81-8435489C178F}"/>
              </a:ext>
            </a:extLst>
          </p:cNvPr>
          <p:cNvSpPr/>
          <p:nvPr/>
        </p:nvSpPr>
        <p:spPr>
          <a:xfrm>
            <a:off x="5462587" y="3048478"/>
            <a:ext cx="0" cy="292893"/>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r_aa6">
            <a:extLst>
              <a:ext uri="{FF2B5EF4-FFF2-40B4-BE49-F238E27FC236}">
                <a16:creationId xmlns:a16="http://schemas.microsoft.com/office/drawing/2014/main" id="{1172EF0B-FC03-1A48-5A97-9D5C107D9882}"/>
              </a:ext>
            </a:extLst>
          </p:cNvPr>
          <p:cNvSpPr/>
          <p:nvPr/>
        </p:nvSpPr>
        <p:spPr>
          <a:xfrm>
            <a:off x="5462586" y="3398314"/>
            <a:ext cx="0" cy="292893"/>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r_aa7">
            <a:extLst>
              <a:ext uri="{FF2B5EF4-FFF2-40B4-BE49-F238E27FC236}">
                <a16:creationId xmlns:a16="http://schemas.microsoft.com/office/drawing/2014/main" id="{31FEFEC1-B0D9-D0D1-DE42-7C8883014046}"/>
              </a:ext>
            </a:extLst>
          </p:cNvPr>
          <p:cNvSpPr/>
          <p:nvPr/>
        </p:nvSpPr>
        <p:spPr>
          <a:xfrm>
            <a:off x="5462586" y="3745768"/>
            <a:ext cx="0" cy="292893"/>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ar_aa8">
            <a:extLst>
              <a:ext uri="{FF2B5EF4-FFF2-40B4-BE49-F238E27FC236}">
                <a16:creationId xmlns:a16="http://schemas.microsoft.com/office/drawing/2014/main" id="{1A2A33FB-4A71-D030-F0A7-31EE0DF31E59}"/>
              </a:ext>
            </a:extLst>
          </p:cNvPr>
          <p:cNvSpPr/>
          <p:nvPr/>
        </p:nvSpPr>
        <p:spPr>
          <a:xfrm>
            <a:off x="5462586" y="4097749"/>
            <a:ext cx="0" cy="292893"/>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ar_aa9">
            <a:extLst>
              <a:ext uri="{FF2B5EF4-FFF2-40B4-BE49-F238E27FC236}">
                <a16:creationId xmlns:a16="http://schemas.microsoft.com/office/drawing/2014/main" id="{6886CDBB-D6D6-4163-9206-BE3729887950}"/>
              </a:ext>
            </a:extLst>
          </p:cNvPr>
          <p:cNvSpPr/>
          <p:nvPr/>
        </p:nvSpPr>
        <p:spPr>
          <a:xfrm>
            <a:off x="5462586" y="4452590"/>
            <a:ext cx="0" cy="292893"/>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ar_aa10">
            <a:extLst>
              <a:ext uri="{FF2B5EF4-FFF2-40B4-BE49-F238E27FC236}">
                <a16:creationId xmlns:a16="http://schemas.microsoft.com/office/drawing/2014/main" id="{ED40AE8F-B33B-3339-2F14-F701259979A5}"/>
              </a:ext>
            </a:extLst>
          </p:cNvPr>
          <p:cNvSpPr/>
          <p:nvPr/>
        </p:nvSpPr>
        <p:spPr>
          <a:xfrm>
            <a:off x="5462586" y="4835787"/>
            <a:ext cx="0" cy="292893"/>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937A74-FB76-414D-8121-FFA44A2606A6}"/>
              </a:ext>
            </a:extLst>
          </p:cNvPr>
          <p:cNvSpPr>
            <a:spLocks noGrp="1"/>
          </p:cNvSpPr>
          <p:nvPr>
            <p:ph type="title"/>
          </p:nvPr>
        </p:nvSpPr>
        <p:spPr>
          <a:xfrm>
            <a:off x="240504" y="43676"/>
            <a:ext cx="11516068" cy="557231"/>
          </a:xfrm>
        </p:spPr>
        <p:txBody>
          <a:bodyPr>
            <a:normAutofit/>
          </a:bodyPr>
          <a:lstStyle/>
          <a:p>
            <a:r>
              <a:rPr lang="en-US" sz="2400" b="1" dirty="0">
                <a:solidFill>
                  <a:srgbClr val="44546A"/>
                </a:solidFill>
                <a:latin typeface="Arial"/>
                <a:cs typeface="Arial"/>
              </a:rPr>
              <a:t>M3 Q4FY2025 Revenue Act (vs. Prior Fcst)</a:t>
            </a:r>
            <a:r>
              <a:rPr lang="en-US" sz="2400" b="1" dirty="0" err="1">
                <a:solidFill>
                  <a:srgbClr val="44546A"/>
                </a:solidFill>
                <a:latin typeface="Arial"/>
                <a:cs typeface="Arial"/>
              </a:rPr>
              <a:t/>
            </a:r>
            <a:r>
              <a:rPr lang="en-US" sz="2400" b="1" dirty="0">
                <a:solidFill>
                  <a:srgbClr val="44546A"/>
                </a:solidFill>
                <a:latin typeface="Arial"/>
                <a:cs typeface="Arial"/>
              </a:rPr>
              <a:t/>
            </a:r>
            <a:r>
              <a:rPr lang="en-US" sz="2400" b="1" i="0" u="none" strike="noStrike" dirty="0">
                <a:solidFill>
                  <a:srgbClr val="44546A"/>
                </a:solidFill>
                <a:effectLst/>
                <a:latin typeface="Arial"/>
                <a:cs typeface="Arial"/>
              </a:rPr>
              <a:t/>
            </a:r>
            <a:r>
              <a:rPr lang="en-US" sz="2400" b="1" dirty="0">
                <a:solidFill>
                  <a:srgbClr val="44546A"/>
                </a:solidFill>
                <a:latin typeface="Arial"/>
                <a:cs typeface="Arial"/>
              </a:rPr>
              <a:t/>
            </a:r>
            <a:r>
              <a:rPr lang="en-US" sz="2400" b="1" dirty="0" err="1">
                <a:solidFill>
                  <a:srgbClr val="44546A"/>
                </a:solidFill>
                <a:latin typeface="Arial"/>
                <a:cs typeface="Arial"/>
              </a:rPr>
              <a:t/>
            </a:r>
            <a:r>
              <a:rPr lang="en-US" sz="2400" b="1" dirty="0">
                <a:solidFill>
                  <a:srgbClr val="44546A"/>
                </a:solidFill>
                <a:latin typeface="Arial"/>
                <a:cs typeface="Arial"/>
              </a:rPr>
              <a:t/>
            </a:r>
            <a:r>
              <a:rPr lang="en-US" sz="2400" b="1" dirty="0" err="1">
                <a:solidFill>
                  <a:srgbClr val="44546A"/>
                </a:solidFill>
                <a:latin typeface="Arial"/>
                <a:cs typeface="Arial"/>
              </a:rPr>
              <a:t/>
            </a:r>
            <a:r>
              <a:rPr lang="en-US" sz="2400" b="1" dirty="0">
                <a:solidFill>
                  <a:srgbClr val="44546A"/>
                </a:solidFill>
                <a:latin typeface="Arial"/>
                <a:cs typeface="Arial"/>
              </a:rPr>
              <a:t/>
            </a:r>
            <a:r>
              <a:rPr lang="en-US" sz="2400" b="1" i="0" u="none" strike="noStrike" dirty="0">
                <a:solidFill>
                  <a:srgbClr val="44546A"/>
                </a:solidFill>
                <a:effectLst/>
                <a:latin typeface="Arial"/>
                <a:cs typeface="Arial"/>
              </a:rPr>
              <a:t/>
            </a:r>
            <a:r>
              <a:rPr lang="en-US" sz="2400" b="1" dirty="0">
                <a:solidFill>
                  <a:srgbClr val="44546A"/>
                </a:solidFill>
                <a:latin typeface="Arial"/>
                <a:cs typeface="Arial"/>
              </a:rPr>
              <a:t/>
            </a:r>
            <a:r>
              <a:rPr lang="en-US" sz="1400" b="1" dirty="0">
                <a:solidFill>
                  <a:srgbClr val="44546A"/>
                </a:solidFill>
                <a:latin typeface="Arial"/>
                <a:cs typeface="Arial"/>
              </a:rPr>
              <a:t/>
            </a:r>
            <a:r>
              <a:rPr lang="en-US" sz="1400" b="1" dirty="0" err="1">
                <a:solidFill>
                  <a:srgbClr val="44546A"/>
                </a:solidFill>
                <a:latin typeface="Arial"/>
                <a:cs typeface="Arial"/>
              </a:rPr>
              <a:t/>
            </a:r>
            <a:r>
              <a:rPr lang="en-US" sz="2400" b="1" dirty="0">
                <a:solidFill>
                  <a:srgbClr val="44546A"/>
                </a:solidFill>
                <a:latin typeface="Arial"/>
                <a:cs typeface="Arial"/>
              </a:rPr>
              <a:t/>
            </a:r>
            <a:endParaRPr lang="en-US" sz="2400" b="1" dirty="0">
              <a:solidFill>
                <a:srgbClr val="002060"/>
              </a:solidFill>
              <a:latin typeface="Arial"/>
              <a:cs typeface="Arial"/>
            </a:endParaRPr>
          </a:p>
        </p:txBody>
      </p:sp>
      <p:sp>
        <p:nvSpPr>
          <p:cNvPr id="16" name="TextBox 15">
            <a:extLst>
              <a:ext uri="{FF2B5EF4-FFF2-40B4-BE49-F238E27FC236}">
                <a16:creationId xmlns:a16="http://schemas.microsoft.com/office/drawing/2014/main" id="{2B62D4D4-5672-4170-8AA2-3E79B8CFDF1A}"/>
              </a:ext>
            </a:extLst>
          </p:cNvPr>
          <p:cNvSpPr txBox="1"/>
          <p:nvPr/>
        </p:nvSpPr>
        <p:spPr>
          <a:xfrm>
            <a:off x="6498309" y="498644"/>
            <a:ext cx="5055825" cy="5786199"/>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285750" indent="-285750">
              <a:buFont typeface="Wingdings" panose="05000000000000000000" pitchFamily="2" charset="2"/>
              <a:buChar char="Ø"/>
              <a:defRPr sz="1400" b="1" strike="noStrike">
                <a:latin typeface="Calibri"/>
                <a:cs typeface="Times New Roman"/>
              </a:defRPr>
            </a:lvl1pPr>
            <a:lvl2pPr marL="742950" lvl="1" indent="-285750">
              <a:buFont typeface="Wingdings" panose="05000000000000000000" pitchFamily="2" charset="2"/>
              <a:buChar char="§"/>
              <a:defRPr sz="1200" b="1">
                <a:solidFill>
                  <a:srgbClr val="00B0F0"/>
                </a:solidFill>
                <a:latin typeface="-apple-system"/>
              </a:defRPr>
            </a:lvl2pPr>
            <a:lvl3pPr lvl="2">
              <a:defRPr sz="1050">
                <a:solidFill>
                  <a:srgbClr val="00B0F0"/>
                </a:solidFill>
                <a:latin typeface="-apple-system"/>
              </a:defRPr>
            </a:lvl3pPr>
          </a:lstStyle>
          <a:p>
            <a:pPr lvl="2"/>
            <a:r>
              <a:rPr lang="en-US" sz="2400" dirty="0">
                <a:solidFill>
                  <a:schemeClr val="tx1"/>
                </a:solidFill>
              </a:rPr>
              <a:t>      Drivers/Callouts: </a:t>
            </a:r>
          </a:p>
          <a:p>
            <a:pPr marL="0" indent="0">
              <a:buNone/>
            </a:pPr>
            <a:endParaRPr lang="en-US" sz="1200" dirty="0">
              <a:latin typeface="+mn-lt"/>
            </a:endParaRPr>
          </a:p>
          <a:p>
            <a:endParaRPr lang="en-US" sz="1100" dirty="0">
              <a:latin typeface="+mn-lt"/>
            </a:endParaRPr>
          </a:p>
          <a:p>
            <a:r>
              <a:rPr lang="en-US" sz="1200" dirty="0">
                <a:latin typeface="+mn-lt"/>
              </a:rPr>
              <a:t>Digital Library: </a:t>
            </a:r>
            <a:r>
              <a:rPr lang="en-US" sz="1200" dirty="0">
                <a:solidFill>
                  <a:srgbClr val="FF0000"/>
                </a:solidFill>
                <a:latin typeface="+mn-lt"/>
              </a:rPr>
              <a:t>($272)K </a:t>
            </a:r>
            <a:r>
              <a:rPr lang="en-US" sz="1200" dirty="0">
                <a:solidFill>
                  <a:srgbClr val="00B0F0"/>
                </a:solidFill>
                <a:latin typeface="+mn-lt"/>
                <a:cs typeface="+mn-cs"/>
              </a:rPr>
              <a:t>Under vs. Commit</a:t>
            </a:r>
          </a:p>
          <a:p>
            <a:pPr lvl="1"/>
            <a:r>
              <a:rPr lang="en-US" sz="1100" b="1" dirty="0">
                <a:latin typeface="+mn-lt"/>
              </a:rPr>
              <a:t>Digital CLC:  </a:t>
            </a:r>
            <a:r>
              <a:rPr lang="en-US" sz="1100" dirty="0">
                <a:solidFill>
                  <a:srgbClr val="FF0000"/>
                </a:solidFill>
                <a:latin typeface="+mn-lt"/>
              </a:rPr>
              <a:t>($216)K</a:t>
            </a:r>
            <a:r>
              <a:rPr lang="en-US" sz="1100" dirty="0">
                <a:solidFill>
                  <a:srgbClr val="00B050"/>
                </a:solidFill>
                <a:latin typeface="+mn-lt"/>
              </a:rPr>
              <a:t> </a:t>
            </a:r>
            <a:r>
              <a:rPr lang="en-US" sz="1100" b="0" dirty="0">
                <a:latin typeface="+mn-lt"/>
              </a:rPr>
              <a:t>under vs. Commit</a:t>
            </a:r>
          </a:p>
          <a:p>
            <a:pPr lvl="1"/>
            <a:r>
              <a:rPr lang="en-US" sz="1100" b="0" dirty="0">
                <a:latin typeface="+mn-lt"/>
              </a:rPr>
              <a:t>Coursera: Tracking $91K ( increase by 138%) for Q4 to post in M2</a:t>
            </a:r>
            <a:br>
              <a:rPr lang="en-US" sz="1100" b="0" dirty="0">
                <a:latin typeface="+mn-lt"/>
              </a:rPr>
            </a:br>
            <a:r>
              <a:rPr lang="en-US" sz="1100" b="0" dirty="0">
                <a:latin typeface="+mn-lt"/>
              </a:rPr>
              <a:t>Expected to maintain this level at 140% for following quarters</a:t>
            </a:r>
          </a:p>
          <a:p>
            <a:pPr marL="457200" lvl="1" indent="0">
              <a:buNone/>
            </a:pPr>
            <a:endParaRPr lang="en-US" sz="1100" b="0" dirty="0">
              <a:latin typeface="+mn-lt"/>
            </a:endParaRPr>
          </a:p>
          <a:p>
            <a:r>
              <a:rPr lang="en-US" sz="1200" dirty="0">
                <a:latin typeface="+mn-lt"/>
              </a:rPr>
              <a:t>Instructor Led: </a:t>
            </a:r>
            <a:r>
              <a:rPr lang="en-US" sz="1200" dirty="0">
                <a:solidFill>
                  <a:srgbClr val="00B050"/>
                </a:solidFill>
                <a:latin typeface="+mn-lt"/>
              </a:rPr>
              <a:t>$367K </a:t>
            </a:r>
            <a:r>
              <a:rPr lang="en-US" sz="1200" dirty="0">
                <a:solidFill>
                  <a:srgbClr val="00B0F0"/>
                </a:solidFill>
                <a:latin typeface="+mn-lt"/>
                <a:cs typeface="+mn-cs"/>
              </a:rPr>
              <a:t>over Commit (Monthly Linearity)</a:t>
            </a:r>
          </a:p>
          <a:p>
            <a:pPr lvl="2"/>
            <a:endParaRPr lang="en-US" sz="1100" dirty="0">
              <a:latin typeface="+mn-lt"/>
            </a:endParaRPr>
          </a:p>
          <a:p>
            <a:r>
              <a:rPr lang="en-US" sz="1200" dirty="0">
                <a:latin typeface="+mn-lt"/>
              </a:rPr>
              <a:t>Certifications/Exams: </a:t>
            </a:r>
            <a:r>
              <a:rPr lang="en-US" sz="1200" dirty="0">
                <a:solidFill>
                  <a:srgbClr val="00B0F0"/>
                </a:solidFill>
                <a:latin typeface="+mn-lt"/>
                <a:cs typeface="+mn-cs"/>
              </a:rPr>
              <a:t> </a:t>
            </a:r>
            <a:r>
              <a:rPr lang="en-US" sz="1200" dirty="0">
                <a:solidFill>
                  <a:srgbClr val="00B050"/>
                </a:solidFill>
                <a:latin typeface="+mn-lt"/>
              </a:rPr>
              <a:t>$427K </a:t>
            </a:r>
            <a:r>
              <a:rPr lang="en-US" sz="1200" dirty="0">
                <a:solidFill>
                  <a:srgbClr val="00B0F0"/>
                </a:solidFill>
                <a:latin typeface="+mn-lt"/>
                <a:cs typeface="+mn-cs"/>
              </a:rPr>
              <a:t>Over Commit</a:t>
            </a:r>
          </a:p>
          <a:p>
            <a:pPr marL="0" indent="0">
              <a:buNone/>
            </a:pPr>
            <a:endParaRPr lang="en-US" sz="1200" dirty="0">
              <a:solidFill>
                <a:srgbClr val="00B0F0"/>
              </a:solidFill>
              <a:latin typeface="+mn-lt"/>
              <a:cs typeface="+mn-cs"/>
            </a:endParaRPr>
          </a:p>
          <a:p>
            <a:pPr lvl="1"/>
            <a:r>
              <a:rPr lang="en-US" sz="1100" dirty="0">
                <a:latin typeface="+mn-lt"/>
              </a:rPr>
              <a:t>Exams Volume (April Deliveries): 12,341</a:t>
            </a:r>
            <a:endParaRPr lang="en-US" sz="1100" b="0" i="1" dirty="0">
              <a:solidFill>
                <a:schemeClr val="tx1"/>
              </a:solidFill>
              <a:latin typeface="+mn-lt"/>
            </a:endParaRPr>
          </a:p>
          <a:p>
            <a:pPr marL="1085850" lvl="2" indent="-171450">
              <a:buFont typeface="Arial" panose="020B0604020202020204" pitchFamily="34" charset="0"/>
              <a:buChar char="•"/>
            </a:pPr>
            <a:r>
              <a:rPr lang="en-US" sz="1100" i="1" dirty="0">
                <a:latin typeface="+mn-lt"/>
              </a:rPr>
              <a:t>Monthly Vol: Feb– Apr: 11,725 – 10,434 – 12,341</a:t>
            </a:r>
          </a:p>
          <a:p>
            <a:pPr marL="1085850" lvl="2" indent="-171450">
              <a:buFont typeface="Arial" panose="020B0604020202020204" pitchFamily="34" charset="0"/>
              <a:buChar char="•"/>
            </a:pPr>
            <a:r>
              <a:rPr lang="en-US" sz="1100" i="1" dirty="0">
                <a:latin typeface="+mn-lt"/>
              </a:rPr>
              <a:t>Weekly Vol Avg: Feb– Apr:  2,931 – 2,609 – 2,468</a:t>
            </a:r>
          </a:p>
          <a:p>
            <a:pPr lvl="1"/>
            <a:r>
              <a:rPr lang="en-US" sz="1100" dirty="0">
                <a:solidFill>
                  <a:srgbClr val="00B0F0"/>
                </a:solidFill>
                <a:latin typeface="+mn-lt"/>
                <a:cs typeface="+mn-cs"/>
              </a:rPr>
              <a:t>Written Exams:</a:t>
            </a:r>
            <a:endParaRPr lang="en-US" sz="1100" dirty="0">
              <a:latin typeface="+mn-lt"/>
            </a:endParaRPr>
          </a:p>
          <a:p>
            <a:pPr marL="1085850" lvl="2" indent="-171450">
              <a:buFont typeface="Arial" panose="020B0604020202020204" pitchFamily="34" charset="0"/>
              <a:buChar char="•"/>
            </a:pPr>
            <a:r>
              <a:rPr lang="en-US" sz="1100" b="1" dirty="0">
                <a:latin typeface="+mn-lt"/>
              </a:rPr>
              <a:t>Cash:</a:t>
            </a:r>
            <a:r>
              <a:rPr lang="en-US" sz="1100" b="1" dirty="0">
                <a:solidFill>
                  <a:srgbClr val="FF0000"/>
                </a:solidFill>
                <a:latin typeface="+mn-lt"/>
              </a:rPr>
              <a:t> </a:t>
            </a:r>
            <a:r>
              <a:rPr lang="en-US" sz="1100" b="1" dirty="0">
                <a:solidFill>
                  <a:srgbClr val="00B050"/>
                </a:solidFill>
                <a:latin typeface="+mn-lt"/>
              </a:rPr>
              <a:t>$219K</a:t>
            </a:r>
            <a:r>
              <a:rPr lang="en-US" sz="1100" b="1" dirty="0">
                <a:solidFill>
                  <a:srgbClr val="FF0000"/>
                </a:solidFill>
                <a:latin typeface="+mn-lt"/>
              </a:rPr>
              <a:t> </a:t>
            </a:r>
            <a:r>
              <a:rPr lang="en-US" sz="1100" dirty="0">
                <a:latin typeface="+mn-lt"/>
              </a:rPr>
              <a:t>over vs. Commit                                                                   </a:t>
            </a:r>
            <a:br>
              <a:rPr lang="en-US" sz="1100" dirty="0">
                <a:latin typeface="+mn-lt"/>
              </a:rPr>
            </a:br>
            <a:r>
              <a:rPr lang="en-US" sz="1100" dirty="0">
                <a:latin typeface="+mn-lt"/>
              </a:rPr>
              <a:t>Good exam volume: CCNA, CCNP Ent Core, DC. Strong globally, call-out Brazil, Mexico, US &amp; Japan.</a:t>
            </a:r>
          </a:p>
          <a:p>
            <a:pPr marL="1085850" lvl="2" indent="-171450">
              <a:buFont typeface="Arial" panose="020B0604020202020204" pitchFamily="34" charset="0"/>
              <a:buChar char="•"/>
            </a:pPr>
            <a:r>
              <a:rPr lang="en-US" sz="1100" b="1" dirty="0">
                <a:solidFill>
                  <a:srgbClr val="00B0F0"/>
                </a:solidFill>
                <a:latin typeface="+mn-lt"/>
                <a:cs typeface="+mn-cs"/>
              </a:rPr>
              <a:t>CLCs: </a:t>
            </a:r>
            <a:r>
              <a:rPr lang="en-US" sz="1100" b="1" dirty="0">
                <a:solidFill>
                  <a:srgbClr val="00B050"/>
                </a:solidFill>
                <a:latin typeface="+mn-lt"/>
                <a:cs typeface="+mn-cs"/>
              </a:rPr>
              <a:t>$</a:t>
            </a:r>
            <a:r>
              <a:rPr lang="en-US" sz="1100" b="1" dirty="0">
                <a:solidFill>
                  <a:srgbClr val="00B050"/>
                </a:solidFill>
                <a:latin typeface="+mn-lt"/>
              </a:rPr>
              <a:t>241</a:t>
            </a:r>
            <a:r>
              <a:rPr lang="en-US" sz="1100" b="1" dirty="0">
                <a:solidFill>
                  <a:srgbClr val="00B050"/>
                </a:solidFill>
                <a:latin typeface="+mn-lt"/>
                <a:cs typeface="+mn-cs"/>
              </a:rPr>
              <a:t>K</a:t>
            </a:r>
            <a:r>
              <a:rPr lang="en-US" sz="1100" b="1" dirty="0">
                <a:solidFill>
                  <a:srgbClr val="00B0F0"/>
                </a:solidFill>
                <a:latin typeface="+mn-lt"/>
                <a:cs typeface="+mn-cs"/>
              </a:rPr>
              <a:t> </a:t>
            </a:r>
            <a:r>
              <a:rPr lang="en-US" sz="1100" dirty="0">
                <a:solidFill>
                  <a:srgbClr val="00B0F0"/>
                </a:solidFill>
                <a:latin typeface="+mn-lt"/>
                <a:cs typeface="+mn-cs"/>
              </a:rPr>
              <a:t>over vs. </a:t>
            </a:r>
            <a:r>
              <a:rPr lang="en-US" sz="1100" dirty="0">
                <a:latin typeface="+mn-lt"/>
              </a:rPr>
              <a:t>Commit</a:t>
            </a:r>
            <a:r>
              <a:rPr lang="en-US" sz="1100" i="1" dirty="0">
                <a:latin typeface="+mn-lt"/>
              </a:rPr>
              <a:t>                                                                        </a:t>
            </a:r>
            <a:br>
              <a:rPr lang="en-US" sz="1100" i="1" dirty="0">
                <a:latin typeface="+mn-lt"/>
              </a:rPr>
            </a:br>
            <a:r>
              <a:rPr lang="en-US" sz="1100" i="1" dirty="0">
                <a:latin typeface="+mn-lt"/>
              </a:rPr>
              <a:t> (2 large orders from repeat customers Bharti Airtel &amp; NTT India </a:t>
            </a:r>
            <a:r>
              <a:rPr lang="en-US" sz="1100" i="1" dirty="0" err="1">
                <a:latin typeface="+mn-lt"/>
              </a:rPr>
              <a:t>Prvt</a:t>
            </a:r>
            <a:r>
              <a:rPr lang="en-US" sz="1100" i="1" dirty="0">
                <a:latin typeface="+mn-lt"/>
              </a:rPr>
              <a:t>)</a:t>
            </a:r>
            <a:endParaRPr lang="en-US" sz="1100" dirty="0">
              <a:latin typeface="+mn-lt"/>
            </a:endParaRPr>
          </a:p>
          <a:p>
            <a:pPr lvl="2"/>
            <a:endParaRPr lang="en-US" sz="1200" dirty="0">
              <a:latin typeface="+mn-lt"/>
            </a:endParaRPr>
          </a:p>
          <a:p>
            <a:pPr marL="285750" lvl="2" indent="-285750">
              <a:buFont typeface="Wingdings" panose="05000000000000000000" pitchFamily="2" charset="2"/>
              <a:buChar char="Ø"/>
            </a:pPr>
            <a:r>
              <a:rPr lang="en-US" sz="1200" b="1" dirty="0">
                <a:solidFill>
                  <a:schemeClr val="tx1"/>
                </a:solidFill>
                <a:latin typeface="+mn-lt"/>
                <a:cs typeface="Times New Roman"/>
              </a:rPr>
              <a:t>Success Track: </a:t>
            </a:r>
            <a:r>
              <a:rPr lang="en-US" sz="1200" b="1" dirty="0">
                <a:solidFill>
                  <a:srgbClr val="00B050"/>
                </a:solidFill>
                <a:latin typeface="+mn-lt"/>
              </a:rPr>
              <a:t>$188K </a:t>
            </a:r>
            <a:r>
              <a:rPr lang="en-US" sz="1200" b="1" dirty="0">
                <a:latin typeface="+mn-lt"/>
              </a:rPr>
              <a:t>over Commit </a:t>
            </a:r>
            <a:r>
              <a:rPr lang="en-US" sz="1200" b="1" i="1" dirty="0">
                <a:latin typeface="+mn-lt"/>
              </a:rPr>
              <a:t>(Bookings came in higher in M1  that drove Revenue up)</a:t>
            </a:r>
          </a:p>
          <a:p>
            <a:pPr lvl="2"/>
            <a:endParaRPr lang="en-US" sz="1200" dirty="0">
              <a:latin typeface="+mn-lt"/>
            </a:endParaRPr>
          </a:p>
          <a:p>
            <a:pPr marL="285750" lvl="2" indent="-285750">
              <a:buFont typeface="Wingdings" panose="05000000000000000000" pitchFamily="2" charset="2"/>
              <a:buChar char="Ø"/>
            </a:pPr>
            <a:r>
              <a:rPr lang="en-US" sz="1200" b="1" dirty="0">
                <a:solidFill>
                  <a:schemeClr val="tx1"/>
                </a:solidFill>
                <a:latin typeface="+mn-lt"/>
                <a:cs typeface="Times New Roman"/>
              </a:rPr>
              <a:t>Expirations: </a:t>
            </a:r>
            <a:r>
              <a:rPr lang="en-US" sz="1200" b="1" dirty="0">
                <a:solidFill>
                  <a:srgbClr val="FF0000"/>
                </a:solidFill>
                <a:latin typeface="+mn-lt"/>
                <a:cs typeface="+mn-cs"/>
              </a:rPr>
              <a:t>($155</a:t>
            </a:r>
            <a:r>
              <a:rPr lang="en-US" sz="1200" b="1" dirty="0">
                <a:solidFill>
                  <a:srgbClr val="FF0000"/>
                </a:solidFill>
                <a:latin typeface="+mn-lt"/>
              </a:rPr>
              <a:t>)</a:t>
            </a:r>
            <a:r>
              <a:rPr lang="en-US" sz="1200" b="1" dirty="0">
                <a:solidFill>
                  <a:srgbClr val="FF0000"/>
                </a:solidFill>
                <a:latin typeface="+mn-lt"/>
                <a:cs typeface="+mn-cs"/>
              </a:rPr>
              <a:t>K</a:t>
            </a:r>
            <a:r>
              <a:rPr lang="en-US" sz="1200" b="1" dirty="0">
                <a:solidFill>
                  <a:srgbClr val="00B0F0"/>
                </a:solidFill>
                <a:latin typeface="+mn-lt"/>
                <a:cs typeface="+mn-cs"/>
              </a:rPr>
              <a:t> </a:t>
            </a:r>
            <a:r>
              <a:rPr lang="en-US" sz="1200" b="1" dirty="0">
                <a:latin typeface="+mn-lt"/>
              </a:rPr>
              <a:t>under Commit </a:t>
            </a:r>
            <a:r>
              <a:rPr lang="en-US" sz="1200" b="1" dirty="0">
                <a:solidFill>
                  <a:srgbClr val="00B0F0"/>
                </a:solidFill>
                <a:latin typeface="+mn-lt"/>
                <a:cs typeface="+mn-cs"/>
              </a:rPr>
              <a:t>(Monthly Linearity)</a:t>
            </a:r>
          </a:p>
          <a:p>
            <a:pPr marL="285750" lvl="2" indent="-285750">
              <a:buFont typeface="Wingdings" panose="05000000000000000000" pitchFamily="2" charset="2"/>
              <a:buChar char="Ø"/>
            </a:pPr>
            <a:endParaRPr lang="en-US" sz="1200" b="1" dirty="0">
              <a:latin typeface="+mn-lt"/>
            </a:endParaRPr>
          </a:p>
          <a:p>
            <a:pPr marL="285750" lvl="2" indent="-285750">
              <a:buFont typeface="Wingdings" panose="05000000000000000000" pitchFamily="2" charset="2"/>
              <a:buChar char="Ø"/>
            </a:pPr>
            <a:endParaRPr lang="en-US" sz="1200" b="1" dirty="0">
              <a:latin typeface="+mn-lt"/>
            </a:endParaRPr>
          </a:p>
          <a:p>
            <a:pPr marL="0" lvl="2"/>
            <a:endParaRPr lang="en-US" sz="1200" b="1" dirty="0">
              <a:latin typeface="+mn-lt"/>
            </a:endParaRPr>
          </a:p>
          <a:p>
            <a:pPr marL="457200" lvl="3"/>
            <a:r>
              <a:rPr lang="en-US" sz="1200" b="1" dirty="0">
                <a:solidFill>
                  <a:schemeClr val="tx1"/>
                </a:solidFill>
                <a:latin typeface="Calibri"/>
                <a:cs typeface="Times New Roman"/>
              </a:rPr>
              <a:t>	</a:t>
            </a:r>
            <a:r>
              <a:rPr lang="en-US" sz="1400" b="1" dirty="0">
                <a:solidFill>
                  <a:schemeClr val="tx1"/>
                </a:solidFill>
                <a:latin typeface="Calibri"/>
                <a:cs typeface="Times New Roman"/>
              </a:rPr>
              <a:t>M1 Act:  </a:t>
            </a:r>
            <a:r>
              <a:rPr lang="en-US" sz="1400" b="1" dirty="0">
                <a:solidFill>
                  <a:srgbClr val="00B050"/>
                </a:solidFill>
                <a:latin typeface="Calibri"/>
                <a:cs typeface="Times New Roman"/>
              </a:rPr>
              <a:t>$504K over </a:t>
            </a:r>
            <a:r>
              <a:rPr lang="en-US" sz="1400" b="1" dirty="0">
                <a:solidFill>
                  <a:schemeClr val="tx1"/>
                </a:solidFill>
                <a:latin typeface="Calibri"/>
                <a:cs typeface="Times New Roman"/>
              </a:rPr>
              <a:t>vs. Commit</a:t>
            </a:r>
            <a:endParaRPr lang="en-US" sz="1950" dirty="0">
              <a:solidFill>
                <a:schemeClr val="tx1"/>
              </a:solidFill>
              <a:latin typeface="Calibri"/>
              <a:cs typeface="Times New Roman"/>
            </a:endParaRPr>
          </a:p>
        </p:txBody>
      </p:sp>
      <p:graphicFrame>
        <p:nvGraphicFramePr>
          <p:cNvPr id="4" name="Table 3">
            <a:extLst>
              <a:ext uri="{FF2B5EF4-FFF2-40B4-BE49-F238E27FC236}">
                <a16:creationId xmlns:a16="http://schemas.microsoft.com/office/drawing/2014/main" id="{9312AD4F-F899-8F25-8DF7-609A94BE0137}"/>
              </a:ext>
            </a:extLst>
          </p:cNvPr>
          <p:cNvGraphicFramePr>
            <a:graphicFrameLocks noGrp="1"/>
          </p:cNvGraphicFramePr>
          <p:nvPr>
            <p:extLst>
              <p:ext uri="{D42A27DB-BD31-4B8C-83A1-F6EECF244321}">
                <p14:modId xmlns:p14="http://schemas.microsoft.com/office/powerpoint/2010/main" val="2281739991"/>
              </p:ext>
            </p:extLst>
          </p:nvPr>
        </p:nvGraphicFramePr>
        <p:xfrm>
          <a:off x="106681" y="1355725"/>
          <a:ext cx="6229825" cy="3817431"/>
        </p:xfrm>
        <a:graphic>
          <a:graphicData uri="http://schemas.openxmlformats.org/drawingml/2006/table">
            <a:tbl>
              <a:tblPr bandRow="1">
                <a:tableStyleId>{5C22544A-7EE6-4342-B048-85BDC9FD1C3A}</a:tableStyleId>
              </a:tblPr>
              <a:tblGrid>
                <a:gridCol w="3237183">
                  <a:extLst>
                    <a:ext uri="{9D8B030D-6E8A-4147-A177-3AD203B41FA5}">
                      <a16:colId xmlns:a16="http://schemas.microsoft.com/office/drawing/2014/main" val="2921965537"/>
                    </a:ext>
                  </a:extLst>
                </a:gridCol>
                <a:gridCol w="689710">
                  <a:extLst>
                    <a:ext uri="{9D8B030D-6E8A-4147-A177-3AD203B41FA5}">
                      <a16:colId xmlns:a16="http://schemas.microsoft.com/office/drawing/2014/main" val="3280061758"/>
                    </a:ext>
                  </a:extLst>
                </a:gridCol>
                <a:gridCol w="697539">
                  <a:extLst>
                    <a:ext uri="{9D8B030D-6E8A-4147-A177-3AD203B41FA5}">
                      <a16:colId xmlns:a16="http://schemas.microsoft.com/office/drawing/2014/main" val="2627987463"/>
                    </a:ext>
                  </a:extLst>
                </a:gridCol>
                <a:gridCol w="694278">
                  <a:extLst>
                    <a:ext uri="{9D8B030D-6E8A-4147-A177-3AD203B41FA5}">
                      <a16:colId xmlns:a16="http://schemas.microsoft.com/office/drawing/2014/main" val="2340911900"/>
                    </a:ext>
                  </a:extLst>
                </a:gridCol>
                <a:gridCol w="911115">
                  <a:extLst>
                    <a:ext uri="{9D8B030D-6E8A-4147-A177-3AD203B41FA5}">
                      <a16:colId xmlns:a16="http://schemas.microsoft.com/office/drawing/2014/main" val="2402114857"/>
                    </a:ext>
                  </a:extLst>
                </a:gridCol>
              </a:tblGrid>
              <a:tr h="578939">
                <a:tc rowSpan="2">
                  <a:txBody>
                    <a:bodyPr/>
                    <a:lstStyle/>
                    <a:p>
                      <a:pPr lvl="0" algn="ctr">
                        <a:lnSpc>
                          <a:spcPts val="2175"/>
                        </a:lnSpc>
                        <a:buNone/>
                      </a:pPr>
                      <a:r>
                        <a:rPr lang="en-US" sz="1400" b="1" i="0" u="none" strike="noStrike" noProof="0" dirty="0">
                          <a:solidFill>
                            <a:srgbClr val="00185F"/>
                          </a:solidFill>
                          <a:effectLst/>
                          <a:latin typeface="Calibri"/>
                        </a:rPr>
                        <a:t>Product Lines</a:t>
                      </a:r>
                    </a:p>
                    <a:p>
                      <a:pPr lvl="0" algn="ctr">
                        <a:lnSpc>
                          <a:spcPts val="2175"/>
                        </a:lnSpc>
                        <a:buNone/>
                      </a:pPr>
                      <a:r>
                        <a:rPr lang="en-US" sz="1200" b="1" i="0" u="none" strike="noStrike" noProof="0" dirty="0">
                          <a:solidFill>
                            <a:srgbClr val="00185F"/>
                          </a:solidFill>
                          <a:effectLst/>
                          <a:latin typeface="Calibri"/>
                        </a:rPr>
                        <a:t>($M)</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algn="ctr" fontAlgn="auto">
                        <a:lnSpc>
                          <a:spcPts val="2175"/>
                        </a:lnSpc>
                        <a:buNone/>
                      </a:pPr>
                      <a:r>
                        <a:rPr lang="en-US" sz="1200" b="1" i="0" dirty="0">
                          <a:effectLst/>
                          <a:latin typeface="Calibri"/>
                        </a:rPr>
                        <a:t>Flash</a:t>
                      </a:r>
                    </a:p>
                  </a:txBody>
                  <a:tcPr anchor="ctr">
                    <a:lnL w="19050">
                      <a:solidFill>
                        <a:schemeClr val="tx1"/>
                      </a:solidFill>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solidFill>
                      <a:srgbClr val="CFCECE"/>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Prior Fcst</a:t>
                      </a:r>
                    </a:p>
                  </a:txBody>
                  <a:tcPr marL="0" marR="0" marT="0" marB="0" anchor="ctr">
                    <a:lnL w="12700" cap="flat" cmpd="sng" algn="ctr">
                      <a:noFill/>
                      <a:prstDash val="solid"/>
                      <a:round/>
                      <a:headEnd type="none" w="med" len="med"/>
                      <a:tailEnd type="none" w="med" len="med"/>
                    </a:lnL>
                    <a:lnR w="12700">
                      <a:solidFill>
                        <a:srgbClr val="CFCECE"/>
                      </a:solid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FCECE"/>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Variance</a:t>
                      </a:r>
                    </a:p>
                  </a:txBody>
                  <a:tcPr marL="0" marR="0" marT="0" marB="0" anchor="ctr">
                    <a:lnL w="12700">
                      <a:solidFill>
                        <a:srgbClr val="CFCECE"/>
                      </a:solid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FCECE"/>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Q4FY25</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FCECE"/>
                    </a:solidFill>
                  </a:tcPr>
                </a:tc>
                <a:extLst>
                  <a:ext uri="{0D108BD9-81ED-4DB2-BD59-A6C34878D82A}">
                    <a16:rowId xmlns:a16="http://schemas.microsoft.com/office/drawing/2014/main" val="522441692"/>
                  </a:ext>
                </a:extLst>
              </a:tr>
              <a:tr h="365878">
                <a:tc vMerge="1">
                  <a:txBody>
                    <a:bodyPr/>
                    <a:lstStyle/>
                    <a:p>
                      <a:endParaRPr lang="en-US"/>
                    </a:p>
                  </a:txBody>
                  <a:tcPr>
                    <a:lnL w="9524">
                      <a:solidFill>
                        <a:srgbClr val="FFFFFF"/>
                      </a:solidFill>
                    </a:lnL>
                    <a:lnR w="9524">
                      <a:solidFill>
                        <a:srgbClr val="FFFFFF"/>
                      </a:solidFill>
                    </a:lnR>
                    <a:lnT w="9524">
                      <a:solidFill>
                        <a:srgbClr val="FFFFFF"/>
                      </a:solidFill>
                    </a:lnT>
                    <a:lnB w="9524">
                      <a:solidFill>
                        <a:srgbClr val="FFFFFF"/>
                      </a:solidFill>
                    </a:lnB>
                    <a:solidFill>
                      <a:srgbClr val="CFD5EA"/>
                    </a:solidFill>
                  </a:tcPr>
                </a:tc>
                <a:tc>
                  <a:txBody>
                    <a:bodyPr/>
                    <a:lstStyle/>
                    <a:p>
                      <a:pPr algn="ctr" fontAlgn="auto">
                        <a:lnSpc>
                          <a:spcPts val="2175"/>
                        </a:lnSpc>
                        <a:buNone/>
                      </a:pPr>
                      <a:r>
                        <a:rPr lang="en-US" sz="1200" b="1" i="0" dirty="0">
                          <a:solidFill>
                            <a:srgbClr val="00185F"/>
                          </a:solidFill>
                          <a:effectLst/>
                          <a:latin typeface="Calibri"/>
                        </a:rPr>
                        <a:t>M3</a:t>
                      </a:r>
                    </a:p>
                  </a:txBody>
                  <a:tcPr anchor="ctr">
                    <a:lnL w="19050">
                      <a:solidFill>
                        <a:schemeClr val="tx1"/>
                      </a:solidFill>
                    </a:lnL>
                    <a:lnR w="12700">
                      <a:solidFill>
                        <a:schemeClr val="tx1"/>
                      </a:solidFill>
                    </a:lnR>
                    <a:lnT w="19050">
                      <a:solidFill>
                        <a:schemeClr val="tx1"/>
                      </a:solidFill>
                    </a:lnT>
                    <a:lnB w="19050">
                      <a:solidFill>
                        <a:schemeClr val="tx1"/>
                      </a:solidFill>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85F"/>
                          </a:solidFill>
                          <a:effectLst/>
                          <a:uLnTx/>
                          <a:uFillTx/>
                          <a:latin typeface="Calibri"/>
                          <a:ea typeface="+mn-ea"/>
                          <a:cs typeface="+mn-cs"/>
                        </a:rPr>
                        <a:t>M3</a:t>
                      </a:r>
                    </a:p>
                  </a:txBody>
                  <a:tcPr anchor="ctr">
                    <a:lnL w="12700">
                      <a:solidFill>
                        <a:schemeClr val="tx1"/>
                      </a:solidFill>
                    </a:lnL>
                    <a:lnR w="12700">
                      <a:solidFill>
                        <a:schemeClr val="tx1"/>
                      </a:solidFill>
                    </a:lnR>
                    <a:lnT w="19050" cap="flat" cmpd="sng" algn="ctr">
                      <a:solidFill>
                        <a:schemeClr val="tx1"/>
                      </a:solidFill>
                      <a:prstDash val="solid"/>
                      <a:round/>
                      <a:headEnd type="none" w="med" len="med"/>
                      <a:tailEnd type="none" w="med" len="med"/>
                    </a:lnT>
                    <a:lnB w="19050">
                      <a:solidFill>
                        <a:schemeClr val="tx1"/>
                      </a:solidFill>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85F"/>
                          </a:solidFill>
                          <a:effectLst/>
                          <a:uLnTx/>
                          <a:uFillTx/>
                          <a:latin typeface="Calibri"/>
                          <a:ea typeface="+mn-ea"/>
                          <a:cs typeface="+mn-cs"/>
                        </a:rPr>
                        <a:t>M3</a:t>
                      </a:r>
                    </a:p>
                  </a:txBody>
                  <a:tcPr anchor="ctr">
                    <a:lnL w="12700">
                      <a:solidFill>
                        <a:schemeClr val="tx1"/>
                      </a:solid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Calibri"/>
                          <a:ea typeface="+mn-ea"/>
                          <a:cs typeface="+mn-cs"/>
                        </a:rPr>
                        <a:t>M3 Linearity</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05496"/>
                    </a:solidFill>
                  </a:tcPr>
                </a:tc>
                <a:extLst>
                  <a:ext uri="{0D108BD9-81ED-4DB2-BD59-A6C34878D82A}">
                    <a16:rowId xmlns:a16="http://schemas.microsoft.com/office/drawing/2014/main" val="90668658"/>
                  </a:ext>
                </a:extLst>
              </a:tr>
              <a:tr h="326455">
                <a:tc>
                  <a:txBody>
                    <a:bodyPr/>
                    <a:lstStyle/>
                    <a:p>
                      <a:pPr lvl="0" algn="l">
                        <a:lnSpc>
                          <a:spcPts val="2175"/>
                        </a:lnSpc>
                        <a:buNone/>
                      </a:pPr>
                      <a:r>
                        <a:rPr lang="en-US" sz="1100" b="1" i="0" dirty="0">
                          <a:effectLst/>
                          <a:latin typeface="Calibri"/>
                        </a:rPr>
                        <a:t>Digital Learning (Cisco U., ELT, CDL, Coursera)</a:t>
                      </a:r>
                      <a:endParaRPr lang="en-US" sz="1100" dirty="0"/>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0.0</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8.3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(8.3)</a:t>
                      </a: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0%</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3048521505"/>
                  </a:ext>
                </a:extLst>
              </a:tr>
              <a:tr h="326455">
                <a:tc>
                  <a:txBody>
                    <a:bodyPr/>
                    <a:lstStyle/>
                    <a:p>
                      <a:pPr algn="l" fontAlgn="auto">
                        <a:lnSpc>
                          <a:spcPts val="2175"/>
                        </a:lnSpc>
                        <a:buNone/>
                      </a:pPr>
                      <a:r>
                        <a:rPr lang="en-US" sz="1100" b="1" i="0" dirty="0">
                          <a:effectLst/>
                          <a:latin typeface="Calibri"/>
                        </a:rPr>
                        <a:t>CX Offers (Success Tracks, BCS, TSA)</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0.0</a:t>
                      </a:r>
                      <a:endParaRPr lang="en-US" sz="1200" b="0" i="0" dirty="0">
                        <a:effectLst/>
                        <a:latin typeface="Calibri"/>
                      </a:endParaRP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6.6</a:t>
                      </a:r>
                      <a:endParaRPr lang="en-US" sz="1200" b="0" i="0" dirty="0">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(6.6)</a:t>
                      </a:r>
                      <a:endParaRPr lang="en-US" sz="1200" b="0" i="0" dirty="0">
                        <a:effectLst/>
                        <a:latin typeface="Calibri"/>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1" i="0" dirty="0">
                          <a:effectLst/>
                          <a:latin typeface="Calibri"/>
                        </a:rPr>
                        <a:t>0%</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4242086942"/>
                  </a:ext>
                </a:extLst>
              </a:tr>
              <a:tr h="356904">
                <a:tc>
                  <a:txBody>
                    <a:bodyPr/>
                    <a:lstStyle/>
                    <a:p>
                      <a:pPr algn="l" fontAlgn="auto">
                        <a:lnSpc>
                          <a:spcPts val="2175"/>
                        </a:lnSpc>
                        <a:buNone/>
                      </a:pPr>
                      <a:r>
                        <a:rPr lang="en-US" sz="1100" b="1" i="0" dirty="0">
                          <a:effectLst/>
                          <a:latin typeface="Calibri"/>
                        </a:rPr>
                        <a:t>ILT Course (ILT CLG, Gilmore, ILT CLD)</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0.0</a:t>
                      </a:r>
                      <a:endParaRPr lang="en-US" sz="1200" b="0" i="0" dirty="0">
                        <a:effectLst/>
                        <a:latin typeface="Calibri"/>
                      </a:endParaRP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6.7</a:t>
                      </a:r>
                      <a:endParaRPr lang="en-US" sz="1200" b="0" i="0" dirty="0">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(6.7)</a:t>
                      </a:r>
                      <a:endParaRPr lang="en-US" sz="1200" b="0" i="0" dirty="0">
                        <a:effectLst/>
                        <a:latin typeface="Calibri"/>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1" i="0" dirty="0">
                          <a:effectLst/>
                          <a:latin typeface="Calibri"/>
                        </a:rPr>
                        <a:t>0%</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677524081"/>
                  </a:ext>
                </a:extLst>
              </a:tr>
              <a:tr h="326455">
                <a:tc>
                  <a:txBody>
                    <a:bodyPr/>
                    <a:lstStyle/>
                    <a:p>
                      <a:pPr algn="l" fontAlgn="auto">
                        <a:lnSpc>
                          <a:spcPts val="2175"/>
                        </a:lnSpc>
                        <a:buNone/>
                      </a:pPr>
                      <a:r>
                        <a:rPr lang="en-US" sz="1100" b="1" i="0" dirty="0">
                          <a:effectLst/>
                          <a:latin typeface="Calibri"/>
                        </a:rPr>
                        <a:t>Certifications/Exams</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0.0</a:t>
                      </a:r>
                      <a:endParaRPr lang="en-US" sz="1200" b="0" i="0" dirty="0">
                        <a:effectLst/>
                        <a:latin typeface="Calibri"/>
                      </a:endParaRP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3.6</a:t>
                      </a:r>
                      <a:endParaRPr lang="en-US" sz="1200" b="0" i="0" dirty="0">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(3.6)</a:t>
                      </a:r>
                      <a:endParaRPr lang="en-US" sz="1200" b="0" i="0" dirty="0">
                        <a:effectLst/>
                        <a:latin typeface="Calibri"/>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lang="en-US" sz="1200" b="1" i="0" dirty="0">
                          <a:effectLst/>
                          <a:latin typeface="Calibri"/>
                        </a:rPr>
                        <a:t>0%</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2649514428"/>
                  </a:ext>
                </a:extLst>
              </a:tr>
              <a:tr h="326455">
                <a:tc>
                  <a:txBody>
                    <a:bodyPr/>
                    <a:lstStyle/>
                    <a:p>
                      <a:pPr algn="l" fontAlgn="auto">
                        <a:lnSpc>
                          <a:spcPts val="2175"/>
                        </a:lnSpc>
                        <a:buNone/>
                      </a:pPr>
                      <a:r>
                        <a:rPr lang="en-US" sz="1100" b="1" i="0" dirty="0">
                          <a:effectLst/>
                          <a:latin typeface="Calibri"/>
                        </a:rPr>
                        <a:t>Event (Cisco Live)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0.0</a:t>
                      </a:r>
                      <a:endParaRPr lang="en-US" sz="1200" b="1" i="0" dirty="0">
                        <a:effectLst/>
                        <a:latin typeface="Calibri"/>
                      </a:endParaRP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22.4</a:t>
                      </a:r>
                      <a:endParaRPr lang="en-US" sz="1200" b="1" i="0" dirty="0">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(22.4)</a:t>
                      </a:r>
                      <a:endParaRPr lang="en-US" sz="1200" b="1" i="0" dirty="0">
                        <a:effectLst/>
                        <a:latin typeface="Calibri"/>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1" i="0" dirty="0">
                          <a:effectLst/>
                          <a:latin typeface="Calibri"/>
                        </a:rPr>
                        <a:t>0%</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2580628386"/>
                  </a:ext>
                </a:extLst>
              </a:tr>
              <a:tr h="364617">
                <a:tc>
                  <a:txBody>
                    <a:bodyPr/>
                    <a:lstStyle/>
                    <a:p>
                      <a:pPr algn="l" fontAlgn="auto">
                        <a:lnSpc>
                          <a:spcPts val="2175"/>
                        </a:lnSpc>
                        <a:buNone/>
                      </a:pPr>
                      <a:r>
                        <a:rPr lang="en-US" sz="1100" b="1" i="0" dirty="0">
                          <a:effectLst/>
                          <a:latin typeface="Calibri"/>
                        </a:rPr>
                        <a:t>Other (CLC Exp, CML, Cisco Press, Misc.)</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0.0</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1.7</a:t>
                      </a:r>
                      <a:endParaRPr lang="en-US" sz="1200" b="0" i="0" dirty="0">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(1.7)</a:t>
                      </a:r>
                      <a:endParaRPr lang="en-US" sz="1200" b="0" i="0" dirty="0">
                        <a:effectLst/>
                        <a:latin typeface="Calibri"/>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1" i="0" dirty="0">
                          <a:effectLst/>
                          <a:latin typeface="Calibri"/>
                        </a:rPr>
                        <a:t>0%</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4135061434"/>
                  </a:ext>
                </a:extLst>
              </a:tr>
              <a:tr h="393911">
                <a:tc>
                  <a:txBody>
                    <a:bodyPr/>
                    <a:lstStyle/>
                    <a:p>
                      <a:pPr algn="l" fontAlgn="auto">
                        <a:lnSpc>
                          <a:spcPts val="2175"/>
                        </a:lnSpc>
                        <a:buNone/>
                      </a:pPr>
                      <a:r>
                        <a:rPr lang="en-US" sz="1100" b="1" i="0" dirty="0">
                          <a:effectLst/>
                          <a:latin typeface="Calibri"/>
                        </a:rPr>
                        <a:t>Accounting Adjustments</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0.0</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(0.9)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0.9</a:t>
                      </a: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0%</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3147529"/>
                  </a:ext>
                </a:extLst>
              </a:tr>
              <a:tr h="392186">
                <a:tc>
                  <a:txBody>
                    <a:bodyPr/>
                    <a:lstStyle/>
                    <a:p>
                      <a:pPr algn="ctr" fontAlgn="auto">
                        <a:lnSpc>
                          <a:spcPts val="2175"/>
                        </a:lnSpc>
                        <a:buNone/>
                      </a:pPr>
                      <a:r>
                        <a:rPr lang="en-US" sz="1200" b="1" i="0" dirty="0">
                          <a:solidFill>
                            <a:srgbClr val="00185F"/>
                          </a:solidFill>
                          <a:effectLst/>
                          <a:latin typeface="Calibri"/>
                        </a:rPr>
                        <a:t>Total Service Revenue</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algn="ctr" fontAlgn="auto">
                        <a:lnSpc>
                          <a:spcPts val="2175"/>
                        </a:lnSpc>
                        <a:buNone/>
                      </a:pPr>
                      <a:r>
                        <a:rPr lang="en-US" sz="1200" b="1" i="0" dirty="0">
                          <a:solidFill>
                            <a:srgbClr val="00185F"/>
                          </a:solidFill>
                          <a:effectLst/>
                          <a:latin typeface="Calibri"/>
                        </a:rPr>
                        <a:t>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85F"/>
                          </a:solidFill>
                          <a:effectLst/>
                          <a:uLnTx/>
                          <a:uFillTx/>
                          <a:latin typeface="Calibri"/>
                          <a:ea typeface="+mn-ea"/>
                          <a:cs typeface="+mn-cs"/>
                        </a:rPr>
                        <a:t>48.4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85F"/>
                          </a:solidFill>
                          <a:effectLst/>
                          <a:uLnTx/>
                          <a:uFillTx/>
                          <a:latin typeface="Calibri"/>
                          <a:ea typeface="+mn-ea"/>
                          <a:cs typeface="+mn-cs"/>
                        </a:rPr>
                        <a:t>(48.4)</a:t>
                      </a: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Calibri"/>
                          <a:ea typeface="+mn-ea"/>
                          <a:cs typeface="+mn-cs"/>
                        </a:rPr>
                        <a:t>0%</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991706"/>
                  </a:ext>
                </a:extLst>
              </a:tr>
            </a:tbl>
          </a:graphicData>
        </a:graphic>
      </p:graphicFrame>
    </p:spTree>
    <p:extLst>
      <p:ext uri="{BB962C8B-B14F-4D97-AF65-F5344CB8AC3E}">
        <p14:creationId xmlns:p14="http://schemas.microsoft.com/office/powerpoint/2010/main" val="1684423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r_dd3">
            <a:extLst>
              <a:ext uri="{FF2B5EF4-FFF2-40B4-BE49-F238E27FC236}">
                <a16:creationId xmlns:a16="http://schemas.microsoft.com/office/drawing/2014/main" id="{2A038F9D-29AC-1AD0-676D-5450BBA42EBC}"/>
              </a:ext>
            </a:extLst>
          </p:cNvPr>
          <p:cNvSpPr/>
          <p:nvPr/>
        </p:nvSpPr>
        <p:spPr>
          <a:xfrm>
            <a:off x="4248357" y="4851434"/>
            <a:ext cx="0" cy="260350"/>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r_dd4">
            <a:extLst>
              <a:ext uri="{FF2B5EF4-FFF2-40B4-BE49-F238E27FC236}">
                <a16:creationId xmlns:a16="http://schemas.microsoft.com/office/drawing/2014/main" id="{388045F2-DC60-D3C6-CD39-4334DBC45123}"/>
              </a:ext>
            </a:extLst>
          </p:cNvPr>
          <p:cNvSpPr/>
          <p:nvPr/>
        </p:nvSpPr>
        <p:spPr>
          <a:xfrm>
            <a:off x="4248355" y="5175483"/>
            <a:ext cx="0" cy="242933"/>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bar_dd5">
            <a:extLst>
              <a:ext uri="{FF2B5EF4-FFF2-40B4-BE49-F238E27FC236}">
                <a16:creationId xmlns:a16="http://schemas.microsoft.com/office/drawing/2014/main" id="{B0D0DCC9-4739-A740-9863-1B04DA548C20}"/>
              </a:ext>
            </a:extLst>
          </p:cNvPr>
          <p:cNvSpPr/>
          <p:nvPr/>
        </p:nvSpPr>
        <p:spPr>
          <a:xfrm>
            <a:off x="4248356" y="5474477"/>
            <a:ext cx="0" cy="230998"/>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ar_dd6">
            <a:extLst>
              <a:ext uri="{FF2B5EF4-FFF2-40B4-BE49-F238E27FC236}">
                <a16:creationId xmlns:a16="http://schemas.microsoft.com/office/drawing/2014/main" id="{509152A2-308A-3BE7-908C-9E0B03A4E7E8}"/>
              </a:ext>
            </a:extLst>
          </p:cNvPr>
          <p:cNvSpPr/>
          <p:nvPr/>
        </p:nvSpPr>
        <p:spPr>
          <a:xfrm>
            <a:off x="4248355" y="5789120"/>
            <a:ext cx="0" cy="292593"/>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ar_bb3">
            <a:extLst>
              <a:ext uri="{FF2B5EF4-FFF2-40B4-BE49-F238E27FC236}">
                <a16:creationId xmlns:a16="http://schemas.microsoft.com/office/drawing/2014/main" id="{72CFCE86-9BB2-1B12-6469-BB1FF9A88DA9}"/>
              </a:ext>
            </a:extLst>
          </p:cNvPr>
          <p:cNvSpPr/>
          <p:nvPr/>
        </p:nvSpPr>
        <p:spPr>
          <a:xfrm>
            <a:off x="4248358" y="1990557"/>
            <a:ext cx="0" cy="260350"/>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r_bb4">
            <a:extLst>
              <a:ext uri="{FF2B5EF4-FFF2-40B4-BE49-F238E27FC236}">
                <a16:creationId xmlns:a16="http://schemas.microsoft.com/office/drawing/2014/main" id="{BF8F83D5-5C1B-AFE8-C68D-358CCC1517A5}"/>
              </a:ext>
            </a:extLst>
          </p:cNvPr>
          <p:cNvSpPr/>
          <p:nvPr/>
        </p:nvSpPr>
        <p:spPr>
          <a:xfrm>
            <a:off x="4248359" y="2312035"/>
            <a:ext cx="0" cy="260350"/>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bar_bb5">
            <a:extLst>
              <a:ext uri="{FF2B5EF4-FFF2-40B4-BE49-F238E27FC236}">
                <a16:creationId xmlns:a16="http://schemas.microsoft.com/office/drawing/2014/main" id="{8D4E1E4E-60FD-EA18-C061-8E0D4BCB4A0A}"/>
              </a:ext>
            </a:extLst>
          </p:cNvPr>
          <p:cNvSpPr/>
          <p:nvPr/>
        </p:nvSpPr>
        <p:spPr>
          <a:xfrm>
            <a:off x="4248357" y="2635029"/>
            <a:ext cx="0" cy="260350"/>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ar_bb6">
            <a:extLst>
              <a:ext uri="{FF2B5EF4-FFF2-40B4-BE49-F238E27FC236}">
                <a16:creationId xmlns:a16="http://schemas.microsoft.com/office/drawing/2014/main" id="{5ACDE2AD-5EC3-C8A3-A66B-5D4BA4CDAC3C}"/>
              </a:ext>
            </a:extLst>
          </p:cNvPr>
          <p:cNvSpPr/>
          <p:nvPr/>
        </p:nvSpPr>
        <p:spPr>
          <a:xfrm>
            <a:off x="4248356" y="2980531"/>
            <a:ext cx="0" cy="279048"/>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3F0119AE-BC02-AD94-F932-4F4C36DE119D}"/>
              </a:ext>
            </a:extLst>
          </p:cNvPr>
          <p:cNvGraphicFramePr>
            <a:graphicFrameLocks noGrp="1"/>
          </p:cNvGraphicFramePr>
          <p:nvPr>
            <p:extLst>
              <p:ext uri="{D42A27DB-BD31-4B8C-83A1-F6EECF244321}">
                <p14:modId xmlns:p14="http://schemas.microsoft.com/office/powerpoint/2010/main" val="1442355054"/>
              </p:ext>
            </p:extLst>
          </p:nvPr>
        </p:nvGraphicFramePr>
        <p:xfrm>
          <a:off x="133300" y="931844"/>
          <a:ext cx="4776838" cy="2377776"/>
        </p:xfrm>
        <a:graphic>
          <a:graphicData uri="http://schemas.openxmlformats.org/drawingml/2006/table">
            <a:tbl>
              <a:tblPr firstRow="1" bandRow="1">
                <a:tableStyleId>{5C22544A-7EE6-4342-B048-85BDC9FD1C3A}</a:tableStyleId>
              </a:tblPr>
              <a:tblGrid>
                <a:gridCol w="1866952">
                  <a:extLst>
                    <a:ext uri="{9D8B030D-6E8A-4147-A177-3AD203B41FA5}">
                      <a16:colId xmlns:a16="http://schemas.microsoft.com/office/drawing/2014/main" val="3610978302"/>
                    </a:ext>
                  </a:extLst>
                </a:gridCol>
                <a:gridCol w="769018">
                  <a:extLst>
                    <a:ext uri="{9D8B030D-6E8A-4147-A177-3AD203B41FA5}">
                      <a16:colId xmlns:a16="http://schemas.microsoft.com/office/drawing/2014/main" val="2955554592"/>
                    </a:ext>
                  </a:extLst>
                </a:gridCol>
                <a:gridCol w="721213">
                  <a:extLst>
                    <a:ext uri="{9D8B030D-6E8A-4147-A177-3AD203B41FA5}">
                      <a16:colId xmlns:a16="http://schemas.microsoft.com/office/drawing/2014/main" val="2889451965"/>
                    </a:ext>
                  </a:extLst>
                </a:gridCol>
                <a:gridCol w="716579">
                  <a:extLst>
                    <a:ext uri="{9D8B030D-6E8A-4147-A177-3AD203B41FA5}">
                      <a16:colId xmlns:a16="http://schemas.microsoft.com/office/drawing/2014/main" val="3146997437"/>
                    </a:ext>
                  </a:extLst>
                </a:gridCol>
                <a:gridCol w="703076">
                  <a:extLst>
                    <a:ext uri="{9D8B030D-6E8A-4147-A177-3AD203B41FA5}">
                      <a16:colId xmlns:a16="http://schemas.microsoft.com/office/drawing/2014/main" val="1520921219"/>
                    </a:ext>
                  </a:extLst>
                </a:gridCol>
              </a:tblGrid>
              <a:tr h="613918">
                <a:tc rowSpan="2">
                  <a:txBody>
                    <a:bodyPr/>
                    <a:lstStyle/>
                    <a:p>
                      <a:pPr algn="ctr"/>
                      <a:r>
                        <a:rPr lang="en-US" sz="1200" dirty="0">
                          <a:solidFill>
                            <a:srgbClr val="092360"/>
                          </a:solidFill>
                        </a:rPr>
                        <a:t>Payment Route</a:t>
                      </a:r>
                    </a:p>
                    <a:p>
                      <a:pPr lvl="0" algn="ctr">
                        <a:buNone/>
                      </a:pPr>
                      <a:r>
                        <a:rPr lang="en-US" sz="1200" dirty="0">
                          <a:solidFill>
                            <a:srgbClr val="092360"/>
                          </a:solidFill>
                        </a:rPr>
                        <a:t>($M) </a:t>
                      </a:r>
                    </a:p>
                  </a:txBody>
                  <a:tcPr anchor="ctr">
                    <a:lnL w="19050">
                      <a:solidFill>
                        <a:schemeClr val="tx1"/>
                      </a:solidFill>
                    </a:lnL>
                    <a:lnR w="28575" cap="flat" cmpd="sng" algn="ctr">
                      <a:solidFill>
                        <a:schemeClr val="tx1"/>
                      </a:solidFill>
                      <a:prstDash val="solid"/>
                      <a:round/>
                      <a:headEnd type="none" w="med" len="med"/>
                      <a:tailEnd type="none" w="med" len="med"/>
                    </a:lnR>
                    <a:lnT w="19050">
                      <a:solidFill>
                        <a:schemeClr val="tx1"/>
                      </a:solidFill>
                    </a:lnT>
                    <a:lnB w="28575" cap="flat" cmpd="sng" algn="ctr">
                      <a:solidFill>
                        <a:schemeClr val="tx1"/>
                      </a:solidFill>
                      <a:prstDash val="solid"/>
                      <a:round/>
                      <a:headEnd type="none" w="med" len="med"/>
                      <a:tailEnd type="none" w="med" len="med"/>
                    </a:lnB>
                    <a:solidFill>
                      <a:srgbClr val="FFE699"/>
                    </a:solidFill>
                  </a:tcPr>
                </a:tc>
                <a:tc>
                  <a:txBody>
                    <a:bodyPr/>
                    <a:lstStyle/>
                    <a:p>
                      <a:pPr algn="ctr"/>
                      <a:r>
                        <a:rPr lang="en-US" sz="1200" dirty="0">
                          <a:solidFill>
                            <a:srgbClr val="000018"/>
                          </a:solidFill>
                        </a:rPr>
                        <a:t>Flash</a:t>
                      </a:r>
                    </a:p>
                  </a:txBody>
                  <a:tcPr anchor="ctr">
                    <a:lnL w="28575" cap="flat" cmpd="sng" algn="ctr">
                      <a:solidFill>
                        <a:schemeClr val="tx1"/>
                      </a:solidFill>
                      <a:prstDash val="solid"/>
                      <a:round/>
                      <a:headEnd type="none" w="med" len="med"/>
                      <a:tailEnd type="none" w="med" len="med"/>
                    </a:lnL>
                    <a:lnR w="0">
                      <a:noFill/>
                    </a:lnR>
                    <a:lnT w="19050">
                      <a:solidFill>
                        <a:schemeClr val="tx1"/>
                      </a:solidFill>
                    </a:lnT>
                    <a:lnB w="19050" cap="flat" cmpd="sng" algn="ctr">
                      <a:solidFill>
                        <a:schemeClr val="tx1"/>
                      </a:solidFill>
                      <a:prstDash val="solid"/>
                      <a:round/>
                      <a:headEnd type="none" w="med" len="med"/>
                      <a:tailEnd type="none" w="med" len="med"/>
                    </a:lnB>
                    <a:solidFill>
                      <a:srgbClr val="CFCECE"/>
                    </a:solidFill>
                  </a:tcPr>
                </a:tc>
                <a:tc>
                  <a:txBody>
                    <a:bodyPr/>
                    <a:lstStyle/>
                    <a:p>
                      <a:pPr algn="ctr"/>
                      <a:r>
                        <a:rPr lang="en-US" sz="1200" dirty="0">
                          <a:solidFill>
                            <a:srgbClr val="000018"/>
                          </a:solidFill>
                        </a:rPr>
                        <a:t>Prior Fcst</a:t>
                      </a:r>
                    </a:p>
                  </a:txBody>
                  <a:tcPr anchor="ctr">
                    <a:lnL w="0">
                      <a:noFill/>
                    </a:lnL>
                    <a:lnR w="0">
                      <a:noFill/>
                    </a:lnR>
                    <a:lnT w="19050">
                      <a:solidFill>
                        <a:schemeClr val="tx1"/>
                      </a:solidFill>
                    </a:lnT>
                    <a:lnB w="19050" cap="flat" cmpd="sng" algn="ctr">
                      <a:solidFill>
                        <a:schemeClr val="tx1"/>
                      </a:solidFill>
                      <a:prstDash val="solid"/>
                      <a:round/>
                      <a:headEnd type="none" w="med" len="med"/>
                      <a:tailEnd type="none" w="med" len="med"/>
                    </a:lnB>
                    <a:solidFill>
                      <a:srgbClr val="CFCECE"/>
                    </a:solidFill>
                  </a:tcPr>
                </a:tc>
                <a:tc>
                  <a:txBody>
                    <a:bodyPr/>
                    <a:lstStyle/>
                    <a:p>
                      <a:pPr algn="ctr"/>
                      <a:r>
                        <a:rPr lang="en-US" sz="1200" dirty="0">
                          <a:solidFill>
                            <a:srgbClr val="000018"/>
                          </a:solidFill>
                        </a:rPr>
                        <a:t>Variance</a:t>
                      </a:r>
                    </a:p>
                  </a:txBody>
                  <a:tcPr marL="0" marR="0" marT="0" marB="0" anchor="ctr">
                    <a:lnL w="0">
                      <a:noFill/>
                    </a:lnL>
                    <a:lnR w="28575"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solidFill>
                      <a:srgbClr val="CFCECE"/>
                    </a:solidFill>
                  </a:tcPr>
                </a:tc>
                <a:tc>
                  <a:txBody>
                    <a:bodyPr/>
                    <a:lstStyle/>
                    <a:p>
                      <a:pPr algn="ctr"/>
                      <a:r>
                        <a:rPr lang="en-US" sz="1200" b="1" dirty="0">
                          <a:solidFill>
                            <a:srgbClr val="000018"/>
                          </a:solidFill>
                        </a:rPr>
                        <a:t>Q4FY25</a:t>
                      </a:r>
                    </a:p>
                  </a:txBody>
                  <a:tcPr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FCECE"/>
                    </a:solidFill>
                  </a:tcPr>
                </a:tc>
                <a:extLst>
                  <a:ext uri="{0D108BD9-81ED-4DB2-BD59-A6C34878D82A}">
                    <a16:rowId xmlns:a16="http://schemas.microsoft.com/office/drawing/2014/main" val="3555242772"/>
                  </a:ext>
                </a:extLst>
              </a:tr>
              <a:tr h="397722">
                <a:tc vMerge="1">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200" b="1" dirty="0">
                          <a:solidFill>
                            <a:schemeClr val="tx1"/>
                          </a:solidFill>
                        </a:rPr>
                        <a:t>M3</a:t>
                      </a:r>
                    </a:p>
                  </a:txBody>
                  <a:tcPr anchor="ctr">
                    <a:lnL w="28575" cap="flat" cmpd="sng" algn="ctr">
                      <a:solidFill>
                        <a:schemeClr val="tx1"/>
                      </a:solidFill>
                      <a:prstDash val="solid"/>
                      <a:round/>
                      <a:headEnd type="none" w="med" len="med"/>
                      <a:tailEnd type="none" w="med" len="med"/>
                    </a:lnL>
                    <a:lnR w="12700">
                      <a:solidFill>
                        <a:schemeClr val="tx1"/>
                      </a:solidFill>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2EBF6"/>
                    </a:solidFill>
                  </a:tcPr>
                </a:tc>
                <a:tc>
                  <a:txBody>
                    <a:bodyPr/>
                    <a:lstStyle/>
                    <a:p>
                      <a:pPr algn="ctr"/>
                      <a:r>
                        <a:rPr lang="en-US" sz="1200" b="1" dirty="0">
                          <a:solidFill>
                            <a:schemeClr val="tx1"/>
                          </a:solidFill>
                        </a:rPr>
                        <a:t>M3</a:t>
                      </a:r>
                    </a:p>
                  </a:txBody>
                  <a:tcPr anchor="ctr">
                    <a:lnL w="12700">
                      <a:solidFill>
                        <a:schemeClr val="tx1"/>
                      </a:solidFill>
                    </a:lnL>
                    <a:lnR w="12700">
                      <a:solidFill>
                        <a:schemeClr val="tx1"/>
                      </a:solidFill>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2EBF6"/>
                    </a:solidFill>
                  </a:tcPr>
                </a:tc>
                <a:tc>
                  <a:txBody>
                    <a:bodyPr/>
                    <a:lstStyle/>
                    <a:p>
                      <a:pPr algn="ctr"/>
                      <a:r>
                        <a:rPr lang="en-US" sz="1200" b="1" dirty="0">
                          <a:solidFill>
                            <a:schemeClr val="tx1"/>
                          </a:solidFill>
                        </a:rPr>
                        <a:t>M3</a:t>
                      </a:r>
                    </a:p>
                  </a:txBody>
                  <a:tcPr anchor="ctr">
                    <a:lnL w="12700">
                      <a:solidFill>
                        <a:schemeClr val="tx1"/>
                      </a:solid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2EBF6"/>
                    </a:solidFill>
                  </a:tcPr>
                </a:tc>
                <a:tc>
                  <a:txBody>
                    <a:bodyPr/>
                    <a:lstStyle/>
                    <a:p>
                      <a:pPr algn="ctr"/>
                      <a:r>
                        <a:rPr lang="en-US" sz="1200" b="1" dirty="0">
                          <a:solidFill>
                            <a:schemeClr val="bg1"/>
                          </a:solidFill>
                        </a:rPr>
                        <a:t>M3 Linearity</a:t>
                      </a:r>
                    </a:p>
                  </a:txBody>
                  <a:tcPr marL="0" marR="0" marT="0"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05496"/>
                    </a:solidFill>
                  </a:tcPr>
                </a:tc>
                <a:extLst>
                  <a:ext uri="{0D108BD9-81ED-4DB2-BD59-A6C34878D82A}">
                    <a16:rowId xmlns:a16="http://schemas.microsoft.com/office/drawing/2014/main" val="3546731348"/>
                  </a:ext>
                </a:extLst>
              </a:tr>
              <a:tr h="342499">
                <a:tc>
                  <a:txBody>
                    <a:bodyPr/>
                    <a:lstStyle/>
                    <a:p>
                      <a:pPr algn="ctr"/>
                      <a:r>
                        <a:rPr lang="en-US" sz="1100" b="1" dirty="0">
                          <a:solidFill>
                            <a:schemeClr val="tx1"/>
                          </a:solidFill>
                        </a:rPr>
                        <a:t>Indirect (Partner)</a:t>
                      </a:r>
                    </a:p>
                  </a:txBody>
                  <a:tcPr anchor="ctr">
                    <a:lnL w="19050">
                      <a:solidFill>
                        <a:schemeClr val="tx1"/>
                      </a:solid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200" dirty="0">
                          <a:solidFill>
                            <a:schemeClr val="tx1"/>
                          </a:solidFill>
                        </a:rPr>
                        <a:t>0.0</a:t>
                      </a:r>
                    </a:p>
                  </a:txBody>
                  <a:tcPr anchor="ctr">
                    <a:lnL w="12700" cap="flat" cmpd="sng" algn="ctr">
                      <a:solidFill>
                        <a:schemeClr val="tx1"/>
                      </a:solidFill>
                      <a:prstDash val="solid"/>
                      <a:round/>
                      <a:headEnd type="none" w="med" len="med"/>
                      <a:tailEnd type="none" w="med" len="med"/>
                    </a:lnL>
                    <a:lnR w="12700">
                      <a:solidFill>
                        <a:schemeClr val="tx1"/>
                      </a:solid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solidFill>
                            <a:schemeClr val="tx1"/>
                          </a:solidFill>
                        </a:rPr>
                        <a:t>2.9</a:t>
                      </a:r>
                    </a:p>
                  </a:txBody>
                  <a:tcPr anchor="ctr">
                    <a:lnL w="12700">
                      <a:solidFill>
                        <a:schemeClr val="tx1"/>
                      </a:solidFill>
                    </a:lnL>
                    <a:lnR w="12700">
                      <a:solidFill>
                        <a:schemeClr val="tx1"/>
                      </a:solidFill>
                    </a:lnR>
                    <a:lnT w="28575"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200" dirty="0">
                          <a:solidFill>
                            <a:schemeClr val="tx1"/>
                          </a:solidFill>
                        </a:rPr>
                        <a:t>(2.9)</a:t>
                      </a:r>
                    </a:p>
                  </a:txBody>
                  <a:tcPr anchor="ctr">
                    <a:lnL w="12700">
                      <a:solidFill>
                        <a:schemeClr val="tx1"/>
                      </a:solid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200" b="1" dirty="0">
                          <a:solidFill>
                            <a:schemeClr val="tx1"/>
                          </a:solidFill>
                        </a:rPr>
                        <a:t>0%</a:t>
                      </a:r>
                    </a:p>
                  </a:txBody>
                  <a:tcPr marL="45720" marR="4572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7286074"/>
                  </a:ext>
                </a:extLst>
              </a:tr>
              <a:tr h="309807">
                <a:tc>
                  <a:txBody>
                    <a:bodyPr/>
                    <a:lstStyle/>
                    <a:p>
                      <a:pPr algn="ctr"/>
                      <a:r>
                        <a:rPr lang="en-US" sz="1100" b="1" dirty="0">
                          <a:solidFill>
                            <a:schemeClr val="tx1"/>
                          </a:solidFill>
                        </a:rPr>
                        <a:t>Direct CCW (Cisco)</a:t>
                      </a:r>
                    </a:p>
                  </a:txBody>
                  <a:tcPr anchor="ctr">
                    <a:lnL w="1905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algn="ctr"/>
                      <a:r>
                        <a:rPr lang="en-US" sz="1200" dirty="0">
                          <a:solidFill>
                            <a:schemeClr val="tx1"/>
                          </a:solidFill>
                        </a:rPr>
                        <a:t>0.0</a:t>
                      </a: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solidFill>
                            <a:schemeClr val="tx1"/>
                          </a:solidFill>
                        </a:rPr>
                        <a:t>7.7</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200" dirty="0">
                          <a:solidFill>
                            <a:schemeClr val="tx1"/>
                          </a:solidFill>
                        </a:rPr>
                        <a:t>(7.7)</a:t>
                      </a:r>
                    </a:p>
                  </a:txBody>
                  <a:tcPr anchor="ctr">
                    <a:lnL w="12700">
                      <a:solidFill>
                        <a:schemeClr val="tx1"/>
                      </a:solidFill>
                    </a:lnL>
                    <a:lnR w="28575"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algn="ctr"/>
                      <a:r>
                        <a:rPr lang="en-US" sz="1200" b="1" dirty="0">
                          <a:solidFill>
                            <a:schemeClr val="tx1"/>
                          </a:solidFill>
                        </a:rPr>
                        <a:t>0%</a:t>
                      </a:r>
                    </a:p>
                  </a:txBody>
                  <a:tcPr marL="45720" marR="4572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1987052"/>
                  </a:ext>
                </a:extLst>
              </a:tr>
              <a:tr h="338868">
                <a:tc>
                  <a:txBody>
                    <a:bodyPr/>
                    <a:lstStyle/>
                    <a:p>
                      <a:pPr algn="ctr"/>
                      <a:r>
                        <a:rPr lang="en-US" sz="1100" b="1" dirty="0">
                          <a:solidFill>
                            <a:schemeClr val="tx1"/>
                          </a:solidFill>
                        </a:rPr>
                        <a:t>Direct Non-CCW (Cisco)</a:t>
                      </a:r>
                    </a:p>
                  </a:txBody>
                  <a:tcPr anchor="ctr">
                    <a:lnL w="1905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200" dirty="0">
                          <a:solidFill>
                            <a:schemeClr val="tx1"/>
                          </a:solidFill>
                        </a:rPr>
                        <a:t>0.0</a:t>
                      </a: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solidFill>
                            <a:schemeClr val="tx1"/>
                          </a:solidFill>
                        </a:rPr>
                        <a:t>37.8</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200" dirty="0">
                          <a:solidFill>
                            <a:schemeClr val="tx1"/>
                          </a:solidFill>
                        </a:rPr>
                        <a:t>(37.8)</a:t>
                      </a:r>
                    </a:p>
                  </a:txBody>
                  <a:tcPr anchor="ctr">
                    <a:lnL w="12700">
                      <a:solidFill>
                        <a:schemeClr val="tx1"/>
                      </a:solid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200" b="1" dirty="0">
                          <a:solidFill>
                            <a:schemeClr val="tx1"/>
                          </a:solidFill>
                        </a:rPr>
                        <a:t>0%</a:t>
                      </a:r>
                    </a:p>
                  </a:txBody>
                  <a:tcPr marL="45720" marR="4572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262537"/>
                  </a:ext>
                </a:extLst>
              </a:tr>
              <a:tr h="374962">
                <a:tc>
                  <a:txBody>
                    <a:bodyPr/>
                    <a:lstStyle/>
                    <a:p>
                      <a:pPr algn="ctr"/>
                      <a:r>
                        <a:rPr lang="en-US" sz="1200" b="1" dirty="0">
                          <a:solidFill>
                            <a:srgbClr val="001A61"/>
                          </a:solidFill>
                        </a:rPr>
                        <a:t>Total Services Revenue</a:t>
                      </a:r>
                    </a:p>
                  </a:txBody>
                  <a:tcPr anchor="ctr">
                    <a:lnL w="19050">
                      <a:solidFill>
                        <a:schemeClr val="tx1"/>
                      </a:solidFill>
                    </a:lnL>
                    <a:lnR w="12700">
                      <a:solidFill>
                        <a:schemeClr val="tx1"/>
                      </a:solidFill>
                    </a:lnR>
                    <a:lnT w="12700">
                      <a:solidFill>
                        <a:schemeClr val="tx1"/>
                      </a:solidFill>
                    </a:lnT>
                    <a:lnB w="19050" cap="flat" cmpd="sng" algn="ctr">
                      <a:solidFill>
                        <a:schemeClr val="tx1"/>
                      </a:solidFill>
                      <a:prstDash val="solid"/>
                      <a:round/>
                      <a:headEnd type="none" w="med" len="med"/>
                      <a:tailEnd type="none" w="med" len="med"/>
                    </a:lnB>
                    <a:solidFill>
                      <a:srgbClr val="FFE699"/>
                    </a:solidFill>
                  </a:tcPr>
                </a:tc>
                <a:tc>
                  <a:txBody>
                    <a:bodyPr/>
                    <a:lstStyle/>
                    <a:p>
                      <a:pPr algn="ctr"/>
                      <a:r>
                        <a:rPr lang="en-US" sz="1200" b="1" dirty="0">
                          <a:solidFill>
                            <a:srgbClr val="001A61"/>
                          </a:solidFill>
                        </a:rPr>
                        <a:t>0.0</a:t>
                      </a: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algn="ctr"/>
                      <a:r>
                        <a:rPr lang="en-US" sz="1200" b="1" dirty="0">
                          <a:solidFill>
                            <a:srgbClr val="001A61"/>
                          </a:solidFill>
                        </a:rPr>
                        <a:t>48.4</a:t>
                      </a:r>
                    </a:p>
                  </a:txBody>
                  <a:tcPr anchor="ctr">
                    <a:lnL w="12700">
                      <a:solidFill>
                        <a:schemeClr val="tx1"/>
                      </a:solidFill>
                    </a:lnL>
                    <a:lnR w="12700">
                      <a:solidFill>
                        <a:schemeClr val="tx1"/>
                      </a:solidFill>
                    </a:lnR>
                    <a:lnT w="12700">
                      <a:solidFill>
                        <a:schemeClr val="tx1"/>
                      </a:solidFill>
                    </a:lnT>
                    <a:lnB w="19050" cap="flat" cmpd="sng" algn="ctr">
                      <a:solidFill>
                        <a:schemeClr val="tx1"/>
                      </a:solidFill>
                      <a:prstDash val="solid"/>
                      <a:round/>
                      <a:headEnd type="none" w="med" len="med"/>
                      <a:tailEnd type="none" w="med" len="med"/>
                    </a:lnB>
                    <a:solidFill>
                      <a:srgbClr val="FFE699"/>
                    </a:solidFill>
                  </a:tcPr>
                </a:tc>
                <a:tc>
                  <a:txBody>
                    <a:bodyPr/>
                    <a:lstStyle/>
                    <a:p>
                      <a:pPr algn="ctr"/>
                      <a:r>
                        <a:rPr lang="en-US" sz="1200" b="1" dirty="0">
                          <a:solidFill>
                            <a:srgbClr val="001A61"/>
                          </a:solidFill>
                        </a:rPr>
                        <a:t>(48.4)</a:t>
                      </a:r>
                    </a:p>
                  </a:txBody>
                  <a:tcPr anchor="ctr">
                    <a:lnL w="12700">
                      <a:solidFill>
                        <a:schemeClr val="tx1"/>
                      </a:solidFill>
                    </a:lnL>
                    <a:lnR w="28575" cap="flat" cmpd="sng" algn="ctr">
                      <a:solidFill>
                        <a:schemeClr val="tx1"/>
                      </a:solidFill>
                      <a:prstDash val="solid"/>
                      <a:round/>
                      <a:headEnd type="none" w="med" len="med"/>
                      <a:tailEnd type="none" w="med" len="med"/>
                    </a:lnR>
                    <a:lnT w="12700">
                      <a:solidFill>
                        <a:schemeClr val="tx1"/>
                      </a:solidFill>
                    </a:lnT>
                    <a:lnB w="19050" cap="flat" cmpd="sng" algn="ctr">
                      <a:solidFill>
                        <a:schemeClr val="tx1"/>
                      </a:solidFill>
                      <a:prstDash val="solid"/>
                      <a:round/>
                      <a:headEnd type="none" w="med" len="med"/>
                      <a:tailEnd type="none" w="med" len="med"/>
                    </a:lnB>
                    <a:solidFill>
                      <a:srgbClr val="FFE699"/>
                    </a:solidFill>
                  </a:tcPr>
                </a:tc>
                <a:tc>
                  <a:txBody>
                    <a:bodyPr/>
                    <a:lstStyle/>
                    <a:p>
                      <a:pPr algn="ctr"/>
                      <a:r>
                        <a:rPr lang="en-US" sz="1200" b="1" dirty="0">
                          <a:solidFill>
                            <a:srgbClr val="001A61"/>
                          </a:solidFill>
                        </a:rPr>
                        <a:t>0%</a:t>
                      </a:r>
                    </a:p>
                  </a:txBody>
                  <a:tcPr marL="45720" marR="4572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4497102"/>
                  </a:ext>
                </a:extLst>
              </a:tr>
            </a:tbl>
          </a:graphicData>
        </a:graphic>
      </p:graphicFrame>
      <p:sp>
        <p:nvSpPr>
          <p:cNvPr id="2" name="Title 1">
            <a:extLst>
              <a:ext uri="{FF2B5EF4-FFF2-40B4-BE49-F238E27FC236}">
                <a16:creationId xmlns:a16="http://schemas.microsoft.com/office/drawing/2014/main" id="{244FC269-113F-C627-31B3-804791FD74DD}"/>
              </a:ext>
            </a:extLst>
          </p:cNvPr>
          <p:cNvSpPr>
            <a:spLocks noGrp="1"/>
          </p:cNvSpPr>
          <p:nvPr>
            <p:ph type="title"/>
          </p:nvPr>
        </p:nvSpPr>
        <p:spPr>
          <a:xfrm>
            <a:off x="60925" y="-48851"/>
            <a:ext cx="11101405" cy="975783"/>
          </a:xfrm>
        </p:spPr>
        <p:txBody>
          <a:bodyPr>
            <a:normAutofit/>
          </a:bodyPr>
          <a:lstStyle/>
          <a:p>
            <a:r>
              <a:rPr lang="en-US" sz="3600"/>
              <a:t> QTD Views: Payment Route &amp; Payment Type</a:t>
            </a:r>
            <a:endParaRPr lang="en-US" sz="3730"/>
          </a:p>
        </p:txBody>
      </p:sp>
      <p:pic>
        <p:nvPicPr>
          <p:cNvPr id="6" name="Picture 5">
            <a:extLst>
              <a:ext uri="{FF2B5EF4-FFF2-40B4-BE49-F238E27FC236}">
                <a16:creationId xmlns:a16="http://schemas.microsoft.com/office/drawing/2014/main" id="{CE284471-D5CD-69A7-1DC3-E46D928AE024}"/>
              </a:ext>
            </a:extLst>
          </p:cNvPr>
          <p:cNvPicPr>
            <a:picLocks noChangeAspect="1"/>
          </p:cNvPicPr>
          <p:nvPr/>
        </p:nvPicPr>
        <p:blipFill>
          <a:blip r:embed="rId3"/>
          <a:stretch>
            <a:fillRect/>
          </a:stretch>
        </p:blipFill>
        <p:spPr>
          <a:xfrm>
            <a:off x="5956716" y="931844"/>
            <a:ext cx="5878495" cy="2696168"/>
          </a:xfrm>
          <a:prstGeom prst="rect">
            <a:avLst/>
          </a:prstGeom>
        </p:spPr>
      </p:pic>
      <p:pic>
        <p:nvPicPr>
          <p:cNvPr id="8" name="Picture 7">
            <a:extLst>
              <a:ext uri="{FF2B5EF4-FFF2-40B4-BE49-F238E27FC236}">
                <a16:creationId xmlns:a16="http://schemas.microsoft.com/office/drawing/2014/main" id="{DC9A4B68-6A7C-FD40-B44D-D1F585DD9F4E}"/>
              </a:ext>
            </a:extLst>
          </p:cNvPr>
          <p:cNvPicPr>
            <a:picLocks noChangeAspect="1"/>
          </p:cNvPicPr>
          <p:nvPr/>
        </p:nvPicPr>
        <p:blipFill>
          <a:blip r:embed="rId4"/>
          <a:stretch>
            <a:fillRect/>
          </a:stretch>
        </p:blipFill>
        <p:spPr>
          <a:xfrm>
            <a:off x="5956716" y="3863951"/>
            <a:ext cx="5878495" cy="2766988"/>
          </a:xfrm>
          <a:prstGeom prst="rect">
            <a:avLst/>
          </a:prstGeom>
        </p:spPr>
      </p:pic>
      <p:graphicFrame>
        <p:nvGraphicFramePr>
          <p:cNvPr id="5" name="Table 4">
            <a:extLst>
              <a:ext uri="{FF2B5EF4-FFF2-40B4-BE49-F238E27FC236}">
                <a16:creationId xmlns:a16="http://schemas.microsoft.com/office/drawing/2014/main" id="{71AFDDE1-A3FD-EBB5-AF0B-DA1E9C955E5C}"/>
              </a:ext>
            </a:extLst>
          </p:cNvPr>
          <p:cNvGraphicFramePr>
            <a:graphicFrameLocks noGrp="1"/>
          </p:cNvGraphicFramePr>
          <p:nvPr>
            <p:extLst>
              <p:ext uri="{D42A27DB-BD31-4B8C-83A1-F6EECF244321}">
                <p14:modId xmlns:p14="http://schemas.microsoft.com/office/powerpoint/2010/main" val="89029622"/>
              </p:ext>
            </p:extLst>
          </p:nvPr>
        </p:nvGraphicFramePr>
        <p:xfrm>
          <a:off x="5093396" y="931844"/>
          <a:ext cx="717479" cy="2002253"/>
        </p:xfrm>
        <a:graphic>
          <a:graphicData uri="http://schemas.openxmlformats.org/drawingml/2006/table">
            <a:tbl>
              <a:tblPr firstRow="1" bandRow="1">
                <a:tableStyleId>{5C22544A-7EE6-4342-B048-85BDC9FD1C3A}</a:tableStyleId>
              </a:tblPr>
              <a:tblGrid>
                <a:gridCol w="717479">
                  <a:extLst>
                    <a:ext uri="{9D8B030D-6E8A-4147-A177-3AD203B41FA5}">
                      <a16:colId xmlns:a16="http://schemas.microsoft.com/office/drawing/2014/main" val="4126641650"/>
                    </a:ext>
                  </a:extLst>
                </a:gridCol>
              </a:tblGrid>
              <a:tr h="10104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M3 Rev Dist.</a:t>
                      </a:r>
                    </a:p>
                  </a:txBody>
                  <a:tcPr anchor="ctr">
                    <a:lnL w="19050">
                      <a:solidFill>
                        <a:schemeClr val="tx1"/>
                      </a:solidFill>
                    </a:lnL>
                    <a:lnR w="19050">
                      <a:solidFill>
                        <a:schemeClr val="tx1"/>
                      </a:solidFill>
                    </a:lnR>
                    <a:lnT w="19050">
                      <a:solidFill>
                        <a:schemeClr val="tx1"/>
                      </a:solidFill>
                    </a:lnT>
                    <a:lnB w="19050" cap="flat" cmpd="sng" algn="ctr">
                      <a:solidFill>
                        <a:schemeClr val="tx1"/>
                      </a:solidFill>
                      <a:prstDash val="solid"/>
                      <a:round/>
                      <a:headEnd type="none" w="med" len="med"/>
                      <a:tailEnd type="none" w="med" len="med"/>
                    </a:lnB>
                    <a:solidFill>
                      <a:srgbClr val="E2EBF6"/>
                    </a:solidFill>
                  </a:tcPr>
                </a:tc>
                <a:extLst>
                  <a:ext uri="{0D108BD9-81ED-4DB2-BD59-A6C34878D82A}">
                    <a16:rowId xmlns:a16="http://schemas.microsoft.com/office/drawing/2014/main" val="1600093548"/>
                  </a:ext>
                </a:extLst>
              </a:tr>
              <a:tr h="342900">
                <a:tc>
                  <a:txBody>
                    <a:bodyPr/>
                    <a:lstStyle/>
                    <a:p>
                      <a:pPr algn="ctr"/>
                      <a:r>
                        <a:rPr lang="en-US" sz="1200" b="0" dirty="0">
                          <a:solidFill>
                            <a:schemeClr val="tx1"/>
                          </a:solidFill>
                        </a:rPr>
                        <a:t>0%</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471619492"/>
                  </a:ext>
                </a:extLst>
              </a:tr>
              <a:tr h="309563">
                <a:tc>
                  <a:txBody>
                    <a:bodyPr/>
                    <a:lstStyle/>
                    <a:p>
                      <a:pPr algn="ctr"/>
                      <a:r>
                        <a:rPr lang="en-US" sz="1200" b="0" dirty="0">
                          <a:solidFill>
                            <a:schemeClr val="tx1"/>
                          </a:solidFill>
                        </a:rPr>
                        <a:t>0%</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382757272"/>
                  </a:ext>
                </a:extLst>
              </a:tr>
              <a:tr h="339328">
                <a:tc>
                  <a:txBody>
                    <a:bodyPr/>
                    <a:lstStyle/>
                    <a:p>
                      <a:pPr algn="ctr"/>
                      <a:r>
                        <a:rPr lang="en-US" sz="1200" b="0" dirty="0">
                          <a:solidFill>
                            <a:schemeClr val="tx1"/>
                          </a:solidFill>
                        </a:rPr>
                        <a:t>0%</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0882235"/>
                  </a:ext>
                </a:extLst>
              </a:tr>
            </a:tbl>
          </a:graphicData>
        </a:graphic>
      </p:graphicFrame>
      <p:graphicFrame>
        <p:nvGraphicFramePr>
          <p:cNvPr id="7" name="Table 6">
            <a:extLst>
              <a:ext uri="{FF2B5EF4-FFF2-40B4-BE49-F238E27FC236}">
                <a16:creationId xmlns:a16="http://schemas.microsoft.com/office/drawing/2014/main" id="{2C8635B9-A500-7A04-B714-2E1D29765B3D}"/>
              </a:ext>
            </a:extLst>
          </p:cNvPr>
          <p:cNvGraphicFramePr>
            <a:graphicFrameLocks noGrp="1"/>
          </p:cNvGraphicFramePr>
          <p:nvPr>
            <p:extLst>
              <p:ext uri="{D42A27DB-BD31-4B8C-83A1-F6EECF244321}">
                <p14:modId xmlns:p14="http://schemas.microsoft.com/office/powerpoint/2010/main" val="131957447"/>
              </p:ext>
            </p:extLst>
          </p:nvPr>
        </p:nvGraphicFramePr>
        <p:xfrm>
          <a:off x="133301" y="3869814"/>
          <a:ext cx="4790340" cy="2263079"/>
        </p:xfrm>
        <a:graphic>
          <a:graphicData uri="http://schemas.openxmlformats.org/drawingml/2006/table">
            <a:tbl>
              <a:tblPr firstRow="1" bandRow="1">
                <a:tableStyleId>{5C22544A-7EE6-4342-B048-85BDC9FD1C3A}</a:tableStyleId>
              </a:tblPr>
              <a:tblGrid>
                <a:gridCol w="1883459">
                  <a:extLst>
                    <a:ext uri="{9D8B030D-6E8A-4147-A177-3AD203B41FA5}">
                      <a16:colId xmlns:a16="http://schemas.microsoft.com/office/drawing/2014/main" val="3610978302"/>
                    </a:ext>
                  </a:extLst>
                </a:gridCol>
                <a:gridCol w="753873">
                  <a:extLst>
                    <a:ext uri="{9D8B030D-6E8A-4147-A177-3AD203B41FA5}">
                      <a16:colId xmlns:a16="http://schemas.microsoft.com/office/drawing/2014/main" val="2955554592"/>
                    </a:ext>
                  </a:extLst>
                </a:gridCol>
                <a:gridCol w="721930">
                  <a:extLst>
                    <a:ext uri="{9D8B030D-6E8A-4147-A177-3AD203B41FA5}">
                      <a16:colId xmlns:a16="http://schemas.microsoft.com/office/drawing/2014/main" val="2889451965"/>
                    </a:ext>
                  </a:extLst>
                </a:gridCol>
                <a:gridCol w="715539">
                  <a:extLst>
                    <a:ext uri="{9D8B030D-6E8A-4147-A177-3AD203B41FA5}">
                      <a16:colId xmlns:a16="http://schemas.microsoft.com/office/drawing/2014/main" val="3146997437"/>
                    </a:ext>
                  </a:extLst>
                </a:gridCol>
                <a:gridCol w="715539">
                  <a:extLst>
                    <a:ext uri="{9D8B030D-6E8A-4147-A177-3AD203B41FA5}">
                      <a16:colId xmlns:a16="http://schemas.microsoft.com/office/drawing/2014/main" val="3657946456"/>
                    </a:ext>
                  </a:extLst>
                </a:gridCol>
              </a:tblGrid>
              <a:tr h="463947">
                <a:tc rowSpan="2">
                  <a:txBody>
                    <a:bodyPr/>
                    <a:lstStyle/>
                    <a:p>
                      <a:pPr algn="ctr"/>
                      <a:r>
                        <a:rPr lang="en-US" sz="1200" dirty="0">
                          <a:solidFill>
                            <a:srgbClr val="001A61"/>
                          </a:solidFill>
                        </a:rPr>
                        <a:t>Payment Method</a:t>
                      </a:r>
                    </a:p>
                    <a:p>
                      <a:pPr lvl="0" algn="ctr">
                        <a:buNone/>
                      </a:pPr>
                      <a:r>
                        <a:rPr lang="en-US" sz="1200" dirty="0">
                          <a:solidFill>
                            <a:srgbClr val="001A61"/>
                          </a:solidFill>
                        </a:rPr>
                        <a:t>($M)</a:t>
                      </a:r>
                    </a:p>
                  </a:txBody>
                  <a:tcPr anchor="ctr">
                    <a:lnL w="19050">
                      <a:solidFill>
                        <a:schemeClr val="tx1"/>
                      </a:solid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E699"/>
                    </a:solidFill>
                  </a:tcPr>
                </a:tc>
                <a:tc>
                  <a:txBody>
                    <a:bodyPr/>
                    <a:lstStyle/>
                    <a:p>
                      <a:pPr algn="ctr"/>
                      <a:r>
                        <a:rPr lang="en-US" sz="1200" dirty="0">
                          <a:solidFill>
                            <a:srgbClr val="000018"/>
                          </a:solidFill>
                        </a:rPr>
                        <a:t>Flash</a:t>
                      </a:r>
                    </a:p>
                  </a:txBody>
                  <a:tcPr anchor="ctr">
                    <a:lnL w="28575" cap="flat" cmpd="sng" algn="ctr">
                      <a:solidFill>
                        <a:schemeClr val="tx1"/>
                      </a:solidFill>
                      <a:prstDash val="solid"/>
                      <a:round/>
                      <a:headEnd type="none" w="med" len="med"/>
                      <a:tailEnd type="none" w="med" len="med"/>
                    </a:lnL>
                    <a:lnR w="0">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FCECE"/>
                    </a:solidFill>
                  </a:tcPr>
                </a:tc>
                <a:tc>
                  <a:txBody>
                    <a:bodyPr/>
                    <a:lstStyle/>
                    <a:p>
                      <a:pPr algn="ctr"/>
                      <a:r>
                        <a:rPr lang="en-US" sz="1200" dirty="0">
                          <a:solidFill>
                            <a:srgbClr val="000018"/>
                          </a:solidFill>
                        </a:rPr>
                        <a:t>Prior Fcst</a:t>
                      </a:r>
                    </a:p>
                  </a:txBody>
                  <a:tcPr anchor="ctr">
                    <a:lnL w="0">
                      <a:noFill/>
                    </a:lnL>
                    <a:lnR w="0">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FCECE"/>
                    </a:solidFill>
                  </a:tcPr>
                </a:tc>
                <a:tc>
                  <a:txBody>
                    <a:bodyPr/>
                    <a:lstStyle/>
                    <a:p>
                      <a:pPr algn="ctr"/>
                      <a:r>
                        <a:rPr lang="en-US" sz="1200" dirty="0">
                          <a:solidFill>
                            <a:srgbClr val="000018"/>
                          </a:solidFill>
                        </a:rPr>
                        <a:t>Variance</a:t>
                      </a:r>
                    </a:p>
                  </a:txBody>
                  <a:tcPr marL="0" marR="0" marT="0" marB="0" anchor="ctr">
                    <a:lnL w="0">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FCEC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000018"/>
                          </a:solidFill>
                        </a:rPr>
                        <a:t>Q4FY25</a:t>
                      </a:r>
                    </a:p>
                  </a:txBody>
                  <a:tcPr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FCECE"/>
                    </a:solidFill>
                  </a:tcPr>
                </a:tc>
                <a:extLst>
                  <a:ext uri="{0D108BD9-81ED-4DB2-BD59-A6C34878D82A}">
                    <a16:rowId xmlns:a16="http://schemas.microsoft.com/office/drawing/2014/main" val="3555242772"/>
                  </a:ext>
                </a:extLst>
              </a:tr>
              <a:tr h="478300">
                <a:tc vMerge="1">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200" b="1" dirty="0">
                          <a:solidFill>
                            <a:srgbClr val="001A61"/>
                          </a:solidFill>
                        </a:rPr>
                        <a:t>M3</a:t>
                      </a:r>
                    </a:p>
                  </a:txBody>
                  <a:tcPr anchor="ctr">
                    <a:lnL w="28575" cap="flat" cmpd="sng" algn="ctr">
                      <a:solidFill>
                        <a:schemeClr val="tx1"/>
                      </a:solidFill>
                      <a:prstDash val="solid"/>
                      <a:round/>
                      <a:headEnd type="none" w="med" len="med"/>
                      <a:tailEnd type="none" w="med" len="med"/>
                    </a:lnL>
                    <a:lnR w="12700">
                      <a:solidFill>
                        <a:schemeClr val="tx1"/>
                      </a:solidFill>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2EBF6"/>
                    </a:solidFill>
                  </a:tcPr>
                </a:tc>
                <a:tc>
                  <a:txBody>
                    <a:bodyPr/>
                    <a:lstStyle/>
                    <a:p>
                      <a:pPr algn="ctr"/>
                      <a:r>
                        <a:rPr lang="en-US" sz="1200" b="1" dirty="0">
                          <a:solidFill>
                            <a:srgbClr val="001A61"/>
                          </a:solidFill>
                        </a:rPr>
                        <a:t>M3</a:t>
                      </a:r>
                    </a:p>
                  </a:txBody>
                  <a:tcPr anchor="ctr">
                    <a:lnL w="12700">
                      <a:solidFill>
                        <a:schemeClr val="tx1"/>
                      </a:solidFill>
                    </a:lnL>
                    <a:lnR w="12700">
                      <a:solidFill>
                        <a:schemeClr val="tx1"/>
                      </a:solidFill>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2EBF6"/>
                    </a:solidFill>
                  </a:tcPr>
                </a:tc>
                <a:tc>
                  <a:txBody>
                    <a:bodyPr/>
                    <a:lstStyle/>
                    <a:p>
                      <a:pPr algn="ctr"/>
                      <a:r>
                        <a:rPr lang="en-US" sz="1200" b="1" dirty="0">
                          <a:solidFill>
                            <a:srgbClr val="001A61"/>
                          </a:solidFill>
                        </a:rPr>
                        <a:t>M3</a:t>
                      </a:r>
                    </a:p>
                  </a:txBody>
                  <a:tcPr anchor="ctr">
                    <a:lnL w="12700">
                      <a:solidFill>
                        <a:schemeClr val="tx1"/>
                      </a:solid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2EBF6"/>
                    </a:solidFill>
                  </a:tcPr>
                </a:tc>
                <a:tc>
                  <a:txBody>
                    <a:bodyPr/>
                    <a:lstStyle/>
                    <a:p>
                      <a:pPr algn="ctr"/>
                      <a:r>
                        <a:rPr lang="en-US" sz="1200" b="1" dirty="0">
                          <a:solidFill>
                            <a:schemeClr val="bg1"/>
                          </a:solidFill>
                        </a:rPr>
                        <a:t>M3 Linearity</a:t>
                      </a:r>
                    </a:p>
                  </a:txBody>
                  <a:tcPr marL="0" marR="0" marT="0"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05496"/>
                    </a:solidFill>
                  </a:tcPr>
                </a:tc>
                <a:extLst>
                  <a:ext uri="{0D108BD9-81ED-4DB2-BD59-A6C34878D82A}">
                    <a16:rowId xmlns:a16="http://schemas.microsoft.com/office/drawing/2014/main" val="3546731348"/>
                  </a:ext>
                </a:extLst>
              </a:tr>
              <a:tr h="340227">
                <a:tc>
                  <a:txBody>
                    <a:bodyPr/>
                    <a:lstStyle/>
                    <a:p>
                      <a:pPr algn="ctr"/>
                      <a:r>
                        <a:rPr lang="en-US" sz="1200" b="1" dirty="0">
                          <a:solidFill>
                            <a:schemeClr val="tx1"/>
                          </a:solidFill>
                        </a:rPr>
                        <a:t>CLC</a:t>
                      </a:r>
                    </a:p>
                  </a:txBody>
                  <a:tcPr anchor="ctr">
                    <a:lnL w="19050">
                      <a:solidFill>
                        <a:schemeClr val="tx1"/>
                      </a:solid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200" dirty="0">
                          <a:solidFill>
                            <a:schemeClr val="tx1"/>
                          </a:solidFill>
                        </a:rPr>
                        <a:t>0.0</a:t>
                      </a:r>
                    </a:p>
                  </a:txBody>
                  <a:tcPr anchor="ctr">
                    <a:lnL w="12700">
                      <a:solidFill>
                        <a:schemeClr val="tx1"/>
                      </a:solidFill>
                    </a:lnL>
                    <a:lnR w="12700">
                      <a:solidFill>
                        <a:schemeClr val="tx1"/>
                      </a:solidFill>
                    </a:lnR>
                    <a:lnT w="28575"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200" dirty="0">
                          <a:solidFill>
                            <a:schemeClr val="tx1"/>
                          </a:solidFill>
                        </a:rPr>
                        <a:t>34.4</a:t>
                      </a:r>
                    </a:p>
                  </a:txBody>
                  <a:tcPr anchor="ctr">
                    <a:lnL w="12700">
                      <a:solidFill>
                        <a:schemeClr val="tx1"/>
                      </a:solidFill>
                    </a:lnL>
                    <a:lnR w="12700">
                      <a:solidFill>
                        <a:schemeClr val="tx1"/>
                      </a:solidFill>
                    </a:lnR>
                    <a:lnT w="28575"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200" dirty="0">
                          <a:solidFill>
                            <a:schemeClr val="tx1"/>
                          </a:solidFill>
                        </a:rPr>
                        <a:t>(34.4)</a:t>
                      </a:r>
                    </a:p>
                  </a:txBody>
                  <a:tcPr anchor="ctr">
                    <a:lnL w="12700">
                      <a:solidFill>
                        <a:schemeClr val="tx1"/>
                      </a:solid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200" b="1" dirty="0">
                          <a:solidFill>
                            <a:schemeClr val="tx1"/>
                          </a:solidFill>
                        </a:rPr>
                        <a:t>0%</a:t>
                      </a:r>
                    </a:p>
                  </a:txBody>
                  <a:tcPr marL="45720" marR="4572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7286074"/>
                  </a:ext>
                </a:extLst>
              </a:tr>
              <a:tr h="292051">
                <a:tc>
                  <a:txBody>
                    <a:bodyPr/>
                    <a:lstStyle/>
                    <a:p>
                      <a:pPr lvl="0" algn="ctr">
                        <a:buNone/>
                      </a:pPr>
                      <a:r>
                        <a:rPr lang="en-US" sz="1200" b="1" dirty="0">
                          <a:solidFill>
                            <a:schemeClr val="tx1"/>
                          </a:solidFill>
                        </a:rPr>
                        <a:t>CCW</a:t>
                      </a:r>
                    </a:p>
                  </a:txBody>
                  <a:tcPr anchor="ctr">
                    <a:lnL w="1905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algn="ctr"/>
                      <a:r>
                        <a:rPr lang="en-US" sz="1200" dirty="0">
                          <a:solidFill>
                            <a:schemeClr val="tx1"/>
                          </a:solidFill>
                        </a:rPr>
                        <a:t>0.0</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200" dirty="0">
                          <a:solidFill>
                            <a:schemeClr val="tx1"/>
                          </a:solidFill>
                        </a:rPr>
                        <a:t>7.7</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200" dirty="0">
                          <a:solidFill>
                            <a:schemeClr val="tx1"/>
                          </a:solidFill>
                        </a:rPr>
                        <a:t>(7.7)</a:t>
                      </a:r>
                    </a:p>
                  </a:txBody>
                  <a:tcPr anchor="ctr">
                    <a:lnL w="12700">
                      <a:solidFill>
                        <a:schemeClr val="tx1"/>
                      </a:solidFill>
                    </a:lnL>
                    <a:lnR w="28575"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algn="ctr"/>
                      <a:r>
                        <a:rPr lang="en-US" sz="1200" b="1" dirty="0">
                          <a:solidFill>
                            <a:schemeClr val="tx1"/>
                          </a:solidFill>
                        </a:rPr>
                        <a:t>0%</a:t>
                      </a:r>
                    </a:p>
                  </a:txBody>
                  <a:tcPr marL="45720" marR="4572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1987052"/>
                  </a:ext>
                </a:extLst>
              </a:tr>
              <a:tr h="292051">
                <a:tc>
                  <a:txBody>
                    <a:bodyPr/>
                    <a:lstStyle/>
                    <a:p>
                      <a:pPr algn="ctr"/>
                      <a:r>
                        <a:rPr lang="en-US" sz="1200" b="1" dirty="0">
                          <a:solidFill>
                            <a:schemeClr val="tx1"/>
                          </a:solidFill>
                        </a:rPr>
                        <a:t>Cash</a:t>
                      </a:r>
                    </a:p>
                  </a:txBody>
                  <a:tcPr anchor="ctr">
                    <a:lnL w="1905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algn="ctr"/>
                      <a:r>
                        <a:rPr lang="en-US" sz="1200" dirty="0">
                          <a:solidFill>
                            <a:schemeClr val="tx1"/>
                          </a:solidFill>
                        </a:rPr>
                        <a:t>0.0</a:t>
                      </a:r>
                    </a:p>
                  </a:txBody>
                  <a:tcPr anchor="ctr">
                    <a:lnL w="12700">
                      <a:solidFill>
                        <a:schemeClr val="tx1"/>
                      </a:solidFill>
                    </a:lnL>
                    <a:lnR w="12700">
                      <a:solidFill>
                        <a:schemeClr val="tx1"/>
                      </a:solidFill>
                    </a:lnR>
                    <a:lnT w="12700">
                      <a:solidFill>
                        <a:schemeClr val="tx1"/>
                      </a:solidFill>
                    </a:lnT>
                    <a:lnB w="19050">
                      <a:solidFill>
                        <a:schemeClr val="tx1"/>
                      </a:solidFill>
                    </a:lnB>
                    <a:noFill/>
                  </a:tcPr>
                </a:tc>
                <a:tc>
                  <a:txBody>
                    <a:bodyPr/>
                    <a:lstStyle/>
                    <a:p>
                      <a:pPr algn="ctr"/>
                      <a:r>
                        <a:rPr lang="en-US" sz="1200" dirty="0">
                          <a:solidFill>
                            <a:schemeClr val="tx1"/>
                          </a:solidFill>
                        </a:rPr>
                        <a:t>6.3</a:t>
                      </a:r>
                    </a:p>
                  </a:txBody>
                  <a:tcPr anchor="ctr">
                    <a:lnL w="12700">
                      <a:solidFill>
                        <a:schemeClr val="tx1"/>
                      </a:solidFill>
                    </a:lnL>
                    <a:lnR w="12700">
                      <a:solidFill>
                        <a:schemeClr val="tx1"/>
                      </a:solidFill>
                    </a:lnR>
                    <a:lnT w="12700">
                      <a:solidFill>
                        <a:schemeClr val="tx1"/>
                      </a:solidFill>
                    </a:lnT>
                    <a:lnB w="19050">
                      <a:solidFill>
                        <a:schemeClr val="tx1"/>
                      </a:solidFill>
                    </a:lnB>
                    <a:noFill/>
                  </a:tcPr>
                </a:tc>
                <a:tc>
                  <a:txBody>
                    <a:bodyPr/>
                    <a:lstStyle/>
                    <a:p>
                      <a:pPr algn="ctr"/>
                      <a:r>
                        <a:rPr lang="en-US" sz="1200" dirty="0">
                          <a:solidFill>
                            <a:schemeClr val="tx1"/>
                          </a:solidFill>
                        </a:rPr>
                        <a:t>(6.3)</a:t>
                      </a:r>
                    </a:p>
                  </a:txBody>
                  <a:tcPr anchor="ctr">
                    <a:lnL w="12700">
                      <a:solidFill>
                        <a:schemeClr val="tx1"/>
                      </a:solidFill>
                    </a:lnL>
                    <a:lnR w="28575" cap="flat" cmpd="sng" algn="ctr">
                      <a:solidFill>
                        <a:schemeClr val="tx1"/>
                      </a:solidFill>
                      <a:prstDash val="solid"/>
                      <a:round/>
                      <a:headEnd type="none" w="med" len="med"/>
                      <a:tailEnd type="none" w="med" len="med"/>
                    </a:lnR>
                    <a:lnT w="12700">
                      <a:solidFill>
                        <a:schemeClr val="tx1"/>
                      </a:solidFill>
                    </a:lnT>
                    <a:lnB w="19050">
                      <a:solidFill>
                        <a:schemeClr val="tx1"/>
                      </a:solidFill>
                    </a:lnB>
                    <a:noFill/>
                  </a:tcPr>
                </a:tc>
                <a:tc>
                  <a:txBody>
                    <a:bodyPr/>
                    <a:lstStyle/>
                    <a:p>
                      <a:pPr algn="ctr"/>
                      <a:r>
                        <a:rPr lang="en-US" sz="1200" b="1" dirty="0">
                          <a:solidFill>
                            <a:schemeClr val="tx1"/>
                          </a:solidFill>
                        </a:rPr>
                        <a:t>0%</a:t>
                      </a:r>
                    </a:p>
                  </a:txBody>
                  <a:tcPr marL="45720" marR="4572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262537"/>
                  </a:ext>
                </a:extLst>
              </a:tr>
              <a:tr h="396503">
                <a:tc>
                  <a:txBody>
                    <a:bodyPr/>
                    <a:lstStyle/>
                    <a:p>
                      <a:pPr algn="ctr"/>
                      <a:r>
                        <a:rPr lang="en-US" sz="1200" b="1" dirty="0">
                          <a:solidFill>
                            <a:srgbClr val="001A61"/>
                          </a:solidFill>
                        </a:rPr>
                        <a:t>Total Services Revenue</a:t>
                      </a:r>
                    </a:p>
                  </a:txBody>
                  <a:tcPr anchor="ctr">
                    <a:lnL w="19050">
                      <a:solidFill>
                        <a:schemeClr val="tx1"/>
                      </a:solidFill>
                    </a:lnL>
                    <a:lnR w="12700" cap="flat" cmpd="sng" algn="ctr">
                      <a:solidFill>
                        <a:schemeClr val="tx1"/>
                      </a:solidFill>
                      <a:prstDash val="solid"/>
                      <a:round/>
                      <a:headEnd type="none" w="med" len="med"/>
                      <a:tailEnd type="none" w="med" len="med"/>
                    </a:lnR>
                    <a:lnT w="12700">
                      <a:solidFill>
                        <a:schemeClr val="tx1"/>
                      </a:solidFill>
                    </a:lnT>
                    <a:lnB w="19050">
                      <a:solidFill>
                        <a:schemeClr val="tx1"/>
                      </a:solidFill>
                    </a:lnB>
                    <a:solidFill>
                      <a:srgbClr val="FFE699"/>
                    </a:solidFill>
                  </a:tcPr>
                </a:tc>
                <a:tc>
                  <a:txBody>
                    <a:bodyPr/>
                    <a:lstStyle/>
                    <a:p>
                      <a:pPr algn="ctr"/>
                      <a:r>
                        <a:rPr lang="en-US" sz="1200" b="1" dirty="0">
                          <a:solidFill>
                            <a:srgbClr val="001A61"/>
                          </a:solidFill>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solidFill>
                      <a:srgbClr val="FFE699"/>
                    </a:solidFill>
                  </a:tcPr>
                </a:tc>
                <a:tc>
                  <a:txBody>
                    <a:bodyPr/>
                    <a:lstStyle/>
                    <a:p>
                      <a:pPr algn="ctr"/>
                      <a:r>
                        <a:rPr lang="en-US" sz="1200" b="1" dirty="0">
                          <a:solidFill>
                            <a:srgbClr val="001A61"/>
                          </a:solidFill>
                        </a:rPr>
                        <a:t>48.4</a:t>
                      </a:r>
                    </a:p>
                  </a:txBody>
                  <a:tcPr anchor="ctr">
                    <a:lnL w="12700" cap="flat" cmpd="sng" algn="ctr">
                      <a:solidFill>
                        <a:schemeClr val="tx1"/>
                      </a:solidFill>
                      <a:prstDash val="solid"/>
                      <a:round/>
                      <a:headEnd type="none" w="med" len="med"/>
                      <a:tailEnd type="none" w="med" len="med"/>
                    </a:lnL>
                    <a:lnR w="12700">
                      <a:solidFill>
                        <a:schemeClr val="tx1"/>
                      </a:solidFill>
                    </a:lnR>
                    <a:lnT w="19050" cap="flat" cmpd="sng" algn="ctr">
                      <a:solidFill>
                        <a:schemeClr val="tx1"/>
                      </a:solidFill>
                      <a:prstDash val="solid"/>
                      <a:round/>
                      <a:headEnd type="none" w="med" len="med"/>
                      <a:tailEnd type="none" w="med" len="med"/>
                    </a:lnT>
                    <a:lnB w="19050">
                      <a:solidFill>
                        <a:schemeClr val="tx1"/>
                      </a:solidFill>
                    </a:lnB>
                    <a:solidFill>
                      <a:srgbClr val="FFE699"/>
                    </a:solidFill>
                  </a:tcPr>
                </a:tc>
                <a:tc>
                  <a:txBody>
                    <a:bodyPr/>
                    <a:lstStyle/>
                    <a:p>
                      <a:pPr algn="ctr"/>
                      <a:r>
                        <a:rPr lang="en-US" sz="1200" b="1" dirty="0">
                          <a:solidFill>
                            <a:srgbClr val="001A61"/>
                          </a:solidFill>
                        </a:rPr>
                        <a:t>(48.4)</a:t>
                      </a:r>
                    </a:p>
                  </a:txBody>
                  <a:tcPr anchor="ctr">
                    <a:lnL w="12700">
                      <a:solidFill>
                        <a:schemeClr val="tx1"/>
                      </a:solid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solidFill>
                      <a:srgbClr val="FFE699"/>
                    </a:solidFill>
                  </a:tcPr>
                </a:tc>
                <a:tc>
                  <a:txBody>
                    <a:bodyPr/>
                    <a:lstStyle/>
                    <a:p>
                      <a:pPr algn="ctr"/>
                      <a:r>
                        <a:rPr lang="en-US" sz="1200" b="1" dirty="0">
                          <a:solidFill>
                            <a:srgbClr val="001A61"/>
                          </a:solidFill>
                        </a:rPr>
                        <a:t>0%</a:t>
                      </a:r>
                    </a:p>
                  </a:txBody>
                  <a:tcPr marL="45720" marR="4572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4497102"/>
                  </a:ext>
                </a:extLst>
              </a:tr>
            </a:tbl>
          </a:graphicData>
        </a:graphic>
      </p:graphicFrame>
      <p:graphicFrame>
        <p:nvGraphicFramePr>
          <p:cNvPr id="11" name="Table 10">
            <a:extLst>
              <a:ext uri="{FF2B5EF4-FFF2-40B4-BE49-F238E27FC236}">
                <a16:creationId xmlns:a16="http://schemas.microsoft.com/office/drawing/2014/main" id="{76B5DEEB-425C-E552-B333-70C53788B542}"/>
              </a:ext>
            </a:extLst>
          </p:cNvPr>
          <p:cNvGraphicFramePr>
            <a:graphicFrameLocks noGrp="1"/>
          </p:cNvGraphicFramePr>
          <p:nvPr>
            <p:extLst>
              <p:ext uri="{D42A27DB-BD31-4B8C-83A1-F6EECF244321}">
                <p14:modId xmlns:p14="http://schemas.microsoft.com/office/powerpoint/2010/main" val="2389988982"/>
              </p:ext>
            </p:extLst>
          </p:nvPr>
        </p:nvGraphicFramePr>
        <p:xfrm>
          <a:off x="5081440" y="3863951"/>
          <a:ext cx="729435" cy="1870876"/>
        </p:xfrm>
        <a:graphic>
          <a:graphicData uri="http://schemas.openxmlformats.org/drawingml/2006/table">
            <a:tbl>
              <a:tblPr firstRow="1" bandRow="1">
                <a:tableStyleId>{5C22544A-7EE6-4342-B048-85BDC9FD1C3A}</a:tableStyleId>
              </a:tblPr>
              <a:tblGrid>
                <a:gridCol w="729435">
                  <a:extLst>
                    <a:ext uri="{9D8B030D-6E8A-4147-A177-3AD203B41FA5}">
                      <a16:colId xmlns:a16="http://schemas.microsoft.com/office/drawing/2014/main" val="1651369665"/>
                    </a:ext>
                  </a:extLst>
                </a:gridCol>
              </a:tblGrid>
              <a:tr h="9469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M3 Rev Dist.</a:t>
                      </a:r>
                    </a:p>
                  </a:txBody>
                  <a:tcPr anchor="ctr">
                    <a:lnL w="19050">
                      <a:solidFill>
                        <a:schemeClr val="tx1"/>
                      </a:solidFill>
                    </a:lnL>
                    <a:lnR w="19050">
                      <a:solidFill>
                        <a:schemeClr val="tx1"/>
                      </a:solidFill>
                    </a:lnR>
                    <a:lnT w="19050">
                      <a:solidFill>
                        <a:schemeClr val="tx1"/>
                      </a:solidFill>
                    </a:lnT>
                    <a:lnB w="19050" cap="flat" cmpd="sng" algn="ctr">
                      <a:solidFill>
                        <a:schemeClr val="tx1"/>
                      </a:solidFill>
                      <a:prstDash val="solid"/>
                      <a:round/>
                      <a:headEnd type="none" w="med" len="med"/>
                      <a:tailEnd type="none" w="med" len="med"/>
                    </a:lnB>
                    <a:solidFill>
                      <a:srgbClr val="E5EBF5"/>
                    </a:solidFill>
                  </a:tcPr>
                </a:tc>
                <a:extLst>
                  <a:ext uri="{0D108BD9-81ED-4DB2-BD59-A6C34878D82A}">
                    <a16:rowId xmlns:a16="http://schemas.microsoft.com/office/drawing/2014/main" val="2952248933"/>
                  </a:ext>
                </a:extLst>
              </a:tr>
              <a:tr h="338138">
                <a:tc>
                  <a:txBody>
                    <a:bodyPr/>
                    <a:lstStyle/>
                    <a:p>
                      <a:pPr algn="ctr"/>
                      <a:r>
                        <a:rPr lang="en-US" sz="1200" b="0" dirty="0">
                          <a:solidFill>
                            <a:schemeClr val="tx1"/>
                          </a:solidFill>
                        </a:rPr>
                        <a:t>0%</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231333735"/>
                  </a:ext>
                </a:extLst>
              </a:tr>
              <a:tr h="290533">
                <a:tc>
                  <a:txBody>
                    <a:bodyPr/>
                    <a:lstStyle/>
                    <a:p>
                      <a:pPr algn="ctr"/>
                      <a:r>
                        <a:rPr lang="en-US" sz="1200" b="0" dirty="0">
                          <a:solidFill>
                            <a:schemeClr val="tx1"/>
                          </a:solidFill>
                        </a:rPr>
                        <a:t>0%</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924797965"/>
                  </a:ext>
                </a:extLst>
              </a:tr>
              <a:tr h="295254">
                <a:tc>
                  <a:txBody>
                    <a:bodyPr/>
                    <a:lstStyle/>
                    <a:p>
                      <a:pPr algn="ctr"/>
                      <a:r>
                        <a:rPr lang="en-US" sz="1200" b="0" dirty="0">
                          <a:solidFill>
                            <a:schemeClr val="tx1"/>
                          </a:solidFill>
                        </a:rPr>
                        <a:t>0%</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8145614"/>
                  </a:ext>
                </a:extLst>
              </a:tr>
            </a:tbl>
          </a:graphicData>
        </a:graphic>
      </p:graphicFrame>
    </p:spTree>
    <p:extLst>
      <p:ext uri="{BB962C8B-B14F-4D97-AF65-F5344CB8AC3E}">
        <p14:creationId xmlns:p14="http://schemas.microsoft.com/office/powerpoint/2010/main" val="4008768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C96F7-C852-C0B4-A378-9F14395676E2}"/>
              </a:ext>
            </a:extLst>
          </p:cNvPr>
          <p:cNvSpPr>
            <a:spLocks noGrp="1"/>
          </p:cNvSpPr>
          <p:nvPr>
            <p:ph type="ctrTitle"/>
          </p:nvPr>
        </p:nvSpPr>
        <p:spPr/>
        <p:txBody>
          <a:bodyPr/>
          <a:lstStyle/>
          <a:p>
            <a:r>
              <a:rPr lang="en-US" sz="6100" dirty="0">
                <a:ea typeface="ＭＳ Ｐゴシック"/>
              </a:rPr>
              <a:t>Q4 Details</a:t>
            </a:r>
            <a:r>
              <a:rPr lang="en-US" sz="6100" dirty="0" err="1">
                <a:ea typeface="ＭＳ Ｐゴシック"/>
              </a:rPr>
              <a:t/>
            </a:r>
            <a:r>
              <a:rPr lang="en-US" sz="6100" dirty="0">
                <a:ea typeface="ＭＳ Ｐゴシック"/>
              </a:rPr>
              <a:t/>
            </a:r>
          </a:p>
        </p:txBody>
      </p:sp>
      <p:sp>
        <p:nvSpPr>
          <p:cNvPr id="3" name="TextBox 2">
            <a:extLst>
              <a:ext uri="{FF2B5EF4-FFF2-40B4-BE49-F238E27FC236}">
                <a16:creationId xmlns:a16="http://schemas.microsoft.com/office/drawing/2014/main" id="{20C4EC2B-7E7E-E76E-B761-9262C4F71C4F}"/>
              </a:ext>
            </a:extLst>
          </p:cNvPr>
          <p:cNvSpPr txBox="1"/>
          <p:nvPr/>
        </p:nvSpPr>
        <p:spPr>
          <a:xfrm>
            <a:off x="5213414" y="1378939"/>
            <a:ext cx="6315083" cy="646331"/>
          </a:xfrm>
          <a:prstGeom prst="rect">
            <a:avLst/>
          </a:prstGeom>
          <a:noFill/>
        </p:spPr>
        <p:txBody>
          <a:bodyPr wrap="square" rtlCol="0">
            <a:spAutoFit/>
          </a:bodyPr>
          <a:lstStyle/>
          <a:p>
            <a:pPr marL="285750" indent="-285750">
              <a:buFont typeface="Courier New" panose="02070309020205020404" pitchFamily="49" charset="0"/>
              <a:buChar char="o"/>
            </a:pPr>
            <a:endParaRPr lang="en-US"/>
          </a:p>
          <a:p>
            <a:pPr marL="285750" indent="-285750">
              <a:buFont typeface="Courier New" panose="02070309020205020404" pitchFamily="49" charset="0"/>
              <a:buChar char="o"/>
            </a:pPr>
            <a:endParaRPr lang="en-US"/>
          </a:p>
        </p:txBody>
      </p:sp>
    </p:spTree>
    <p:extLst>
      <p:ext uri="{BB962C8B-B14F-4D97-AF65-F5344CB8AC3E}">
        <p14:creationId xmlns:p14="http://schemas.microsoft.com/office/powerpoint/2010/main" val="129326939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r_ff2">
            <a:extLst>
              <a:ext uri="{FF2B5EF4-FFF2-40B4-BE49-F238E27FC236}">
                <a16:creationId xmlns:a16="http://schemas.microsoft.com/office/drawing/2014/main" id="{FF0C142E-02EF-1787-D51D-E77172A99B04}"/>
              </a:ext>
            </a:extLst>
          </p:cNvPr>
          <p:cNvSpPr/>
          <p:nvPr/>
        </p:nvSpPr>
        <p:spPr>
          <a:xfrm>
            <a:off x="6238240" y="2434908"/>
            <a:ext cx="293688"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bar_ff3">
            <a:extLst>
              <a:ext uri="{FF2B5EF4-FFF2-40B4-BE49-F238E27FC236}">
                <a16:creationId xmlns:a16="http://schemas.microsoft.com/office/drawing/2014/main" id="{E54B64CC-85DD-2076-9895-5BAA8C7B384D}"/>
              </a:ext>
            </a:extLst>
          </p:cNvPr>
          <p:cNvSpPr/>
          <p:nvPr/>
        </p:nvSpPr>
        <p:spPr>
          <a:xfrm>
            <a:off x="6238240" y="2855913"/>
            <a:ext cx="304119"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r_ff4">
            <a:extLst>
              <a:ext uri="{FF2B5EF4-FFF2-40B4-BE49-F238E27FC236}">
                <a16:creationId xmlns:a16="http://schemas.microsoft.com/office/drawing/2014/main" id="{2FD92BA1-3192-265A-665A-B51EEB23AD8B}"/>
              </a:ext>
            </a:extLst>
          </p:cNvPr>
          <p:cNvSpPr/>
          <p:nvPr/>
        </p:nvSpPr>
        <p:spPr>
          <a:xfrm>
            <a:off x="6238240" y="3292158"/>
            <a:ext cx="313931"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r_ff5">
            <a:extLst>
              <a:ext uri="{FF2B5EF4-FFF2-40B4-BE49-F238E27FC236}">
                <a16:creationId xmlns:a16="http://schemas.microsoft.com/office/drawing/2014/main" id="{D43952DC-1A28-C9E9-2F94-333F1F60DCD5}"/>
              </a:ext>
            </a:extLst>
          </p:cNvPr>
          <p:cNvSpPr/>
          <p:nvPr/>
        </p:nvSpPr>
        <p:spPr>
          <a:xfrm>
            <a:off x="6238240" y="3706491"/>
            <a:ext cx="357360"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ar_ff6">
            <a:extLst>
              <a:ext uri="{FF2B5EF4-FFF2-40B4-BE49-F238E27FC236}">
                <a16:creationId xmlns:a16="http://schemas.microsoft.com/office/drawing/2014/main" id="{537EAC61-4208-099B-43F4-8FB63C0E4E63}"/>
              </a:ext>
            </a:extLst>
          </p:cNvPr>
          <p:cNvSpPr/>
          <p:nvPr/>
        </p:nvSpPr>
        <p:spPr>
          <a:xfrm>
            <a:off x="6238240" y="4116069"/>
            <a:ext cx="0" cy="311150"/>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r_ff7">
            <a:extLst>
              <a:ext uri="{FF2B5EF4-FFF2-40B4-BE49-F238E27FC236}">
                <a16:creationId xmlns:a16="http://schemas.microsoft.com/office/drawing/2014/main" id="{7F2A1337-8F5E-9E89-5FD3-D69059109FD2}"/>
              </a:ext>
            </a:extLst>
          </p:cNvPr>
          <p:cNvSpPr/>
          <p:nvPr/>
        </p:nvSpPr>
        <p:spPr>
          <a:xfrm>
            <a:off x="6238240" y="4525647"/>
            <a:ext cx="325446"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r_ff8">
            <a:extLst>
              <a:ext uri="{FF2B5EF4-FFF2-40B4-BE49-F238E27FC236}">
                <a16:creationId xmlns:a16="http://schemas.microsoft.com/office/drawing/2014/main" id="{1155EF3E-316C-E301-9D98-CB1EB1FBD3EE}"/>
              </a:ext>
            </a:extLst>
          </p:cNvPr>
          <p:cNvSpPr/>
          <p:nvPr/>
        </p:nvSpPr>
        <p:spPr>
          <a:xfrm>
            <a:off x="6238240" y="4935225"/>
            <a:ext cx="199486"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ar_ff9">
            <a:extLst>
              <a:ext uri="{FF2B5EF4-FFF2-40B4-BE49-F238E27FC236}">
                <a16:creationId xmlns:a16="http://schemas.microsoft.com/office/drawing/2014/main" id="{14495622-4BB5-4AC7-346C-7B43A85C8108}"/>
              </a:ext>
            </a:extLst>
          </p:cNvPr>
          <p:cNvSpPr/>
          <p:nvPr/>
        </p:nvSpPr>
        <p:spPr>
          <a:xfrm>
            <a:off x="6238240" y="5353055"/>
            <a:ext cx="234210"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9BE68-6B1D-0970-A97A-516761F43B50}"/>
              </a:ext>
            </a:extLst>
          </p:cNvPr>
          <p:cNvSpPr>
            <a:spLocks noGrp="1"/>
          </p:cNvSpPr>
          <p:nvPr>
            <p:ph type="title"/>
          </p:nvPr>
        </p:nvSpPr>
        <p:spPr>
          <a:xfrm>
            <a:off x="319654" y="111047"/>
            <a:ext cx="11127317" cy="975783"/>
          </a:xfrm>
        </p:spPr>
        <p:txBody>
          <a:bodyPr>
            <a:normAutofit/>
          </a:bodyPr>
          <a:lstStyle/>
          <a:p>
            <a:r>
              <a:rPr lang="en-US" sz="3700" dirty="0">
                <a:solidFill>
                  <a:srgbClr val="44546A"/>
                </a:solidFill>
              </a:rPr>
              <a:t>Q4 Current vs. Prior Fcst</a:t>
            </a:r>
            <a:r>
              <a:rPr lang="en-US" sz="3700" dirty="0" err="1">
                <a:solidFill>
                  <a:srgbClr val="44546A"/>
                </a:solidFill>
              </a:rPr>
              <a:t/>
            </a:r>
            <a:r>
              <a:rPr lang="en-US" sz="3700" dirty="0">
                <a:solidFill>
                  <a:srgbClr val="44546A"/>
                </a:solidFill>
              </a:rPr>
              <a:t/>
            </a:r>
            <a:r>
              <a:rPr lang="en-US" sz="3700" dirty="0" err="1">
                <a:solidFill>
                  <a:srgbClr val="44546A"/>
                </a:solidFill>
              </a:rPr>
              <a:t/>
            </a:r>
            <a:endParaRPr lang="en-US" sz="3700" dirty="0">
              <a:solidFill>
                <a:srgbClr val="44546A"/>
              </a:solidFill>
            </a:endParaRPr>
          </a:p>
        </p:txBody>
      </p:sp>
      <p:sp>
        <p:nvSpPr>
          <p:cNvPr id="4" name="TextBox 3">
            <a:extLst>
              <a:ext uri="{FF2B5EF4-FFF2-40B4-BE49-F238E27FC236}">
                <a16:creationId xmlns:a16="http://schemas.microsoft.com/office/drawing/2014/main" id="{589337F3-5FCA-9108-ABA7-BE8FC199B86C}"/>
              </a:ext>
            </a:extLst>
          </p:cNvPr>
          <p:cNvSpPr txBox="1"/>
          <p:nvPr/>
        </p:nvSpPr>
        <p:spPr>
          <a:xfrm>
            <a:off x="6863137" y="512221"/>
            <a:ext cx="5088668" cy="6278642"/>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strike="sngStrike">
                <a:latin typeface="Calibri"/>
                <a:cs typeface="Times New Roman"/>
              </a:defRPr>
            </a:lvl1pPr>
            <a:lvl2pPr marL="742950" lvl="1" indent="-285750">
              <a:buFont typeface="Wingdings" panose="05000000000000000000" pitchFamily="2" charset="2"/>
              <a:buChar char="§"/>
              <a:defRPr sz="1200" b="1">
                <a:solidFill>
                  <a:srgbClr val="00B0F0"/>
                </a:solidFill>
                <a:latin typeface="-apple-system"/>
              </a:defRPr>
            </a:lvl2pPr>
          </a:lstStyle>
          <a:p>
            <a:pPr marL="0" lvl="2"/>
            <a:r>
              <a:rPr lang="en-US" sz="1400" b="1" dirty="0">
                <a:solidFill>
                  <a:srgbClr val="0070C0"/>
                </a:solidFill>
                <a:latin typeface="Calibri"/>
                <a:cs typeface="Times New Roman"/>
              </a:rPr>
              <a:t>Key Callouts: </a:t>
            </a:r>
            <a:r>
              <a:rPr lang="en-US" dirty="0"/>
              <a:t> </a:t>
            </a:r>
          </a:p>
          <a:p>
            <a:pPr marL="0" lvl="2"/>
            <a:r>
              <a:rPr lang="en-US" sz="1400" b="1" dirty="0">
                <a:latin typeface="Calibri"/>
                <a:cs typeface="Times New Roman"/>
              </a:rPr>
              <a:t>Q3 Act:  </a:t>
            </a:r>
            <a:r>
              <a:rPr lang="en-US" sz="1200" b="1" strike="noStrike" dirty="0">
                <a:solidFill>
                  <a:srgbClr val="00B050"/>
                </a:solidFill>
                <a:highlight>
                  <a:srgbClr val="FFFF00"/>
                </a:highlight>
              </a:rPr>
              <a:t> ~$</a:t>
            </a:r>
            <a:r>
              <a:rPr lang="en-US" sz="1200" b="1" dirty="0">
                <a:solidFill>
                  <a:srgbClr val="00B050"/>
                </a:solidFill>
                <a:highlight>
                  <a:srgbClr val="FFFF00"/>
                </a:highlight>
              </a:rPr>
              <a:t>87.7</a:t>
            </a:r>
            <a:r>
              <a:rPr lang="en-US" sz="1200" b="1" strike="noStrike" dirty="0">
                <a:solidFill>
                  <a:srgbClr val="00B050"/>
                </a:solidFill>
                <a:highlight>
                  <a:srgbClr val="FFFF00"/>
                </a:highlight>
              </a:rPr>
              <a:t>M </a:t>
            </a:r>
          </a:p>
          <a:p>
            <a:pPr marL="285750" indent="-285750">
              <a:buFont typeface="Wingdings" panose="05000000000000000000" pitchFamily="2" charset="2"/>
              <a:buChar char="Ø"/>
            </a:pPr>
            <a:r>
              <a:rPr lang="en-US" b="1" strike="noStrike" dirty="0"/>
              <a:t>Verifone: </a:t>
            </a:r>
            <a:r>
              <a:rPr lang="en-US" sz="1200" b="1" strike="noStrike" dirty="0">
                <a:solidFill>
                  <a:srgbClr val="00B0F0"/>
                </a:solidFill>
                <a:latin typeface="-apple-system"/>
                <a:cs typeface="+mn-cs"/>
              </a:rPr>
              <a:t>M1 (partial) – M3) </a:t>
            </a:r>
            <a:r>
              <a:rPr lang="en-US" sz="1200" i="1" strike="noStrike" dirty="0">
                <a:solidFill>
                  <a:srgbClr val="00B0F0"/>
                </a:solidFill>
                <a:latin typeface="-apple-system"/>
                <a:cs typeface="+mn-cs"/>
              </a:rPr>
              <a:t>captured revenue with an accrual</a:t>
            </a:r>
            <a:br>
              <a:rPr lang="en-US" sz="1200" b="1" strike="noStrike" dirty="0">
                <a:solidFill>
                  <a:srgbClr val="00B0F0"/>
                </a:solidFill>
                <a:latin typeface="-apple-system"/>
                <a:cs typeface="+mn-cs"/>
              </a:rPr>
            </a:br>
            <a:endParaRPr lang="en-US" sz="1200" b="1" strike="noStrike" dirty="0">
              <a:solidFill>
                <a:srgbClr val="00B0F0"/>
              </a:solidFill>
              <a:latin typeface="-apple-system"/>
              <a:cs typeface="+mn-cs"/>
            </a:endParaRPr>
          </a:p>
          <a:p>
            <a:pPr marL="285750" indent="-285750">
              <a:buFont typeface="Wingdings" panose="05000000000000000000" pitchFamily="2" charset="2"/>
              <a:buChar char="Ø"/>
            </a:pPr>
            <a:r>
              <a:rPr lang="en-US" b="1" strike="noStrike" dirty="0"/>
              <a:t>Digital Library: </a:t>
            </a:r>
            <a:r>
              <a:rPr lang="en-US" sz="1200" b="1" strike="noStrike" dirty="0">
                <a:solidFill>
                  <a:srgbClr val="00B050"/>
                </a:solidFill>
                <a:latin typeface="-apple-system"/>
                <a:cs typeface="+mn-cs"/>
              </a:rPr>
              <a:t>~$496K </a:t>
            </a:r>
            <a:r>
              <a:rPr lang="en-US" sz="1200" b="1" strike="noStrike" dirty="0">
                <a:solidFill>
                  <a:srgbClr val="00B0F0"/>
                </a:solidFill>
                <a:latin typeface="-apple-system"/>
                <a:cs typeface="+mn-cs"/>
              </a:rPr>
              <a:t>over vs. Prior </a:t>
            </a:r>
            <a:r>
              <a:rPr lang="en-US" sz="1200" b="1" strike="noStrike" dirty="0" err="1">
                <a:solidFill>
                  <a:srgbClr val="00B0F0"/>
                </a:solidFill>
                <a:latin typeface="-apple-system"/>
                <a:cs typeface="+mn-cs"/>
              </a:rPr>
              <a:t>Fcst</a:t>
            </a:r>
            <a:endParaRPr lang="en-US" sz="1000" b="1" strike="noStrike" dirty="0">
              <a:solidFill>
                <a:srgbClr val="00B0F0"/>
              </a:solidFill>
            </a:endParaRPr>
          </a:p>
          <a:p>
            <a:pPr lvl="1"/>
            <a:r>
              <a:rPr lang="en-US" b="0" dirty="0">
                <a:latin typeface="+mn-lt"/>
              </a:rPr>
              <a:t>Public Sector cautious of slowdown tied to Fed Funding. No slow down yet. </a:t>
            </a:r>
          </a:p>
          <a:p>
            <a:pPr lvl="1"/>
            <a:r>
              <a:rPr lang="en-US" sz="1200" b="0" i="1" strike="noStrike" dirty="0">
                <a:solidFill>
                  <a:srgbClr val="00B0F0"/>
                </a:solidFill>
                <a:latin typeface="+mn-lt"/>
              </a:rPr>
              <a:t>Details on Deals in note section</a:t>
            </a:r>
            <a:endParaRPr lang="en-US" sz="1200" b="1" i="1" dirty="0">
              <a:solidFill>
                <a:srgbClr val="00B0F0"/>
              </a:solidFill>
              <a:latin typeface="+mn-lt"/>
              <a:cs typeface="+mn-cs"/>
            </a:endParaRPr>
          </a:p>
          <a:p>
            <a:pPr marL="285750" indent="-285750">
              <a:buFont typeface="Wingdings" panose="05000000000000000000" pitchFamily="2" charset="2"/>
              <a:buChar char="Ø"/>
            </a:pPr>
            <a:r>
              <a:rPr lang="en-US" b="1" strike="noStrike" dirty="0"/>
              <a:t>ILT: </a:t>
            </a:r>
            <a:r>
              <a:rPr lang="en-US" sz="1200" b="1" strike="noStrike" dirty="0">
                <a:solidFill>
                  <a:srgbClr val="FF0000"/>
                </a:solidFill>
                <a:latin typeface="-apple-system"/>
                <a:cs typeface="+mn-cs"/>
              </a:rPr>
              <a:t>~($290)K</a:t>
            </a:r>
            <a:r>
              <a:rPr lang="en-US" sz="1200" b="1" strike="noStrike" dirty="0">
                <a:solidFill>
                  <a:srgbClr val="00B050"/>
                </a:solidFill>
                <a:latin typeface="-apple-system"/>
                <a:cs typeface="+mn-cs"/>
              </a:rPr>
              <a:t> </a:t>
            </a:r>
            <a:r>
              <a:rPr lang="en-US" sz="1200" b="1" strike="noStrike" dirty="0">
                <a:solidFill>
                  <a:srgbClr val="00B0F0"/>
                </a:solidFill>
                <a:latin typeface="-apple-system"/>
                <a:cs typeface="+mn-cs"/>
              </a:rPr>
              <a:t>under </a:t>
            </a:r>
            <a:r>
              <a:rPr lang="en-US" sz="1100" i="1" strike="noStrike" dirty="0">
                <a:solidFill>
                  <a:srgbClr val="00B0F0"/>
                </a:solidFill>
                <a:latin typeface="-apple-system"/>
                <a:cs typeface="+mn-cs"/>
              </a:rPr>
              <a:t>(Month end courses delivery timing)</a:t>
            </a:r>
          </a:p>
          <a:p>
            <a:endParaRPr lang="en-US" sz="1050" b="0" dirty="0">
              <a:latin typeface="+mn-lt"/>
            </a:endParaRPr>
          </a:p>
          <a:p>
            <a:pPr marL="285750" indent="-285750">
              <a:buFont typeface="Wingdings" panose="05000000000000000000" pitchFamily="2" charset="2"/>
              <a:buChar char="Ø"/>
            </a:pPr>
            <a:r>
              <a:rPr lang="en-US" b="1" strike="noStrike" dirty="0">
                <a:latin typeface="+mn-lt"/>
              </a:rPr>
              <a:t>Exams &amp; CCIE: </a:t>
            </a:r>
            <a:r>
              <a:rPr lang="en-US" sz="1200" b="1" strike="noStrike" dirty="0">
                <a:solidFill>
                  <a:srgbClr val="00B050"/>
                </a:solidFill>
                <a:latin typeface="-apple-system"/>
                <a:cs typeface="+mn-cs"/>
              </a:rPr>
              <a:t>~860K </a:t>
            </a:r>
            <a:r>
              <a:rPr lang="en-US" sz="1200" b="1" strike="noStrike" dirty="0">
                <a:solidFill>
                  <a:srgbClr val="00B0F0"/>
                </a:solidFill>
                <a:latin typeface="-apple-system"/>
                <a:cs typeface="+mn-cs"/>
              </a:rPr>
              <a:t>over vs. Prior </a:t>
            </a:r>
            <a:r>
              <a:rPr lang="en-US" sz="1200" b="1" strike="noStrike" dirty="0" err="1">
                <a:solidFill>
                  <a:srgbClr val="00B0F0"/>
                </a:solidFill>
                <a:latin typeface="-apple-system"/>
                <a:cs typeface="+mn-cs"/>
              </a:rPr>
              <a:t>Fcst</a:t>
            </a:r>
            <a:r>
              <a:rPr lang="en-US" sz="1200" b="1" strike="noStrike" dirty="0">
                <a:solidFill>
                  <a:srgbClr val="00B0F0"/>
                </a:solidFill>
                <a:latin typeface="-apple-system"/>
                <a:cs typeface="+mn-cs"/>
              </a:rPr>
              <a:t>. </a:t>
            </a:r>
            <a:r>
              <a:rPr lang="en-US" sz="1200" strike="noStrike" dirty="0">
                <a:solidFill>
                  <a:srgbClr val="00B0F0"/>
                </a:solidFill>
                <a:latin typeface="-apple-system"/>
                <a:cs typeface="+mn-cs"/>
              </a:rPr>
              <a:t>Estimating ~$300K of CLN/Exams allocations into Exams for March &amp; April. Verifone report mapping for allocations not yet complete, actuals will be available after Q3 close.</a:t>
            </a:r>
            <a:endParaRPr lang="en-US" sz="1200" b="1" strike="noStrike" dirty="0">
              <a:solidFill>
                <a:srgbClr val="00B0F0"/>
              </a:solidFill>
              <a:latin typeface="-apple-system"/>
              <a:cs typeface="+mn-cs"/>
            </a:endParaRPr>
          </a:p>
          <a:p>
            <a:pPr lvl="1"/>
            <a:r>
              <a:rPr lang="en-US" dirty="0">
                <a:latin typeface="+mn-lt"/>
              </a:rPr>
              <a:t>Exams Volume (Q3 Deliveries): 34,038</a:t>
            </a:r>
            <a:endParaRPr lang="en-US" b="0" i="1" dirty="0">
              <a:solidFill>
                <a:schemeClr val="tx1"/>
              </a:solidFill>
              <a:latin typeface="+mn-lt"/>
            </a:endParaRPr>
          </a:p>
          <a:p>
            <a:pPr marL="1085850" lvl="2" indent="-171450">
              <a:buFont typeface="Arial" panose="020B0604020202020204" pitchFamily="34" charset="0"/>
              <a:buChar char="•"/>
            </a:pPr>
            <a:r>
              <a:rPr lang="en-US" sz="1100" i="1" dirty="0">
                <a:latin typeface="+mn-lt"/>
              </a:rPr>
              <a:t>Quarterly Vol: Q1– Q3:  35,655- 32,016 –</a:t>
            </a:r>
            <a:r>
              <a:rPr lang="en-US" sz="1100" b="1" i="1" dirty="0">
                <a:solidFill>
                  <a:srgbClr val="FF0000"/>
                </a:solidFill>
                <a:latin typeface="+mn-lt"/>
              </a:rPr>
              <a:t> </a:t>
            </a:r>
            <a:r>
              <a:rPr lang="en-US" sz="1100" b="1" i="1" dirty="0">
                <a:latin typeface="+mn-lt"/>
              </a:rPr>
              <a:t>34,038</a:t>
            </a:r>
          </a:p>
          <a:p>
            <a:pPr marL="1085850" lvl="2" indent="-171450">
              <a:buFont typeface="Arial" panose="020B0604020202020204" pitchFamily="34" charset="0"/>
              <a:buChar char="•"/>
            </a:pPr>
            <a:r>
              <a:rPr lang="en-US" sz="1100" i="1" dirty="0"/>
              <a:t>Quarterly</a:t>
            </a:r>
            <a:r>
              <a:rPr lang="en-US" sz="1100" i="1" dirty="0">
                <a:latin typeface="+mn-lt"/>
              </a:rPr>
              <a:t> Avg: Q1– Q3:  2,743 – 2,463 – </a:t>
            </a:r>
            <a:r>
              <a:rPr lang="en-US" sz="1100" b="1" i="1" dirty="0">
                <a:latin typeface="+mn-lt"/>
              </a:rPr>
              <a:t>2,618</a:t>
            </a:r>
            <a:endParaRPr lang="en-US" sz="1000" b="1" strike="noStrike" dirty="0">
              <a:solidFill>
                <a:srgbClr val="00B0F0"/>
              </a:solidFill>
            </a:endParaRPr>
          </a:p>
          <a:p>
            <a:pPr lvl="1"/>
            <a:r>
              <a:rPr lang="en-US" dirty="0">
                <a:latin typeface="+mn-lt"/>
                <a:cs typeface="+mn-cs"/>
              </a:rPr>
              <a:t>Written Exams:</a:t>
            </a:r>
            <a:endParaRPr lang="en-US" dirty="0">
              <a:latin typeface="+mn-lt"/>
            </a:endParaRPr>
          </a:p>
          <a:p>
            <a:pPr marL="1085850" lvl="2" indent="-171450">
              <a:buFont typeface="Arial" panose="020B0604020202020204" pitchFamily="34" charset="0"/>
              <a:buChar char="•"/>
            </a:pPr>
            <a:r>
              <a:rPr lang="en-US" sz="1100" b="1" dirty="0"/>
              <a:t>Cash: </a:t>
            </a:r>
            <a:r>
              <a:rPr lang="en-US" sz="1100" b="1" strike="noStrike" dirty="0">
                <a:solidFill>
                  <a:srgbClr val="00B050"/>
                </a:solidFill>
                <a:latin typeface="+mj-lt"/>
                <a:cs typeface="+mn-cs"/>
              </a:rPr>
              <a:t>~$231K </a:t>
            </a:r>
            <a:r>
              <a:rPr lang="en-US" sz="1100" b="1" strike="noStrike" dirty="0">
                <a:solidFill>
                  <a:srgbClr val="00B0F0"/>
                </a:solidFill>
                <a:latin typeface="+mj-lt"/>
                <a:cs typeface="+mn-cs"/>
              </a:rPr>
              <a:t>over vs. Prior </a:t>
            </a:r>
            <a:r>
              <a:rPr lang="en-US" sz="1100" b="1" strike="noStrike" dirty="0" err="1">
                <a:solidFill>
                  <a:srgbClr val="00B0F0"/>
                </a:solidFill>
                <a:latin typeface="+mj-lt"/>
                <a:cs typeface="+mn-cs"/>
              </a:rPr>
              <a:t>Fcst</a:t>
            </a:r>
            <a:r>
              <a:rPr lang="en-US" sz="1100" b="1" strike="noStrike" dirty="0">
                <a:solidFill>
                  <a:srgbClr val="00B0F0"/>
                </a:solidFill>
                <a:latin typeface="+mj-lt"/>
                <a:cs typeface="+mn-cs"/>
              </a:rPr>
              <a:t>  </a:t>
            </a:r>
            <a:r>
              <a:rPr lang="en-US" sz="1100" strike="noStrike" dirty="0">
                <a:solidFill>
                  <a:srgbClr val="00B0F0"/>
                </a:solidFill>
                <a:latin typeface="+mj-lt"/>
                <a:cs typeface="+mn-cs"/>
              </a:rPr>
              <a:t>(Exam Volume higher than Q2)</a:t>
            </a:r>
          </a:p>
          <a:p>
            <a:pPr marL="1085850" lvl="2" indent="-171450">
              <a:buFont typeface="Arial" panose="020B0604020202020204" pitchFamily="34" charset="0"/>
              <a:buChar char="•"/>
            </a:pPr>
            <a:r>
              <a:rPr lang="en-US" sz="1100" b="1" dirty="0"/>
              <a:t>CLC: </a:t>
            </a:r>
            <a:r>
              <a:rPr lang="en-US" sz="1100" b="1" strike="noStrike" dirty="0">
                <a:solidFill>
                  <a:srgbClr val="00B050"/>
                </a:solidFill>
                <a:latin typeface="+mj-lt"/>
                <a:cs typeface="+mn-cs"/>
              </a:rPr>
              <a:t>~$</a:t>
            </a:r>
            <a:r>
              <a:rPr lang="en-US" sz="1100" b="1" dirty="0">
                <a:solidFill>
                  <a:srgbClr val="00B050"/>
                </a:solidFill>
                <a:latin typeface="+mj-lt"/>
              </a:rPr>
              <a:t>491</a:t>
            </a:r>
            <a:r>
              <a:rPr lang="en-US" sz="1100" b="1" strike="noStrike" dirty="0">
                <a:solidFill>
                  <a:srgbClr val="00B050"/>
                </a:solidFill>
                <a:latin typeface="+mj-lt"/>
                <a:cs typeface="+mn-cs"/>
              </a:rPr>
              <a:t>K </a:t>
            </a:r>
            <a:r>
              <a:rPr lang="en-US" sz="1100" b="1" strike="noStrike" dirty="0">
                <a:solidFill>
                  <a:srgbClr val="00B0F0"/>
                </a:solidFill>
                <a:latin typeface="+mj-lt"/>
                <a:cs typeface="+mn-cs"/>
              </a:rPr>
              <a:t>over vs. Prior </a:t>
            </a:r>
            <a:r>
              <a:rPr lang="en-US" sz="1100" b="1" strike="noStrike" dirty="0" err="1">
                <a:solidFill>
                  <a:srgbClr val="00B0F0"/>
                </a:solidFill>
                <a:latin typeface="+mj-lt"/>
                <a:cs typeface="+mn-cs"/>
              </a:rPr>
              <a:t>Fcst</a:t>
            </a:r>
            <a:r>
              <a:rPr lang="en-US" sz="1100" b="1" strike="noStrike" dirty="0">
                <a:solidFill>
                  <a:srgbClr val="00B0F0"/>
                </a:solidFill>
                <a:latin typeface="+mj-lt"/>
                <a:cs typeface="+mn-cs"/>
              </a:rPr>
              <a:t> </a:t>
            </a:r>
            <a:r>
              <a:rPr lang="en-US" sz="1100" strike="noStrike" dirty="0">
                <a:solidFill>
                  <a:srgbClr val="00B0F0"/>
                </a:solidFill>
                <a:latin typeface="+mj-lt"/>
                <a:cs typeface="+mn-cs"/>
              </a:rPr>
              <a:t>(Repeat Customers)</a:t>
            </a:r>
            <a:endParaRPr lang="en-US" sz="1100" dirty="0"/>
          </a:p>
          <a:p>
            <a:pPr lvl="1"/>
            <a:r>
              <a:rPr lang="en-US" dirty="0">
                <a:latin typeface="+mn-lt"/>
              </a:rPr>
              <a:t>CCIE:</a:t>
            </a:r>
          </a:p>
          <a:p>
            <a:pPr marL="1085850" lvl="2" indent="-171450">
              <a:buFont typeface="Arial" panose="020B0604020202020204" pitchFamily="34" charset="0"/>
              <a:buChar char="•"/>
            </a:pPr>
            <a:r>
              <a:rPr lang="en-US" sz="1100" b="1" dirty="0"/>
              <a:t>Labs Cash: </a:t>
            </a:r>
            <a:r>
              <a:rPr lang="en-US" sz="1100" b="1" strike="noStrike" dirty="0">
                <a:solidFill>
                  <a:srgbClr val="00B050"/>
                </a:solidFill>
                <a:latin typeface="+mj-lt"/>
                <a:cs typeface="+mn-cs"/>
              </a:rPr>
              <a:t>~$83K </a:t>
            </a:r>
            <a:r>
              <a:rPr lang="en-US" sz="1100" b="1" strike="noStrike" dirty="0">
                <a:solidFill>
                  <a:srgbClr val="00B0F0"/>
                </a:solidFill>
                <a:latin typeface="+mj-lt"/>
                <a:cs typeface="+mn-cs"/>
              </a:rPr>
              <a:t>over vs. Prior </a:t>
            </a:r>
            <a:r>
              <a:rPr lang="en-US" sz="1100" b="1" strike="noStrike" dirty="0" err="1">
                <a:solidFill>
                  <a:srgbClr val="00B0F0"/>
                </a:solidFill>
                <a:latin typeface="+mj-lt"/>
                <a:cs typeface="+mn-cs"/>
              </a:rPr>
              <a:t>Fcst</a:t>
            </a:r>
            <a:r>
              <a:rPr lang="en-US" sz="1100" b="1" strike="noStrike" dirty="0">
                <a:solidFill>
                  <a:srgbClr val="00B0F0"/>
                </a:solidFill>
                <a:latin typeface="+mj-lt"/>
                <a:cs typeface="+mn-cs"/>
              </a:rPr>
              <a:t> (CCDE Volume down as anticipated due to BP changes in Feb)</a:t>
            </a:r>
          </a:p>
          <a:p>
            <a:pPr marL="1085850" lvl="2" indent="-171450">
              <a:buFont typeface="Arial" panose="020B0604020202020204" pitchFamily="34" charset="0"/>
              <a:buChar char="•"/>
            </a:pPr>
            <a:r>
              <a:rPr lang="en-US" sz="1100" b="1" dirty="0">
                <a:cs typeface="+mn-cs"/>
              </a:rPr>
              <a:t>Lab CLCs: </a:t>
            </a:r>
            <a:r>
              <a:rPr lang="en-US" sz="1100" b="1" strike="noStrike" dirty="0">
                <a:solidFill>
                  <a:srgbClr val="00B050"/>
                </a:solidFill>
                <a:latin typeface="+mj-lt"/>
                <a:cs typeface="+mn-cs"/>
              </a:rPr>
              <a:t>~$55K </a:t>
            </a:r>
            <a:r>
              <a:rPr lang="en-US" sz="1100" b="1" strike="noStrike" dirty="0">
                <a:solidFill>
                  <a:srgbClr val="00B0F0"/>
                </a:solidFill>
                <a:latin typeface="+mj-lt"/>
                <a:cs typeface="+mn-cs"/>
              </a:rPr>
              <a:t>over vs. Prior </a:t>
            </a:r>
            <a:r>
              <a:rPr lang="en-US" sz="1100" b="1" strike="noStrike" dirty="0" err="1">
                <a:solidFill>
                  <a:srgbClr val="00B0F0"/>
                </a:solidFill>
                <a:latin typeface="+mj-lt"/>
                <a:cs typeface="+mn-cs"/>
              </a:rPr>
              <a:t>Fcst</a:t>
            </a:r>
            <a:r>
              <a:rPr lang="en-US" sz="1100" b="1" strike="noStrike" dirty="0">
                <a:solidFill>
                  <a:srgbClr val="00B0F0"/>
                </a:solidFill>
                <a:latin typeface="+mj-lt"/>
                <a:cs typeface="+mn-cs"/>
              </a:rPr>
              <a:t> </a:t>
            </a:r>
          </a:p>
          <a:p>
            <a:pPr marL="457200" lvl="1" indent="0">
              <a:buNone/>
            </a:pPr>
            <a:endParaRPr lang="en-US" sz="1050" b="0" dirty="0">
              <a:latin typeface="+mn-lt"/>
            </a:endParaRPr>
          </a:p>
          <a:p>
            <a:pPr marL="285750" indent="-285750">
              <a:buFont typeface="Wingdings" panose="05000000000000000000" pitchFamily="2" charset="2"/>
              <a:buChar char="Ø"/>
            </a:pPr>
            <a:r>
              <a:rPr lang="en-US" b="1" strike="noStrike" dirty="0">
                <a:latin typeface="+mn-lt"/>
              </a:rPr>
              <a:t>Success Track: </a:t>
            </a:r>
            <a:r>
              <a:rPr lang="en-US" sz="1200" b="1" strike="noStrike" dirty="0">
                <a:solidFill>
                  <a:srgbClr val="00B050"/>
                </a:solidFill>
                <a:latin typeface="-apple-system"/>
                <a:cs typeface="+mn-cs"/>
              </a:rPr>
              <a:t>~$193K </a:t>
            </a:r>
            <a:r>
              <a:rPr lang="en-US" sz="1200" b="1" strike="noStrike" dirty="0">
                <a:solidFill>
                  <a:srgbClr val="00B0F0"/>
                </a:solidFill>
                <a:latin typeface="-apple-system"/>
                <a:cs typeface="+mn-cs"/>
              </a:rPr>
              <a:t>over vs. Prior </a:t>
            </a:r>
            <a:r>
              <a:rPr lang="en-US" sz="1200" b="1" strike="noStrike" dirty="0" err="1">
                <a:solidFill>
                  <a:srgbClr val="00B0F0"/>
                </a:solidFill>
                <a:latin typeface="-apple-system"/>
                <a:cs typeface="+mn-cs"/>
              </a:rPr>
              <a:t>Fcst</a:t>
            </a:r>
            <a:endParaRPr lang="en-US" sz="1200" b="1" strike="noStrike" dirty="0">
              <a:solidFill>
                <a:srgbClr val="00B0F0"/>
              </a:solidFill>
              <a:latin typeface="-apple-system"/>
              <a:cs typeface="+mn-cs"/>
            </a:endParaRPr>
          </a:p>
          <a:p>
            <a:pPr marL="285750" indent="-285750">
              <a:buFont typeface="Wingdings" panose="05000000000000000000" pitchFamily="2" charset="2"/>
              <a:buChar char="Ø"/>
            </a:pPr>
            <a:endParaRPr lang="en-US" sz="1200" b="1" strike="noStrike" dirty="0">
              <a:solidFill>
                <a:srgbClr val="00B0F0"/>
              </a:solidFill>
              <a:latin typeface="-apple-system"/>
              <a:cs typeface="+mn-cs"/>
            </a:endParaRPr>
          </a:p>
          <a:p>
            <a:pPr marL="285750" indent="-285750">
              <a:buFont typeface="Wingdings" panose="05000000000000000000" pitchFamily="2" charset="2"/>
              <a:buChar char="Ø"/>
            </a:pPr>
            <a:r>
              <a:rPr lang="en-US" b="1" strike="noStrike" dirty="0">
                <a:latin typeface="+mn-lt"/>
              </a:rPr>
              <a:t>CML Service: </a:t>
            </a:r>
            <a:r>
              <a:rPr lang="en-US" sz="1200" b="1" strike="noStrike" dirty="0">
                <a:solidFill>
                  <a:srgbClr val="FF0000"/>
                </a:solidFill>
                <a:latin typeface="-apple-system"/>
                <a:cs typeface="+mn-cs"/>
              </a:rPr>
              <a:t>~(16)K</a:t>
            </a:r>
            <a:r>
              <a:rPr lang="en-US" sz="1200" b="1" strike="noStrike" dirty="0">
                <a:solidFill>
                  <a:srgbClr val="00B050"/>
                </a:solidFill>
                <a:latin typeface="-apple-system"/>
                <a:cs typeface="+mn-cs"/>
              </a:rPr>
              <a:t> </a:t>
            </a:r>
            <a:r>
              <a:rPr lang="en-US" sz="1200" b="1" strike="noStrike" dirty="0">
                <a:solidFill>
                  <a:srgbClr val="00B0F0"/>
                </a:solidFill>
                <a:latin typeface="+mn-lt"/>
              </a:rPr>
              <a:t>under vs. Prior </a:t>
            </a:r>
            <a:r>
              <a:rPr lang="en-US" sz="1200" b="1" strike="noStrike" dirty="0" err="1">
                <a:solidFill>
                  <a:srgbClr val="00B0F0"/>
                </a:solidFill>
                <a:latin typeface="+mn-lt"/>
              </a:rPr>
              <a:t>Fcst</a:t>
            </a:r>
            <a:r>
              <a:rPr lang="en-US" sz="1200" b="1" strike="noStrike" dirty="0">
                <a:solidFill>
                  <a:srgbClr val="00B0F0"/>
                </a:solidFill>
                <a:latin typeface="+mn-lt"/>
              </a:rPr>
              <a:t>. ( See notes section for CML details)</a:t>
            </a:r>
            <a:endParaRPr lang="en-US" sz="1000" b="0" strike="noStrike" dirty="0">
              <a:latin typeface="-apple-system"/>
            </a:endParaRPr>
          </a:p>
          <a:p>
            <a:endParaRPr lang="en-US" b="0" dirty="0"/>
          </a:p>
          <a:p>
            <a:pPr marL="628650" lvl="2"/>
            <a:endParaRPr lang="en-US" sz="1400" b="1" dirty="0">
              <a:cs typeface="Times New Roman"/>
            </a:endParaRPr>
          </a:p>
          <a:p>
            <a:pPr marL="171450" lvl="2" algn="ctr"/>
            <a:r>
              <a:rPr lang="en-US" sz="1600" b="1" dirty="0">
                <a:solidFill>
                  <a:schemeClr val="tx1"/>
                </a:solidFill>
                <a:latin typeface="+mn-lt"/>
              </a:rPr>
              <a:t>Q3 Act: </a:t>
            </a:r>
            <a:r>
              <a:rPr lang="en-US" sz="1600" b="1" dirty="0">
                <a:solidFill>
                  <a:schemeClr val="tx1"/>
                </a:solidFill>
                <a:highlight>
                  <a:srgbClr val="FFFF00"/>
                </a:highlight>
                <a:latin typeface="+mn-lt"/>
              </a:rPr>
              <a:t>~$</a:t>
            </a:r>
            <a:r>
              <a:rPr lang="en-US" sz="1600" b="1" dirty="0">
                <a:highlight>
                  <a:srgbClr val="FFFF00"/>
                </a:highlight>
              </a:rPr>
              <a:t>87.7</a:t>
            </a:r>
            <a:r>
              <a:rPr lang="en-US" sz="1600" b="1" dirty="0">
                <a:solidFill>
                  <a:schemeClr val="tx1"/>
                </a:solidFill>
                <a:highlight>
                  <a:srgbClr val="FFFF00"/>
                </a:highlight>
                <a:latin typeface="+mn-lt"/>
              </a:rPr>
              <a:t>M </a:t>
            </a:r>
          </a:p>
        </p:txBody>
      </p:sp>
      <p:graphicFrame>
        <p:nvGraphicFramePr>
          <p:cNvPr id="15" name="Table 14">
            <a:extLst>
              <a:ext uri="{FF2B5EF4-FFF2-40B4-BE49-F238E27FC236}">
                <a16:creationId xmlns:a16="http://schemas.microsoft.com/office/drawing/2014/main" id="{FC44C789-C55C-758E-738D-B536AB913B75}"/>
              </a:ext>
            </a:extLst>
          </p:cNvPr>
          <p:cNvGraphicFramePr>
            <a:graphicFrameLocks noGrp="1"/>
          </p:cNvGraphicFramePr>
          <p:nvPr>
            <p:extLst>
              <p:ext uri="{D42A27DB-BD31-4B8C-83A1-F6EECF244321}">
                <p14:modId xmlns:p14="http://schemas.microsoft.com/office/powerpoint/2010/main" val="2185531255"/>
              </p:ext>
            </p:extLst>
          </p:nvPr>
        </p:nvGraphicFramePr>
        <p:xfrm>
          <a:off x="57509" y="1314450"/>
          <a:ext cx="6763110" cy="4398472"/>
        </p:xfrm>
        <a:graphic>
          <a:graphicData uri="http://schemas.openxmlformats.org/drawingml/2006/table">
            <a:tbl>
              <a:tblPr bandRow="1">
                <a:tableStyleId>{5C22544A-7EE6-4342-B048-85BDC9FD1C3A}</a:tableStyleId>
              </a:tblPr>
              <a:tblGrid>
                <a:gridCol w="2621115">
                  <a:extLst>
                    <a:ext uri="{9D8B030D-6E8A-4147-A177-3AD203B41FA5}">
                      <a16:colId xmlns:a16="http://schemas.microsoft.com/office/drawing/2014/main" val="2921965537"/>
                    </a:ext>
                  </a:extLst>
                </a:gridCol>
                <a:gridCol w="569557">
                  <a:extLst>
                    <a:ext uri="{9D8B030D-6E8A-4147-A177-3AD203B41FA5}">
                      <a16:colId xmlns:a16="http://schemas.microsoft.com/office/drawing/2014/main" val="1847885057"/>
                    </a:ext>
                  </a:extLst>
                </a:gridCol>
                <a:gridCol w="566258">
                  <a:extLst>
                    <a:ext uri="{9D8B030D-6E8A-4147-A177-3AD203B41FA5}">
                      <a16:colId xmlns:a16="http://schemas.microsoft.com/office/drawing/2014/main" val="2287554633"/>
                    </a:ext>
                  </a:extLst>
                </a:gridCol>
                <a:gridCol w="552909">
                  <a:extLst>
                    <a:ext uri="{9D8B030D-6E8A-4147-A177-3AD203B41FA5}">
                      <a16:colId xmlns:a16="http://schemas.microsoft.com/office/drawing/2014/main" val="3313406999"/>
                    </a:ext>
                  </a:extLst>
                </a:gridCol>
                <a:gridCol w="559147">
                  <a:extLst>
                    <a:ext uri="{9D8B030D-6E8A-4147-A177-3AD203B41FA5}">
                      <a16:colId xmlns:a16="http://schemas.microsoft.com/office/drawing/2014/main" val="3636168030"/>
                    </a:ext>
                  </a:extLst>
                </a:gridCol>
                <a:gridCol w="546753">
                  <a:extLst>
                    <a:ext uri="{9D8B030D-6E8A-4147-A177-3AD203B41FA5}">
                      <a16:colId xmlns:a16="http://schemas.microsoft.com/office/drawing/2014/main" val="2521385469"/>
                    </a:ext>
                  </a:extLst>
                </a:gridCol>
                <a:gridCol w="718002">
                  <a:extLst>
                    <a:ext uri="{9D8B030D-6E8A-4147-A177-3AD203B41FA5}">
                      <a16:colId xmlns:a16="http://schemas.microsoft.com/office/drawing/2014/main" val="4247426772"/>
                    </a:ext>
                  </a:extLst>
                </a:gridCol>
                <a:gridCol w="629369">
                  <a:extLst>
                    <a:ext uri="{9D8B030D-6E8A-4147-A177-3AD203B41FA5}">
                      <a16:colId xmlns:a16="http://schemas.microsoft.com/office/drawing/2014/main" val="1852238557"/>
                    </a:ext>
                  </a:extLst>
                </a:gridCol>
              </a:tblGrid>
              <a:tr h="535959">
                <a:tc rowSpan="2">
                  <a:txBody>
                    <a:bodyPr/>
                    <a:lstStyle/>
                    <a:p>
                      <a:pPr lvl="0" algn="ctr">
                        <a:lnSpc>
                          <a:spcPts val="2175"/>
                        </a:lnSpc>
                        <a:buNone/>
                      </a:pPr>
                      <a:endParaRPr lang="en-US" sz="1400" b="1" i="0" u="none" strike="noStrike" noProof="0" dirty="0">
                        <a:solidFill>
                          <a:srgbClr val="001F60"/>
                        </a:solidFill>
                        <a:effectLst/>
                        <a:latin typeface="Calibri"/>
                      </a:endParaRPr>
                    </a:p>
                    <a:p>
                      <a:pPr lvl="0" algn="ctr">
                        <a:lnSpc>
                          <a:spcPts val="2175"/>
                        </a:lnSpc>
                        <a:buNone/>
                      </a:pPr>
                      <a:r>
                        <a:rPr lang="en-US" sz="1400" b="1" i="0" u="none" strike="noStrike" noProof="0" dirty="0">
                          <a:solidFill>
                            <a:srgbClr val="001F60"/>
                          </a:solidFill>
                          <a:effectLst/>
                          <a:latin typeface="Calibri"/>
                        </a:rPr>
                        <a:t>Product Lines</a:t>
                      </a:r>
                    </a:p>
                    <a:p>
                      <a:pPr lvl="0" algn="ctr">
                        <a:lnSpc>
                          <a:spcPts val="2175"/>
                        </a:lnSpc>
                        <a:buNone/>
                      </a:pPr>
                      <a:r>
                        <a:rPr lang="en-US" sz="1400" b="1" i="0" u="none" strike="noStrike" noProof="0" dirty="0">
                          <a:solidFill>
                            <a:srgbClr val="001F60"/>
                          </a:solidFill>
                          <a:effectLst/>
                          <a:latin typeface="Calibri"/>
                        </a:rPr>
                        <a:t>($M)</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solidFill>
                      <a:srgbClr val="FFE699"/>
                    </a:solidFill>
                  </a:tcPr>
                </a:tc>
                <a:tc gridSpan="4">
                  <a:txBody>
                    <a:bodyPr/>
                    <a:lstStyle/>
                    <a:p>
                      <a:pPr algn="ctr" fontAlgn="auto">
                        <a:lnSpc>
                          <a:spcPts val="2175"/>
                        </a:lnSpc>
                        <a:buNone/>
                      </a:pPr>
                      <a:r>
                        <a:rPr lang="en-US" sz="1200" b="1" i="0" dirty="0">
                          <a:effectLst/>
                          <a:latin typeface="Calibri"/>
                        </a:rPr>
                        <a:t>Flash</a:t>
                      </a:r>
                    </a:p>
                  </a:txBody>
                  <a:tcPr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a:solidFill>
                        <a:schemeClr val="tx1"/>
                      </a:solidFill>
                    </a:lnT>
                    <a:lnB w="28575" cap="flat" cmpd="sng" algn="ctr">
                      <a:solidFill>
                        <a:schemeClr val="tx1"/>
                      </a:solidFill>
                      <a:prstDash val="solid"/>
                      <a:round/>
                      <a:headEnd type="none" w="med" len="med"/>
                      <a:tailEnd type="none" w="med" len="med"/>
                    </a:lnB>
                    <a:solidFill>
                      <a:srgbClr val="CFCECE"/>
                    </a:solidFill>
                  </a:tcPr>
                </a:tc>
                <a:tc hMerge="1">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black"/>
                        </a:solidFill>
                        <a:effectLst/>
                        <a:uLnTx/>
                        <a:uFillTx/>
                        <a:latin typeface="Calibri"/>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solidFill>
                      <a:srgbClr val="FFE699"/>
                    </a:solidFill>
                  </a:tcPr>
                </a:tc>
                <a:tc hMerge="1">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black"/>
                        </a:solidFill>
                        <a:effectLst/>
                        <a:uLnTx/>
                        <a:uFillTx/>
                        <a:latin typeface="Calibri"/>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solidFill>
                      <a:srgbClr val="FFE699"/>
                    </a:solidFill>
                  </a:tcPr>
                </a:tc>
                <a:tc hMerge="1">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black"/>
                        </a:solidFill>
                        <a:effectLst/>
                        <a:uLnTx/>
                        <a:uFillTx/>
                        <a:latin typeface="Calibri"/>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alibri"/>
                          <a:ea typeface="+mn-ea"/>
                          <a:cs typeface="+mn-cs"/>
                        </a:rPr>
                        <a:t>{{</a:t>
                      </a:r>
                      <a:r>
                        <a:rPr kumimoji="0" lang="en-US" sz="1200" b="1" i="0" u="none" strike="noStrike" kern="1200" cap="none" spc="0" normalizeH="0" baseline="0" noProof="0" dirty="0">
                          <a:ln>
                            <a:noFill/>
                          </a:ln>
                          <a:solidFill>
                            <a:prstClr val="black"/>
                          </a:solidFill>
                          <a:effectLst/>
                          <a:uLnTx/>
                          <a:uFillTx/>
                          <a:latin typeface="Calibri"/>
                          <a:ea typeface="+mn-ea"/>
                          <a:cs typeface="+mn-cs"/>
                        </a:rPr>
                        <a:t>h1}}</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a:solidFill>
                        <a:schemeClr val="tx1"/>
                      </a:solidFill>
                    </a:lnT>
                    <a:lnB w="28575" cap="flat" cmpd="sng" algn="ctr">
                      <a:solidFill>
                        <a:schemeClr val="tx1"/>
                      </a:solidFill>
                      <a:prstDash val="solid"/>
                      <a:round/>
                      <a:headEnd type="none" w="med" len="med"/>
                      <a:tailEnd type="none" w="med" len="med"/>
                    </a:lnB>
                    <a:solidFill>
                      <a:srgbClr val="CFCECE"/>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Current vs. Prior Fcst</a:t>
                      </a:r>
                    </a:p>
                  </a:txBody>
                  <a:tcPr marL="0" marR="0" marT="0"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a:solidFill>
                        <a:schemeClr val="tx1"/>
                      </a:solidFill>
                    </a:lnT>
                    <a:lnB w="28575" cap="flat" cmpd="sng" algn="ctr">
                      <a:solidFill>
                        <a:schemeClr val="tx1"/>
                      </a:solidFill>
                      <a:prstDash val="solid"/>
                      <a:round/>
                      <a:headEnd type="none" w="med" len="med"/>
                      <a:tailEnd type="none" w="med" len="med"/>
                    </a:lnB>
                    <a:solidFill>
                      <a:srgbClr val="CFCECE"/>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Q4FY25</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a:solidFill>
                        <a:schemeClr val="tx1"/>
                      </a:solidFill>
                    </a:lnT>
                    <a:lnB w="28575" cap="flat" cmpd="sng" algn="ctr">
                      <a:solidFill>
                        <a:schemeClr val="tx1"/>
                      </a:solidFill>
                      <a:prstDash val="solid"/>
                      <a:round/>
                      <a:headEnd type="none" w="med" len="med"/>
                      <a:tailEnd type="none" w="med" len="med"/>
                    </a:lnB>
                    <a:solidFill>
                      <a:srgbClr val="CFCECE"/>
                    </a:solidFill>
                  </a:tcPr>
                </a:tc>
                <a:extLst>
                  <a:ext uri="{0D108BD9-81ED-4DB2-BD59-A6C34878D82A}">
                    <a16:rowId xmlns:a16="http://schemas.microsoft.com/office/drawing/2014/main" val="522441692"/>
                  </a:ext>
                </a:extLst>
              </a:tr>
              <a:tr h="523697">
                <a:tc vMerge="1">
                  <a:txBody>
                    <a:bodyPr/>
                    <a:lstStyle/>
                    <a:p>
                      <a:endParaRPr lang="en-US"/>
                    </a:p>
                  </a:txBody>
                  <a:tcPr/>
                </a:tc>
                <a:tc>
                  <a:txBody>
                    <a:bodyPr/>
                    <a:lstStyle/>
                    <a:p>
                      <a:pPr algn="ctr" fontAlgn="auto">
                        <a:lnSpc>
                          <a:spcPts val="2175"/>
                        </a:lnSpc>
                        <a:buNone/>
                      </a:pPr>
                      <a:r>
                        <a:rPr lang="en-US" sz="1200" b="1" i="0" dirty="0">
                          <a:solidFill>
                            <a:srgbClr val="001F60"/>
                          </a:solidFill>
                          <a:effectLst/>
                          <a:latin typeface="Calibri"/>
                        </a:rPr>
                        <a:t>M1</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B4C6E7"/>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F60"/>
                          </a:solidFill>
                          <a:effectLst/>
                          <a:uLnTx/>
                          <a:uFillTx/>
                          <a:latin typeface="Calibri"/>
                          <a:ea typeface="+mn-ea"/>
                          <a:cs typeface="+mn-cs"/>
                        </a:rPr>
                        <a:t>M2</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B4C6E7"/>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F60"/>
                          </a:solidFill>
                          <a:effectLst/>
                          <a:uLnTx/>
                          <a:uFillTx/>
                          <a:latin typeface="Calibri"/>
                          <a:ea typeface="+mn-ea"/>
                          <a:cs typeface="+mn-cs"/>
                        </a:rPr>
                        <a:t>M3</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B4C6E7"/>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F60"/>
                          </a:solidFill>
                          <a:effectLst/>
                          <a:uLnTx/>
                          <a:uFillTx/>
                          <a:latin typeface="Calibri"/>
                          <a:ea typeface="+mn-ea"/>
                          <a:cs typeface="+mn-cs"/>
                        </a:rPr>
                        <a:t>Q4</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B4C6E7"/>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F60"/>
                          </a:solidFill>
                          <a:effectLst/>
                          <a:uLnTx/>
                          <a:uFillTx/>
                          <a:latin typeface="Calibri"/>
                          <a:ea typeface="+mn-ea"/>
                          <a:cs typeface="+mn-cs"/>
                        </a:rPr>
                        <a:t>Q4</a:t>
                      </a: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D6DCE4"/>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F60"/>
                          </a:solidFill>
                          <a:effectLst/>
                          <a:uLnTx/>
                          <a:uFillTx/>
                          <a:latin typeface="Calibri"/>
                          <a:ea typeface="+mn-ea"/>
                          <a:cs typeface="+mn-cs"/>
                        </a:rPr>
                        <a:t>Q4 Var</a:t>
                      </a:r>
                    </a:p>
                  </a:txBody>
                  <a:tcPr marL="45720" marR="4572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Calibri"/>
                          <a:ea typeface="+mn-ea"/>
                          <a:cs typeface="+mn-cs"/>
                        </a:rPr>
                        <a:t>QTD Linearity</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05496"/>
                    </a:solidFill>
                  </a:tcPr>
                </a:tc>
                <a:extLst>
                  <a:ext uri="{0D108BD9-81ED-4DB2-BD59-A6C34878D82A}">
                    <a16:rowId xmlns:a16="http://schemas.microsoft.com/office/drawing/2014/main" val="1611894795"/>
                  </a:ext>
                </a:extLst>
              </a:tr>
              <a:tr h="412762">
                <a:tc>
                  <a:txBody>
                    <a:bodyPr/>
                    <a:lstStyle/>
                    <a:p>
                      <a:pPr lvl="0" algn="l">
                        <a:lnSpc>
                          <a:spcPts val="2175"/>
                        </a:lnSpc>
                        <a:buNone/>
                      </a:pPr>
                      <a:r>
                        <a:rPr lang="en-US" sz="1000" b="1" i="0" dirty="0">
                          <a:effectLst/>
                          <a:latin typeface="Calibri"/>
                        </a:rPr>
                        <a:t>Digital Learning (Cisco U., ELT, CDL, Coursera)</a:t>
                      </a:r>
                      <a:endParaRPr lang="en-US" sz="10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4.9</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5.1</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0.0</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10.0</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18.3</a:t>
                      </a:r>
                    </a:p>
                  </a:txBody>
                  <a:tcP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(8.3)</a:t>
                      </a:r>
                    </a:p>
                  </a:txBody>
                  <a:tcP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55%</a:t>
                      </a:r>
                    </a:p>
                  </a:txBody>
                  <a:tcPr marL="45720" marR="4572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3048521505"/>
                  </a:ext>
                </a:extLst>
              </a:tr>
              <a:tr h="440251">
                <a:tc>
                  <a:txBody>
                    <a:bodyPr/>
                    <a:lstStyle/>
                    <a:p>
                      <a:pPr algn="l" fontAlgn="auto">
                        <a:lnSpc>
                          <a:spcPts val="2175"/>
                        </a:lnSpc>
                        <a:buNone/>
                      </a:pPr>
                      <a:r>
                        <a:rPr lang="en-US" sz="1000" b="1" i="0" dirty="0">
                          <a:effectLst/>
                          <a:latin typeface="Calibri"/>
                        </a:rPr>
                        <a:t>CX Offers (Success Tracks, BCS, TSA)</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4.3</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4.4</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0.0</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lang="en-US" sz="1200" b="0" i="0" dirty="0">
                          <a:effectLst/>
                          <a:latin typeface="Calibri"/>
                        </a:rPr>
                        <a:t>8.7</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15.3</a:t>
                      </a:r>
                      <a:endParaRPr lang="en-US" sz="1200" b="0" i="0" dirty="0">
                        <a:effectLst/>
                        <a:latin typeface="Calibri"/>
                      </a:endParaRPr>
                    </a:p>
                  </a:txBody>
                  <a:tcP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(6.6)</a:t>
                      </a:r>
                      <a:endParaRPr lang="en-US" sz="1200" b="0" i="0" dirty="0">
                        <a:effectLst/>
                        <a:latin typeface="Calibri"/>
                      </a:endParaRPr>
                    </a:p>
                  </a:txBody>
                  <a:tcP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1" i="0" u="none" strike="noStrike" kern="1200" cap="none" spc="0" normalizeH="0" baseline="0" noProof="0" dirty="0">
                          <a:ln>
                            <a:noFill/>
                          </a:ln>
                          <a:solidFill>
                            <a:prstClr val="black"/>
                          </a:solidFill>
                          <a:effectLst/>
                          <a:uLnTx/>
                          <a:uFillTx/>
                          <a:latin typeface="Calibri"/>
                          <a:ea typeface="+mn-ea"/>
                          <a:cs typeface="+mn-cs"/>
                        </a:rPr>
                        <a:t>57%</a:t>
                      </a:r>
                      <a:endParaRPr lang="en-US" sz="1200" b="1" i="0" dirty="0">
                        <a:effectLst/>
                        <a:latin typeface="Calibri"/>
                      </a:endParaRPr>
                    </a:p>
                  </a:txBody>
                  <a:tcPr marL="45720" marR="4572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4242086942"/>
                  </a:ext>
                </a:extLst>
              </a:tr>
              <a:tr h="418269">
                <a:tc>
                  <a:txBody>
                    <a:bodyPr/>
                    <a:lstStyle/>
                    <a:p>
                      <a:pPr algn="l" fontAlgn="auto">
                        <a:lnSpc>
                          <a:spcPts val="2175"/>
                        </a:lnSpc>
                        <a:buNone/>
                      </a:pPr>
                      <a:r>
                        <a:rPr lang="en-US" sz="1000" b="1" i="0" dirty="0">
                          <a:effectLst/>
                          <a:latin typeface="Calibri"/>
                        </a:rPr>
                        <a:t>ILT Course (ILT CLG, Gilmore, ILT CLD)</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5.0</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4.4</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0.0</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lang="en-US" sz="1200" b="0" i="0" dirty="0">
                          <a:effectLst/>
                          <a:latin typeface="Calibri"/>
                        </a:rPr>
                        <a:t>9.4</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16.1</a:t>
                      </a:r>
                      <a:endParaRPr lang="en-US" sz="1200" b="0" i="0" dirty="0">
                        <a:effectLst/>
                        <a:latin typeface="Calibri"/>
                      </a:endParaRPr>
                    </a:p>
                  </a:txBody>
                  <a:tcP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(6.7)</a:t>
                      </a:r>
                      <a:endParaRPr lang="en-US" sz="1200" b="0" i="0" dirty="0">
                        <a:effectLst/>
                        <a:latin typeface="Calibri"/>
                      </a:endParaRPr>
                    </a:p>
                  </a:txBody>
                  <a:tcP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1" i="0" u="none" strike="noStrike" kern="1200" cap="none" spc="0" normalizeH="0" baseline="0" noProof="0" dirty="0">
                          <a:ln>
                            <a:noFill/>
                          </a:ln>
                          <a:solidFill>
                            <a:prstClr val="black"/>
                          </a:solidFill>
                          <a:effectLst/>
                          <a:uLnTx/>
                          <a:uFillTx/>
                          <a:latin typeface="Calibri"/>
                          <a:ea typeface="+mn-ea"/>
                          <a:cs typeface="+mn-cs"/>
                        </a:rPr>
                        <a:t>58%</a:t>
                      </a:r>
                      <a:endParaRPr lang="en-US" sz="1200" b="1" i="0" dirty="0">
                        <a:effectLst/>
                        <a:latin typeface="Calibri"/>
                      </a:endParaRPr>
                    </a:p>
                  </a:txBody>
                  <a:tcPr marL="45720" marR="4572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677524081"/>
                  </a:ext>
                </a:extLst>
              </a:tr>
              <a:tr h="411163">
                <a:tc>
                  <a:txBody>
                    <a:bodyPr/>
                    <a:lstStyle/>
                    <a:p>
                      <a:pPr algn="l" fontAlgn="auto">
                        <a:lnSpc>
                          <a:spcPts val="2175"/>
                        </a:lnSpc>
                        <a:buNone/>
                      </a:pPr>
                      <a:r>
                        <a:rPr lang="en-US" sz="1000" b="1" i="0" dirty="0">
                          <a:effectLst/>
                          <a:latin typeface="Calibri"/>
                        </a:rPr>
                        <a:t>Certifications/Exams</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3.8</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3.5</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lang="en-US" sz="1200" b="0" i="0" dirty="0">
                          <a:effectLst/>
                          <a:latin typeface="Calibri"/>
                        </a:rPr>
                        <a:t>0.0</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lang="en-US" sz="1200" b="0" i="0" dirty="0">
                          <a:effectLst/>
                          <a:latin typeface="Calibri"/>
                        </a:rPr>
                        <a:t>7.3</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lang="en-US" sz="1200" b="0" i="0" dirty="0">
                          <a:effectLst/>
                          <a:latin typeface="+mn-lt"/>
                        </a:rPr>
                        <a:t>10.9</a:t>
                      </a:r>
                      <a:endParaRPr lang="en-US" sz="1200" b="0" i="0" dirty="0">
                        <a:effectLst/>
                        <a:latin typeface="Calibri"/>
                      </a:endParaRPr>
                    </a:p>
                  </a:txBody>
                  <a:tcP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lang="en-US" sz="1200" b="0" i="0" dirty="0">
                          <a:effectLst/>
                          <a:latin typeface="+mn-lt"/>
                        </a:rPr>
                        <a:t>(3.6)</a:t>
                      </a:r>
                      <a:endParaRPr lang="en-US" sz="1200" b="0" i="0" dirty="0">
                        <a:effectLst/>
                        <a:latin typeface="Calibri"/>
                      </a:endParaRPr>
                    </a:p>
                  </a:txBody>
                  <a:tcP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lang="en-US" sz="1200" b="1" i="0" dirty="0">
                          <a:effectLst/>
                          <a:latin typeface="+mn-lt"/>
                        </a:rPr>
                        <a:t>67%</a:t>
                      </a:r>
                      <a:endParaRPr lang="en-US" sz="1200" b="1" i="0" dirty="0">
                        <a:effectLst/>
                        <a:latin typeface="Calibri"/>
                      </a:endParaRPr>
                    </a:p>
                  </a:txBody>
                  <a:tcPr marL="45720" marR="4572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649514428"/>
                  </a:ext>
                </a:extLst>
              </a:tr>
              <a:tr h="409575">
                <a:tc>
                  <a:txBody>
                    <a:bodyPr/>
                    <a:lstStyle/>
                    <a:p>
                      <a:pPr algn="l" fontAlgn="auto">
                        <a:lnSpc>
                          <a:spcPts val="2175"/>
                        </a:lnSpc>
                        <a:buNone/>
                      </a:pPr>
                      <a:r>
                        <a:rPr lang="en-US" sz="1000" b="1" i="0" dirty="0">
                          <a:effectLst/>
                          <a:latin typeface="Calibri"/>
                        </a:rPr>
                        <a:t>Event (Cisco Live)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0.0</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0.0</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0.0</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lang="en-US" sz="1200" b="0" i="0" dirty="0">
                          <a:effectLst/>
                          <a:latin typeface="Calibri"/>
                        </a:rPr>
                        <a:t>0.0</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22.4</a:t>
                      </a:r>
                      <a:endParaRPr lang="en-US" sz="1200" b="1" i="0" dirty="0">
                        <a:effectLst/>
                        <a:latin typeface="Calibri"/>
                      </a:endParaRPr>
                    </a:p>
                  </a:txBody>
                  <a:tcP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(22.4)</a:t>
                      </a:r>
                      <a:endParaRPr lang="en-US" sz="1200" b="1" i="0" dirty="0">
                        <a:effectLst/>
                        <a:latin typeface="Calibri"/>
                      </a:endParaRPr>
                    </a:p>
                  </a:txBody>
                  <a:tcP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1" i="0" u="none" strike="noStrike" kern="1200" cap="none" spc="0" normalizeH="0" baseline="0" noProof="0" dirty="0">
                          <a:ln>
                            <a:noFill/>
                          </a:ln>
                          <a:solidFill>
                            <a:prstClr val="black"/>
                          </a:solidFill>
                          <a:effectLst/>
                          <a:uLnTx/>
                          <a:uFillTx/>
                          <a:latin typeface="Calibri"/>
                          <a:ea typeface="+mn-ea"/>
                          <a:cs typeface="+mn-cs"/>
                        </a:rPr>
                        <a:t>0%</a:t>
                      </a:r>
                      <a:endParaRPr lang="en-US" sz="1200" b="1" i="0" dirty="0">
                        <a:effectLst/>
                        <a:latin typeface="Calibri"/>
                      </a:endParaRPr>
                    </a:p>
                  </a:txBody>
                  <a:tcPr marL="45720" marR="4572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580628386"/>
                  </a:ext>
                </a:extLst>
              </a:tr>
              <a:tr h="403225">
                <a:tc>
                  <a:txBody>
                    <a:bodyPr/>
                    <a:lstStyle/>
                    <a:p>
                      <a:pPr algn="l" fontAlgn="auto">
                        <a:lnSpc>
                          <a:spcPts val="2175"/>
                        </a:lnSpc>
                        <a:buNone/>
                      </a:pPr>
                      <a:r>
                        <a:rPr lang="en-US" sz="1000" b="1" i="0" dirty="0">
                          <a:effectLst/>
                          <a:latin typeface="Calibri"/>
                        </a:rPr>
                        <a:t>Other (CLC Exp, CML, Cisco Press, Misc.)</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1.6</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1.0</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0.0</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lang="en-US" sz="1200" b="0" i="0" dirty="0">
                          <a:effectLst/>
                          <a:latin typeface="Calibri"/>
                        </a:rPr>
                        <a:t>2.6</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4.3</a:t>
                      </a:r>
                      <a:endParaRPr lang="en-US" sz="1200" b="0" i="0" dirty="0">
                        <a:effectLst/>
                        <a:latin typeface="Calibri"/>
                      </a:endParaRPr>
                    </a:p>
                  </a:txBody>
                  <a:tcP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(1.7)</a:t>
                      </a:r>
                      <a:endParaRPr lang="en-US" sz="1200" b="0" i="0" dirty="0">
                        <a:effectLst/>
                        <a:latin typeface="Calibri"/>
                      </a:endParaRPr>
                    </a:p>
                  </a:txBody>
                  <a:tcP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1" i="0" u="none" strike="noStrike" kern="1200" cap="none" spc="0" normalizeH="0" baseline="0" noProof="0" dirty="0">
                          <a:ln>
                            <a:noFill/>
                          </a:ln>
                          <a:solidFill>
                            <a:prstClr val="black"/>
                          </a:solidFill>
                          <a:effectLst/>
                          <a:uLnTx/>
                          <a:uFillTx/>
                          <a:latin typeface="Calibri"/>
                          <a:ea typeface="+mn-ea"/>
                          <a:cs typeface="+mn-cs"/>
                        </a:rPr>
                        <a:t>61%</a:t>
                      </a:r>
                      <a:endParaRPr lang="en-US" sz="1200" b="1" i="0" dirty="0">
                        <a:effectLst/>
                        <a:latin typeface="Calibri"/>
                      </a:endParaRPr>
                    </a:p>
                  </a:txBody>
                  <a:tcPr marL="45720" marR="4572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4135061434"/>
                  </a:ext>
                </a:extLst>
              </a:tr>
              <a:tr h="422275">
                <a:tc>
                  <a:txBody>
                    <a:bodyPr/>
                    <a:lstStyle/>
                    <a:p>
                      <a:pPr algn="l" fontAlgn="auto">
                        <a:lnSpc>
                          <a:spcPts val="2175"/>
                        </a:lnSpc>
                        <a:buNone/>
                      </a:pPr>
                      <a:r>
                        <a:rPr lang="en-US" sz="1000" b="1" i="0" dirty="0">
                          <a:effectLst/>
                          <a:latin typeface="Calibri"/>
                        </a:rPr>
                        <a:t>Accounting Adjustments</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(0.0)</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(0.5)</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0.0</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(0.6)</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(1.5)</a:t>
                      </a:r>
                    </a:p>
                  </a:txBody>
                  <a:tcP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0.9</a:t>
                      </a:r>
                    </a:p>
                  </a:txBody>
                  <a:tcP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37%</a:t>
                      </a:r>
                    </a:p>
                  </a:txBody>
                  <a:tcPr marL="45720" marR="4572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733147529"/>
                  </a:ext>
                </a:extLst>
              </a:tr>
              <a:tr h="421296">
                <a:tc>
                  <a:txBody>
                    <a:bodyPr/>
                    <a:lstStyle/>
                    <a:p>
                      <a:pPr algn="ctr" fontAlgn="auto">
                        <a:lnSpc>
                          <a:spcPts val="2175"/>
                        </a:lnSpc>
                        <a:buNone/>
                      </a:pPr>
                      <a:r>
                        <a:rPr lang="en-US" sz="1200" b="1" i="0" dirty="0">
                          <a:solidFill>
                            <a:srgbClr val="001F60"/>
                          </a:solidFill>
                          <a:effectLst/>
                          <a:latin typeface="Calibri"/>
                        </a:rPr>
                        <a:t>Total Service Revenue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algn="ctr" fontAlgn="auto">
                        <a:lnSpc>
                          <a:spcPts val="2175"/>
                        </a:lnSpc>
                        <a:buNone/>
                      </a:pPr>
                      <a:r>
                        <a:rPr lang="en-US" sz="1200" b="1" i="0" dirty="0">
                          <a:solidFill>
                            <a:srgbClr val="001F60"/>
                          </a:solidFill>
                          <a:effectLst/>
                          <a:latin typeface="Calibri"/>
                        </a:rPr>
                        <a:t>19.5</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F60"/>
                          </a:solidFill>
                          <a:effectLst/>
                          <a:uLnTx/>
                          <a:uFillTx/>
                          <a:latin typeface="Calibri"/>
                          <a:ea typeface="+mn-ea"/>
                          <a:cs typeface="+mn-cs"/>
                        </a:rPr>
                        <a:t>17.9</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F60"/>
                          </a:solidFill>
                          <a:effectLst/>
                          <a:uLnTx/>
                          <a:uFillTx/>
                          <a:latin typeface="Calibri"/>
                          <a:ea typeface="+mn-ea"/>
                          <a:cs typeface="+mn-cs"/>
                        </a:rPr>
                        <a:t>0.0</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F60"/>
                          </a:solidFill>
                          <a:effectLst/>
                          <a:uLnTx/>
                          <a:uFillTx/>
                          <a:latin typeface="Calibri"/>
                          <a:ea typeface="+mn-ea"/>
                          <a:cs typeface="+mn-cs"/>
                        </a:rPr>
                        <a:t>37.4</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F60"/>
                          </a:solidFill>
                          <a:effectLst/>
                          <a:uLnTx/>
                          <a:uFillTx/>
                          <a:latin typeface="Calibri"/>
                          <a:ea typeface="+mn-ea"/>
                          <a:cs typeface="+mn-cs"/>
                        </a:rPr>
                        <a:t>85.8</a:t>
                      </a:r>
                    </a:p>
                  </a:txBody>
                  <a:tcPr marL="45720" marR="45720">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F60"/>
                          </a:solidFill>
                          <a:effectLst/>
                          <a:uLnTx/>
                          <a:uFillTx/>
                          <a:latin typeface="Calibri"/>
                          <a:ea typeface="+mn-ea"/>
                          <a:cs typeface="+mn-cs"/>
                        </a:rPr>
                        <a:t>(48.4)</a:t>
                      </a:r>
                    </a:p>
                  </a:txBody>
                  <a:tcP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44%</a:t>
                      </a:r>
                    </a:p>
                  </a:txBody>
                  <a:tcPr marL="45720" marR="4572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5931438"/>
                  </a:ext>
                </a:extLst>
              </a:tr>
            </a:tbl>
          </a:graphicData>
        </a:graphic>
      </p:graphicFrame>
    </p:spTree>
    <p:extLst>
      <p:ext uri="{BB962C8B-B14F-4D97-AF65-F5344CB8AC3E}">
        <p14:creationId xmlns:p14="http://schemas.microsoft.com/office/powerpoint/2010/main" val="2651168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_theme_2014_16x9">
  <a:themeElements>
    <a:clrScheme name="Cisco Blue">
      <a:dk1>
        <a:srgbClr val="676767"/>
      </a:dk1>
      <a:lt1>
        <a:srgbClr val="FFFFFF"/>
      </a:lt1>
      <a:dk2>
        <a:srgbClr val="2968AF"/>
      </a:dk2>
      <a:lt2>
        <a:srgbClr val="FFFFFF"/>
      </a:lt2>
      <a:accent1>
        <a:srgbClr val="214794"/>
      </a:accent1>
      <a:accent2>
        <a:srgbClr val="8EBCDC"/>
      </a:accent2>
      <a:accent3>
        <a:srgbClr val="676767"/>
      </a:accent3>
      <a:accent4>
        <a:srgbClr val="57B74E"/>
      </a:accent4>
      <a:accent5>
        <a:srgbClr val="32B2DF"/>
      </a:accent5>
      <a:accent6>
        <a:srgbClr val="0D868E"/>
      </a:accent6>
      <a:hlink>
        <a:srgbClr val="2BA2D7"/>
      </a:hlink>
      <a:folHlink>
        <a:srgbClr val="2968A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isco Corporate Light">
  <a:themeElements>
    <a:clrScheme name="Cisco Color Palette">
      <a:dk1>
        <a:srgbClr val="0D274D"/>
      </a:dk1>
      <a:lt1>
        <a:srgbClr val="414244"/>
      </a:lt1>
      <a:dk2>
        <a:srgbClr val="FFFFFF"/>
      </a:dk2>
      <a:lt2>
        <a:srgbClr val="0051AF"/>
      </a:lt2>
      <a:accent1>
        <a:srgbClr val="00BCEB"/>
      </a:accent1>
      <a:accent2>
        <a:srgbClr val="74BF4B"/>
      </a:accent2>
      <a:accent3>
        <a:srgbClr val="0051AF"/>
      </a:accent3>
      <a:accent4>
        <a:srgbClr val="E2E2E2"/>
      </a:accent4>
      <a:accent5>
        <a:srgbClr val="FBAB2C"/>
      </a:accent5>
      <a:accent6>
        <a:srgbClr val="E3241B"/>
      </a:accent6>
      <a:hlink>
        <a:srgbClr val="0050AE"/>
      </a:hlink>
      <a:folHlink>
        <a:srgbClr val="00BCEB"/>
      </a:folHlink>
    </a:clrScheme>
    <a:fontScheme name="Test">
      <a:majorFont>
        <a:latin typeface="CiscoSansTT Extra Light"/>
        <a:ea typeface=""/>
        <a:cs typeface=""/>
      </a:majorFont>
      <a:minorFont>
        <a:latin typeface="CiscoSansT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Light" id="{DAAD581A-DE6E-4EDB-A519-2409A952A79C}" vid="{509E160C-2C1E-422A-9D21-A9B8E2091A7E}"/>
    </a:ext>
  </a:extLst>
</a:theme>
</file>

<file path=ppt/theme/theme4.xml><?xml version="1.0" encoding="utf-8"?>
<a:theme xmlns:a="http://schemas.openxmlformats.org/drawingml/2006/main" name="1_Cisco Corporate Light">
  <a:themeElements>
    <a:clrScheme name="Cisco Color Palette">
      <a:dk1>
        <a:srgbClr val="0D274D"/>
      </a:dk1>
      <a:lt1>
        <a:srgbClr val="414244"/>
      </a:lt1>
      <a:dk2>
        <a:srgbClr val="FFFFFF"/>
      </a:dk2>
      <a:lt2>
        <a:srgbClr val="0051AF"/>
      </a:lt2>
      <a:accent1>
        <a:srgbClr val="00BCEB"/>
      </a:accent1>
      <a:accent2>
        <a:srgbClr val="74BF4B"/>
      </a:accent2>
      <a:accent3>
        <a:srgbClr val="0051AF"/>
      </a:accent3>
      <a:accent4>
        <a:srgbClr val="E2E2E2"/>
      </a:accent4>
      <a:accent5>
        <a:srgbClr val="FBAB2C"/>
      </a:accent5>
      <a:accent6>
        <a:srgbClr val="E3241B"/>
      </a:accent6>
      <a:hlink>
        <a:srgbClr val="0050AE"/>
      </a:hlink>
      <a:folHlink>
        <a:srgbClr val="00BCEB"/>
      </a:folHlink>
    </a:clrScheme>
    <a:fontScheme name="Test">
      <a:majorFont>
        <a:latin typeface="CiscoSansTT Extra Light"/>
        <a:ea typeface=""/>
        <a:cs typeface=""/>
      </a:majorFont>
      <a:minorFont>
        <a:latin typeface="CiscoSansT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Light" id="{DAAD581A-DE6E-4EDB-A519-2409A952A79C}" vid="{509E160C-2C1E-422A-9D21-A9B8E2091A7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9B45271-8604-4295-8D8E-6AD450D36FB3}">
  <we:reference id="01cd1c88-25e9-4daa-b0ef-32dc541ed811" version="2.0.0.0" store="EXCatalog" storeType="EXCatalog"/>
  <we:alternateReferences>
    <we:reference id="WA200000068" version="2.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fa539ab-2c16-4572-9cf1-0b63237027bf">
      <UserInfo>
        <DisplayName>Victoria Owens (viowens)</DisplayName>
        <AccountId>26</AccountId>
        <AccountType/>
      </UserInfo>
      <UserInfo>
        <DisplayName>Sara Jackson (sarjacks)</DisplayName>
        <AccountId>48</AccountId>
        <AccountType/>
      </UserInfo>
      <UserInfo>
        <DisplayName>Shikha Ralleigh (sralleig)</DisplayName>
        <AccountId>49</AccountId>
        <AccountType/>
      </UserInfo>
      <UserInfo>
        <DisplayName>Lisa Wall (lwall)</DisplayName>
        <AccountId>21</AccountId>
        <AccountType/>
      </UserInfo>
      <UserInfo>
        <DisplayName>Alpesh Patel (alpeshpa)</DisplayName>
        <AccountId>14</AccountId>
        <AccountType/>
      </UserInfo>
      <UserInfo>
        <DisplayName>Mike Sanburn (msanburn)</DisplayName>
        <AccountId>18</AccountId>
        <AccountType/>
      </UserInfo>
      <UserInfo>
        <DisplayName>Ellen Chu (elchu)</DisplayName>
        <AccountId>32</AccountId>
        <AccountType/>
      </UserInfo>
      <UserInfo>
        <DisplayName>Jashoda Bothra (jbothra)</DisplayName>
        <AccountId>9</AccountId>
        <AccountType/>
      </UserInfo>
      <UserInfo>
        <DisplayName>San Lai (salai)</DisplayName>
        <AccountId>73</AccountId>
        <AccountType/>
      </UserInfo>
      <UserInfo>
        <DisplayName>Kurtis Yang (kyang)</DisplayName>
        <AccountId>35</AccountId>
        <AccountType/>
      </UserInfo>
      <UserInfo>
        <DisplayName>Par Merat (pmerat)</DisplayName>
        <AccountId>29</AccountId>
        <AccountType/>
      </UserInfo>
      <UserInfo>
        <DisplayName>David Mallory (dmallory)</DisplayName>
        <AccountId>43</AccountId>
        <AccountType/>
      </UserInfo>
      <UserInfo>
        <DisplayName>Sean Deely (sdeely)</DisplayName>
        <AccountId>20</AccountId>
        <AccountType/>
      </UserInfo>
      <UserInfo>
        <DisplayName>Shamanth Sheshadri (shshesha)</DisplayName>
        <AccountId>56</AccountId>
        <AccountType/>
      </UserInfo>
      <UserInfo>
        <DisplayName>Jennifer Tsang (jtsang)</DisplayName>
        <AccountId>65</AccountId>
        <AccountType/>
      </UserInfo>
      <UserInfo>
        <DisplayName>Abhi Jain (abhija2)</DisplayName>
        <AccountId>23</AccountId>
        <AccountType/>
      </UserInfo>
      <UserInfo>
        <DisplayName>Michael Staiger (mstaiger)</DisplayName>
        <AccountId>572</AccountId>
        <AccountType/>
      </UserInfo>
      <UserInfo>
        <DisplayName>Rohan Hutchings -X (rohhutch - RANDSTAD NORTH AMERICA INC at Cisco)</DisplayName>
        <AccountId>865</AccountId>
        <AccountType/>
      </UserInfo>
    </SharedWithUsers>
    <TaxCatchAll xmlns="dfa539ab-2c16-4572-9cf1-0b63237027bf" xsi:nil="true"/>
    <lcf76f155ced4ddcb4097134ff3c332f xmlns="08f1f0e4-938d-4459-818d-6a6b793fa213">
      <Terms xmlns="http://schemas.microsoft.com/office/infopath/2007/PartnerControls"/>
    </lcf76f155ced4ddcb4097134ff3c332f>
    <_Flow_SignoffStatus xmlns="08f1f0e4-938d-4459-818d-6a6b793fa21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AB890C4911F4248977660A5A0353BAF" ma:contentTypeVersion="20" ma:contentTypeDescription="Create a new document." ma:contentTypeScope="" ma:versionID="a23f7f6cbe7b407bb4212676a3405be2">
  <xsd:schema xmlns:xsd="http://www.w3.org/2001/XMLSchema" xmlns:xs="http://www.w3.org/2001/XMLSchema" xmlns:p="http://schemas.microsoft.com/office/2006/metadata/properties" xmlns:ns2="08f1f0e4-938d-4459-818d-6a6b793fa213" xmlns:ns3="dfa539ab-2c16-4572-9cf1-0b63237027bf" targetNamespace="http://schemas.microsoft.com/office/2006/metadata/properties" ma:root="true" ma:fieldsID="4043fceb87dce992bd14430511284f7e" ns2:_="" ns3:_="">
    <xsd:import namespace="08f1f0e4-938d-4459-818d-6a6b793fa213"/>
    <xsd:import namespace="dfa539ab-2c16-4572-9cf1-0b63237027b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lcf76f155ced4ddcb4097134ff3c332f" minOccurs="0"/>
                <xsd:element ref="ns3:TaxCatchAll" minOccurs="0"/>
                <xsd:element ref="ns2:MediaServiceObjectDetectorVersions" minOccurs="0"/>
                <xsd:element ref="ns2:_Flow_SignoffStatus" minOccurs="0"/>
                <xsd:element ref="ns2:MediaLengthInSecond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f1f0e4-938d-4459-818d-6a6b793fa2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10261dd-85c0-4e16-8580-30375acfae1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_Flow_SignoffStatus" ma:index="24" nillable="true" ma:displayName="Sign-off status" ma:internalName="Sign_x002d_off_x0020_status">
      <xsd:simpleType>
        <xsd:restriction base="dms:Text"/>
      </xsd:simpleType>
    </xsd:element>
    <xsd:element name="MediaLengthInSeconds" ma:index="25" nillable="true" ma:displayName="MediaLengthInSeconds" ma:hidden="true" ma:internalName="MediaLengthInSeconds" ma:readOnly="true">
      <xsd:simpleType>
        <xsd:restriction base="dms:Unknown"/>
      </xsd:simple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BillingMetadata" ma:index="27"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fa539ab-2c16-4572-9cf1-0b63237027b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1917a18c-3913-44c7-91fc-d1b5ba892f2d}" ma:internalName="TaxCatchAll" ma:showField="CatchAllData" ma:web="dfa539ab-2c16-4572-9cf1-0b63237027b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C99AEA-ABEB-4FD3-A3A6-0AE93114B09B}">
  <ds:schemaRefs>
    <ds:schemaRef ds:uri="http://schemas.microsoft.com/sharepoint/v3/contenttype/forms"/>
  </ds:schemaRefs>
</ds:datastoreItem>
</file>

<file path=customXml/itemProps2.xml><?xml version="1.0" encoding="utf-8"?>
<ds:datastoreItem xmlns:ds="http://schemas.openxmlformats.org/officeDocument/2006/customXml" ds:itemID="{B326E54B-7C01-47AC-B84B-8E02560FBA4A}">
  <ds:schemaRefs>
    <ds:schemaRef ds:uri="http://purl.org/dc/elements/1.1/"/>
    <ds:schemaRef ds:uri="http://purl.org/dc/terms/"/>
    <ds:schemaRef ds:uri="http://schemas.openxmlformats.org/package/2006/metadata/core-properties"/>
    <ds:schemaRef ds:uri="http://schemas.microsoft.com/office/2006/documentManagement/types"/>
    <ds:schemaRef ds:uri="http://purl.org/dc/dcmitype/"/>
    <ds:schemaRef ds:uri="http://www.w3.org/XML/1998/namespace"/>
    <ds:schemaRef ds:uri="http://schemas.microsoft.com/office/2006/metadata/properties"/>
    <ds:schemaRef ds:uri="http://schemas.microsoft.com/office/infopath/2007/PartnerControls"/>
    <ds:schemaRef ds:uri="dfa539ab-2c16-4572-9cf1-0b63237027bf"/>
    <ds:schemaRef ds:uri="08f1f0e4-938d-4459-818d-6a6b793fa213"/>
  </ds:schemaRefs>
</ds:datastoreItem>
</file>

<file path=customXml/itemProps3.xml><?xml version="1.0" encoding="utf-8"?>
<ds:datastoreItem xmlns:ds="http://schemas.openxmlformats.org/officeDocument/2006/customXml" ds:itemID="{CD328B25-E4ED-4392-AF29-1F3EF4135F70}">
  <ds:schemaRefs>
    <ds:schemaRef ds:uri="08f1f0e4-938d-4459-818d-6a6b793fa213"/>
    <ds:schemaRef ds:uri="dfa539ab-2c16-4572-9cf1-0b63237027b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1704</TotalTime>
  <Words>4885</Words>
  <Application>Microsoft Office PowerPoint</Application>
  <PresentationFormat>Widescreen</PresentationFormat>
  <Paragraphs>1098</Paragraphs>
  <Slides>40</Slides>
  <Notes>28</Notes>
  <HiddenSlides>0</HiddenSlides>
  <MMClips>0</MMClips>
  <ScaleCrop>false</ScaleCrop>
  <HeadingPairs>
    <vt:vector size="6" baseType="variant">
      <vt:variant>
        <vt:lpstr>Fonts Used</vt:lpstr>
      </vt:variant>
      <vt:variant>
        <vt:i4>17</vt:i4>
      </vt:variant>
      <vt:variant>
        <vt:lpstr>Theme</vt:lpstr>
      </vt:variant>
      <vt:variant>
        <vt:i4>4</vt:i4>
      </vt:variant>
      <vt:variant>
        <vt:lpstr>Slide Titles</vt:lpstr>
      </vt:variant>
      <vt:variant>
        <vt:i4>40</vt:i4>
      </vt:variant>
    </vt:vector>
  </HeadingPairs>
  <TitlesOfParts>
    <vt:vector size="61" baseType="lpstr">
      <vt:lpstr>CiscoSansCHS Light</vt:lpstr>
      <vt:lpstr>CiscoSansCHS Medium</vt:lpstr>
      <vt:lpstr>ＭＳ Ｐゴシック</vt:lpstr>
      <vt:lpstr>-apple-system</vt:lpstr>
      <vt:lpstr>Aptos Narrow</vt:lpstr>
      <vt:lpstr>Arial</vt:lpstr>
      <vt:lpstr>Calibri</vt:lpstr>
      <vt:lpstr>Calibri Light</vt:lpstr>
      <vt:lpstr>Ciscolight</vt:lpstr>
      <vt:lpstr>CiscoSansTT</vt:lpstr>
      <vt:lpstr>CiscoSansTT ExtraLight</vt:lpstr>
      <vt:lpstr>CiscoSansTT Light</vt:lpstr>
      <vt:lpstr>CiscoSansTT Medium</vt:lpstr>
      <vt:lpstr>Courier New</vt:lpstr>
      <vt:lpstr>Segoe UI</vt:lpstr>
      <vt:lpstr>Times New Roman</vt:lpstr>
      <vt:lpstr>Wingdings</vt:lpstr>
      <vt:lpstr>Office Theme</vt:lpstr>
      <vt:lpstr>blue_theme_2014_16x9</vt:lpstr>
      <vt:lpstr>Cisco Corporate Light</vt:lpstr>
      <vt:lpstr>1_Cisco Corporate Light</vt:lpstr>
      <vt:lpstr>P&amp;L Review</vt:lpstr>
      <vt:lpstr>Agenda</vt:lpstr>
      <vt:lpstr>Revenue</vt:lpstr>
      <vt:lpstr> Callouts </vt:lpstr>
      <vt:lpstr>{{MonthLabel}} Details</vt:lpstr>
      <vt:lpstr>{{MonthLabel}} {{QuarterLabel}}FY{{YearLabel}} Revenue Act (vs. Prior Fcst)</vt:lpstr>
      <vt:lpstr> QTD Views: Payment Route &amp; Payment Type</vt:lpstr>
      <vt:lpstr>{{QuarterLabel}} Details</vt:lpstr>
      <vt:lpstr>{{QuarterLabel}} Current vs. Prior Fcst</vt:lpstr>
      <vt:lpstr>{{QuarterLabel}} Current Comparisons </vt:lpstr>
      <vt:lpstr>{{QuarterLabel}} {{x1}}</vt:lpstr>
      <vt:lpstr>{{Month}}: {{MonthLabel}} Current &amp; {{QuarterLabel}} Commit (Final- {{dateLabel}})</vt:lpstr>
      <vt:lpstr>Next Steps/Pending Items</vt:lpstr>
      <vt:lpstr> Month End Meetings </vt:lpstr>
      <vt:lpstr>Expenses</vt:lpstr>
      <vt:lpstr>PowerPoint Presentation</vt:lpstr>
      <vt:lpstr>CML &amp; Bookings</vt:lpstr>
      <vt:lpstr>PowerPoint Presentation</vt:lpstr>
      <vt:lpstr>FY25 Q3 &amp; Historic CLC Activations</vt:lpstr>
      <vt:lpstr>FY25 CML Service and Success Track Bookings – April</vt:lpstr>
      <vt:lpstr>TRN (Cisco U) Discount (March)</vt:lpstr>
      <vt:lpstr>CML – CX Discount Only (March)</vt:lpstr>
      <vt:lpstr>PowerPoint Presentation</vt:lpstr>
      <vt:lpstr>PowerPoint Presentation</vt:lpstr>
      <vt:lpstr>BACKUP</vt:lpstr>
      <vt:lpstr>Product View: YoY &amp; QoQ Comparison</vt:lpstr>
      <vt:lpstr>Payment Route &amp; Payment Type: YoY &amp; QoQ Comparison</vt:lpstr>
      <vt:lpstr>Learning Partner View</vt:lpstr>
      <vt:lpstr>Total L&amp;C YoY </vt:lpstr>
      <vt:lpstr>Revenue Products YoY </vt:lpstr>
      <vt:lpstr>L&amp;C Revenue: FY25 Current Fcst</vt:lpstr>
      <vt:lpstr>FY25 Current Fcst  (Pymt Route &amp; Pymt Type Views)</vt:lpstr>
      <vt:lpstr>L&amp;C Revenue FY22–24 Act &amp; FY25 Fcst</vt:lpstr>
      <vt:lpstr>Q3 Commit </vt:lpstr>
      <vt:lpstr>Q3 Commit Roll-up (FINAL – 1.30.25)</vt:lpstr>
      <vt:lpstr>FY25 Plan </vt:lpstr>
      <vt:lpstr>FY25 FINAL Plan</vt:lpstr>
      <vt:lpstr>Fiscal Calendar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Sheeba Saravanan (shsarava)</dc:creator>
  <cp:lastModifiedBy>Jadon Co -X (jadco - Relanto Inc at Cisco)</cp:lastModifiedBy>
  <cp:revision>847</cp:revision>
  <dcterms:created xsi:type="dcterms:W3CDTF">2020-11-20T23:33:56Z</dcterms:created>
  <dcterms:modified xsi:type="dcterms:W3CDTF">2025-07-15T07:10:26Z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0x010100DAB890C4911F4248977660A5A0353BAF</vt:lpwstr>
  </property>
  <property fmtid="{D5CDD505-2E9C-101B-9397-08002B2CF9AE}" pid="3" name="MediaServiceImageTags">
    <vt:lpwstr/>
  </property>
  <property fmtid="{D5CDD505-2E9C-101B-9397-08002B2CF9AE}" pid="4" name="MSIP_Label_c8f49a32-fde3-48a5-9266-b5b0972a22dc_Enabled">
    <vt:lpwstr>true</vt:lpwstr>
  </property>
  <property fmtid="{D5CDD505-2E9C-101B-9397-08002B2CF9AE}" pid="5" name="MSIP_Label_c8f49a32-fde3-48a5-9266-b5b0972a22dc_SetDate">
    <vt:lpwstr>2024-06-18T20:34:01Z</vt:lpwstr>
  </property>
  <property fmtid="{D5CDD505-2E9C-101B-9397-08002B2CF9AE}" pid="6" name="MSIP_Label_c8f49a32-fde3-48a5-9266-b5b0972a22dc_Method">
    <vt:lpwstr>Standard</vt:lpwstr>
  </property>
  <property fmtid="{D5CDD505-2E9C-101B-9397-08002B2CF9AE}" pid="7" name="MSIP_Label_c8f49a32-fde3-48a5-9266-b5b0972a22dc_Name">
    <vt:lpwstr>Cisco Confidential</vt:lpwstr>
  </property>
  <property fmtid="{D5CDD505-2E9C-101B-9397-08002B2CF9AE}" pid="8" name="MSIP_Label_c8f49a32-fde3-48a5-9266-b5b0972a22dc_SiteId">
    <vt:lpwstr>5ae1af62-9505-4097-a69a-c1553ef7840e</vt:lpwstr>
  </property>
  <property fmtid="{D5CDD505-2E9C-101B-9397-08002B2CF9AE}" pid="9" name="MSIP_Label_c8f49a32-fde3-48a5-9266-b5b0972a22dc_ActionId">
    <vt:lpwstr>a3f0a745-da19-4eab-a5e5-48cd656239fc</vt:lpwstr>
  </property>
  <property fmtid="{D5CDD505-2E9C-101B-9397-08002B2CF9AE}" pid="10" name="MSIP_Label_c8f49a32-fde3-48a5-9266-b5b0972a22dc_ContentBits">
    <vt:lpwstr>2</vt:lpwstr>
  </property>
  <property fmtid="{D5CDD505-2E9C-101B-9397-08002B2CF9AE}" pid="11" name="ClassificationContentMarkingFooterLocations">
    <vt:lpwstr>Office Theme:8\blue_theme_2014_16x9:3\Cisco Corporate Light:3\1_Cisco Corporate Light:3</vt:lpwstr>
  </property>
  <property fmtid="{D5CDD505-2E9C-101B-9397-08002B2CF9AE}" pid="12" name="ClassificationContentMarkingFooterText">
    <vt:lpwstr>Cisco Confidential</vt:lpwstr>
  </property>
</Properties>
</file>