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620000" cy="3657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sz="5200" dirty="0" smtClean="0"/>
              <a:t>-</a:t>
            </a:r>
            <a:r>
              <a:rPr lang="en-US" sz="5200" dirty="0" err="1" smtClean="0"/>
              <a:t>Bishal</a:t>
            </a:r>
            <a:r>
              <a:rPr lang="en-US" sz="5200" dirty="0" smtClean="0"/>
              <a:t> Roy</a:t>
            </a:r>
          </a:p>
          <a:p>
            <a:pPr algn="r"/>
            <a:endParaRPr lang="en-US" sz="52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Array Declaration</a:t>
            </a:r>
          </a:p>
          <a:p>
            <a:r>
              <a:rPr lang="en-US" dirty="0" smtClean="0"/>
              <a:t>Array Initialization</a:t>
            </a:r>
          </a:p>
          <a:p>
            <a:r>
              <a:rPr lang="en-US" dirty="0" smtClean="0"/>
              <a:t>Processing Arrays</a:t>
            </a:r>
          </a:p>
          <a:p>
            <a:r>
              <a:rPr lang="en-US" dirty="0" smtClean="0"/>
              <a:t>Bound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7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An  array can be considered as a group which is a collection of like values referred by a common name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An array can be of any data type for example: Float,String etc</a:t>
            </a:r>
          </a:p>
          <a:p>
            <a:pPr marL="514350" indent="-514350"/>
            <a:r>
              <a:rPr lang="en-US" dirty="0" smtClean="0"/>
              <a:t>An element of an array is referred by its index.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  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688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1024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 flipH="1" flipV="1">
            <a:off x="1219200" y="3429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3886200"/>
            <a:ext cx="243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entire array is referred by a  single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2743200"/>
            <a:ext cx="1524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Numbers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438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0                 1                  2                  3                  4                5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114800"/>
            <a:ext cx="243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index has a value.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1200" y="3352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declaration of an array is as follows:-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type  variable_name[ 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</a:t>
            </a:r>
            <a:r>
              <a:rPr lang="en-US" dirty="0" smtClean="0">
                <a:solidFill>
                  <a:srgbClr val="002060"/>
                </a:solidFill>
              </a:rPr>
              <a:t>int [ ] result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int[</a:t>
            </a:r>
            <a:r>
              <a:rPr lang="en-US" sz="18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float [ ] result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float[</a:t>
            </a:r>
            <a:r>
              <a:rPr lang="en-US" sz="1800" dirty="0" smtClean="0">
                <a:solidFill>
                  <a:srgbClr val="002060"/>
                </a:solidFill>
              </a:rPr>
              <a:t>400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char[ ] codes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char[</a:t>
            </a:r>
            <a:r>
              <a:rPr lang="en-US" sz="1800" dirty="0" smtClean="0">
                <a:solidFill>
                  <a:srgbClr val="002060"/>
                </a:solidFill>
              </a:rPr>
              <a:t>1700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boolean[ ] flags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boolean[</a:t>
            </a:r>
            <a:r>
              <a:rPr lang="en-US" sz="1800" dirty="0" smtClean="0">
                <a:solidFill>
                  <a:srgbClr val="002060"/>
                </a:solidFill>
              </a:rPr>
              <a:t>30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371600" y="2819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Array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811865" y="2764802"/>
            <a:ext cx="6096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type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an array is defined by giving values to an array.</a:t>
            </a:r>
          </a:p>
          <a:p>
            <a:r>
              <a:rPr lang="en-US" dirty="0" smtClean="0"/>
              <a:t>The values are seperated by commas and enclosed in braces.</a:t>
            </a:r>
          </a:p>
          <a:p>
            <a:r>
              <a:rPr lang="en-US" dirty="0" smtClean="0"/>
              <a:t>Examples:-</a:t>
            </a:r>
          </a:p>
          <a:p>
            <a:pPr>
              <a:buNone/>
            </a:pPr>
            <a:r>
              <a:rPr lang="en-US" dirty="0" smtClean="0"/>
              <a:t>        int [ ] scores</a:t>
            </a:r>
            <a:r>
              <a:rPr lang="en-US" sz="1800" dirty="0" smtClean="0"/>
              <a:t>=</a:t>
            </a:r>
            <a:r>
              <a:rPr lang="en-US" dirty="0" smtClean="0"/>
              <a:t>{</a:t>
            </a:r>
            <a:r>
              <a:rPr lang="en-US" sz="2000" dirty="0" smtClean="0"/>
              <a:t>26,89,233,344,24,789};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dirty="0" smtClean="0"/>
              <a:t>char [ ]  grades</a:t>
            </a:r>
            <a:r>
              <a:rPr lang="en-US" sz="2400" dirty="0" smtClean="0"/>
              <a:t> </a:t>
            </a:r>
            <a:r>
              <a:rPr lang="en-US" sz="2000" dirty="0" smtClean="0"/>
              <a:t>={‘A’,’B’,’C’};</a:t>
            </a:r>
          </a:p>
          <a:p>
            <a:pPr>
              <a:buNone/>
            </a:pPr>
            <a:r>
              <a:rPr lang="en-US" dirty="0" smtClean="0"/>
              <a:t>Note when an array is initialized:</a:t>
            </a:r>
          </a:p>
          <a:p>
            <a:r>
              <a:rPr lang="en-US" dirty="0" smtClean="0"/>
              <a:t>new  operator is not used.</a:t>
            </a:r>
          </a:p>
          <a:p>
            <a:r>
              <a:rPr lang="en-US" dirty="0" smtClean="0"/>
              <a:t>size value is not specified.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All array indexes start with index </a:t>
            </a:r>
            <a:r>
              <a:rPr lang="en-US" sz="9600" dirty="0" smtClean="0">
                <a:solidFill>
                  <a:srgbClr val="FF0000"/>
                </a:solidFill>
              </a:rPr>
              <a:t>zero.</a:t>
            </a:r>
          </a:p>
          <a:p>
            <a:r>
              <a:rPr lang="en-US" sz="9600" dirty="0" smtClean="0"/>
              <a:t>A specified element of an array can be accessed by specifying its index within square brackets.</a:t>
            </a:r>
          </a:p>
          <a:p>
            <a:pPr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   Example: int [ ] scores={26,89,233,344,24,789};</a:t>
            </a:r>
          </a:p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                     System.out.println(scores[4]);</a:t>
            </a:r>
          </a:p>
          <a:p>
            <a:r>
              <a:rPr lang="en-US" sz="9600" dirty="0" smtClean="0"/>
              <a:t>A </a:t>
            </a:r>
            <a:r>
              <a:rPr lang="en-US" sz="9600" dirty="0" smtClean="0">
                <a:solidFill>
                  <a:srgbClr val="FF33CC"/>
                </a:solidFill>
              </a:rPr>
              <a:t> for (   )  </a:t>
            </a:r>
            <a:r>
              <a:rPr lang="en-US" sz="9600" dirty="0" smtClean="0"/>
              <a:t>loop is used to process each of the elements present in an array turn by turn.</a:t>
            </a:r>
          </a:p>
          <a:p>
            <a:r>
              <a:rPr lang="en-US" sz="9600" dirty="0" smtClean="0"/>
              <a:t>The loop is controlled by a controlled variable </a:t>
            </a:r>
            <a:r>
              <a:rPr lang="en-US" sz="9600" dirty="0" err="1" smtClean="0">
                <a:solidFill>
                  <a:srgbClr val="FF33CC"/>
                </a:solidFill>
              </a:rPr>
              <a:t>i</a:t>
            </a:r>
            <a:r>
              <a:rPr lang="en-US" sz="9600" dirty="0" smtClean="0">
                <a:solidFill>
                  <a:srgbClr val="FF33CC"/>
                </a:solidFill>
              </a:rPr>
              <a:t>, </a:t>
            </a:r>
            <a:r>
              <a:rPr lang="en-US" sz="9600" dirty="0" smtClean="0"/>
              <a:t>which is used to access array elements.</a:t>
            </a:r>
            <a:endParaRPr lang="en-US" sz="9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9600" dirty="0" smtClean="0">
                <a:solidFill>
                  <a:srgbClr val="7030A0"/>
                </a:solidFill>
              </a:rPr>
              <a:t>   For Example:</a:t>
            </a:r>
          </a:p>
          <a:p>
            <a:pPr>
              <a:buNone/>
            </a:pPr>
            <a:r>
              <a:rPr lang="en-US" sz="9600" dirty="0" smtClean="0">
                <a:solidFill>
                  <a:srgbClr val="7030A0"/>
                </a:solidFill>
              </a:rPr>
              <a:t>       </a:t>
            </a:r>
            <a:r>
              <a:rPr lang="en-US" sz="9600" dirty="0" err="1" smtClean="0"/>
              <a:t>int</a:t>
            </a:r>
            <a:r>
              <a:rPr lang="en-US" sz="9600" dirty="0" smtClean="0"/>
              <a:t> scores</a:t>
            </a:r>
            <a:r>
              <a:rPr lang="en-US" sz="8000" dirty="0" smtClean="0"/>
              <a:t>[ </a:t>
            </a:r>
            <a:r>
              <a:rPr lang="en-US" sz="8000" dirty="0" smtClean="0"/>
              <a:t>]</a:t>
            </a:r>
            <a:r>
              <a:rPr lang="en-US" sz="7200" dirty="0" smtClean="0"/>
              <a:t>=</a:t>
            </a:r>
            <a:r>
              <a:rPr lang="en-US" sz="8000" dirty="0" smtClean="0"/>
              <a:t>{2,4};</a:t>
            </a:r>
            <a:endParaRPr lang="en-US" sz="8000" dirty="0" smtClean="0"/>
          </a:p>
          <a:p>
            <a:pPr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</a:t>
            </a:r>
            <a:r>
              <a:rPr lang="en-US" sz="8000" dirty="0" smtClean="0"/>
              <a:t>   </a:t>
            </a:r>
            <a:r>
              <a:rPr lang="en-US" sz="9600" dirty="0" smtClean="0"/>
              <a:t>for(</a:t>
            </a:r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err="1" smtClean="0"/>
              <a:t>i</a:t>
            </a:r>
            <a:r>
              <a:rPr lang="en-US" sz="7200" dirty="0" smtClean="0"/>
              <a:t>=</a:t>
            </a:r>
            <a:r>
              <a:rPr lang="en-US" sz="9600" dirty="0" smtClean="0"/>
              <a:t>0;i</a:t>
            </a:r>
            <a:r>
              <a:rPr lang="en-US" sz="7200" dirty="0" smtClean="0"/>
              <a:t>&lt;</a:t>
            </a:r>
            <a:r>
              <a:rPr lang="en-US" sz="9600" dirty="0" smtClean="0"/>
              <a:t>2;i</a:t>
            </a:r>
            <a:r>
              <a:rPr lang="en-US" sz="7200" dirty="0" smtClean="0"/>
              <a:t>++</a:t>
            </a:r>
            <a:r>
              <a:rPr lang="en-US" sz="9600" dirty="0" smtClean="0"/>
              <a:t>)</a:t>
            </a:r>
          </a:p>
          <a:p>
            <a:pPr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         </a:t>
            </a:r>
            <a:r>
              <a:rPr lang="en-US" sz="9600" dirty="0" err="1" smtClean="0"/>
              <a:t>System.out.println</a:t>
            </a:r>
            <a:r>
              <a:rPr lang="en-US" sz="9600" dirty="0" smtClean="0"/>
              <a:t>(“Numbers: ”+scores</a:t>
            </a:r>
            <a:r>
              <a:rPr lang="en-US" sz="8000" dirty="0" smtClean="0"/>
              <a:t>[</a:t>
            </a:r>
            <a:r>
              <a:rPr lang="en-US" sz="8000" dirty="0" err="1" smtClean="0"/>
              <a:t>i</a:t>
            </a:r>
            <a:r>
              <a:rPr lang="en-US" sz="8000" dirty="0" smtClean="0"/>
              <a:t>]</a:t>
            </a:r>
            <a:r>
              <a:rPr lang="en-US" sz="9600" dirty="0" smtClean="0"/>
              <a:t>);</a:t>
            </a:r>
          </a:p>
          <a:p>
            <a:pPr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BOUND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7772400" cy="4572000"/>
          </a:xfrm>
        </p:spPr>
        <p:txBody>
          <a:bodyPr/>
          <a:lstStyle/>
          <a:p>
            <a:r>
              <a:rPr lang="en-US" dirty="0" smtClean="0"/>
              <a:t>Once an array is created, it has a fixed size and the index must be in bounds (0 to N</a:t>
            </a:r>
            <a:r>
              <a:rPr lang="en-US" sz="2800" dirty="0" smtClean="0"/>
              <a:t>–</a:t>
            </a:r>
            <a:r>
              <a:rPr lang="en-US" dirty="0" smtClean="0"/>
              <a:t>1) .</a:t>
            </a:r>
          </a:p>
          <a:p>
            <a:r>
              <a:rPr lang="en-US" dirty="0" smtClean="0"/>
              <a:t>The java interpreter throws </a:t>
            </a:r>
            <a:r>
              <a:rPr lang="en-US" dirty="0" smtClean="0">
                <a:solidFill>
                  <a:schemeClr val="accent6"/>
                </a:solidFill>
              </a:rPr>
              <a:t>ArrayIndexOutOfBoundsException  </a:t>
            </a:r>
            <a:r>
              <a:rPr lang="en-US" dirty="0" smtClean="0"/>
              <a:t>if an array index is out of bounds.</a:t>
            </a:r>
          </a:p>
          <a:p>
            <a:r>
              <a:rPr lang="en-US" dirty="0" smtClean="0"/>
              <a:t>If an array </a:t>
            </a:r>
            <a:r>
              <a:rPr lang="en-US" dirty="0" smtClean="0">
                <a:solidFill>
                  <a:srgbClr val="7030A0"/>
                </a:solidFill>
              </a:rPr>
              <a:t>result</a:t>
            </a:r>
            <a:r>
              <a:rPr lang="en-US" dirty="0" smtClean="0"/>
              <a:t> contains 100 values then its index must range from 0 to 99. If  it does not happen it will cause the above exception to be thrown.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24400"/>
            <a:ext cx="8001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For example: for(</a:t>
            </a:r>
            <a:r>
              <a:rPr lang="en-US" sz="2400" dirty="0" err="1" smtClean="0">
                <a:solidFill>
                  <a:schemeClr val="accent2"/>
                </a:solidFill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0 ;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&lt;=</a:t>
            </a:r>
            <a:r>
              <a:rPr lang="en-US" sz="2400" dirty="0" smtClean="0">
                <a:solidFill>
                  <a:schemeClr val="accent2"/>
                </a:solidFill>
              </a:rPr>
              <a:t>100 ;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++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                                result[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]</a:t>
            </a:r>
            <a:r>
              <a:rPr lang="en-US" sz="1600" dirty="0" smtClean="0">
                <a:solidFill>
                  <a:schemeClr val="accent2"/>
                </a:solidFill>
              </a:rPr>
              <a:t>=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*100;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409</TotalTime>
  <Words>414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ARRAYS IN JAVA</vt:lpstr>
      <vt:lpstr>Topics to cover:</vt:lpstr>
      <vt:lpstr>ARRAYS</vt:lpstr>
      <vt:lpstr>    ARRAY DECLARATION</vt:lpstr>
      <vt:lpstr> ARRAY INITIALIZATION</vt:lpstr>
      <vt:lpstr>PROCESSING ARRAYS</vt:lpstr>
      <vt:lpstr>BOUND CHECKING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INSPIRON</dc:creator>
  <cp:lastModifiedBy>Singh, Vinay Pratap</cp:lastModifiedBy>
  <cp:revision>62</cp:revision>
  <dcterms:created xsi:type="dcterms:W3CDTF">2019-06-28T18:17:13Z</dcterms:created>
  <dcterms:modified xsi:type="dcterms:W3CDTF">2019-07-01T09:56:34Z</dcterms:modified>
</cp:coreProperties>
</file>