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3AB1-29A7-4EEF-AFB0-A1E5BF471931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6DC5E8F-45BD-4A79-9862-37ADAA22A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3AB1-29A7-4EEF-AFB0-A1E5BF471931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5E8F-45BD-4A79-9862-37ADAA22A8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3AB1-29A7-4EEF-AFB0-A1E5BF471931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5E8F-45BD-4A79-9862-37ADAA22A8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3AB1-29A7-4EEF-AFB0-A1E5BF471931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5E8F-45BD-4A79-9862-37ADAA22A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3AB1-29A7-4EEF-AFB0-A1E5BF471931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6DC5E8F-45BD-4A79-9862-37ADAA22A8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3AB1-29A7-4EEF-AFB0-A1E5BF471931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5E8F-45BD-4A79-9862-37ADAA22A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3AB1-29A7-4EEF-AFB0-A1E5BF471931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5E8F-45BD-4A79-9862-37ADAA22A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3AB1-29A7-4EEF-AFB0-A1E5BF471931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5E8F-45BD-4A79-9862-37ADAA22A8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3AB1-29A7-4EEF-AFB0-A1E5BF471931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5E8F-45BD-4A79-9862-37ADAA22A8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3AB1-29A7-4EEF-AFB0-A1E5BF471931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C5E8F-45BD-4A79-9862-37ADAA22A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3AB1-29A7-4EEF-AFB0-A1E5BF471931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6DC5E8F-45BD-4A79-9862-37ADAA22A8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CE3AB1-29A7-4EEF-AFB0-A1E5BF471931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6DC5E8F-45BD-4A79-9862-37ADAA22A8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7620000" cy="3657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r"/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sz="5200" dirty="0" smtClean="0"/>
              <a:t>-</a:t>
            </a:r>
            <a:r>
              <a:rPr lang="en-US" sz="5200" dirty="0" err="1" smtClean="0"/>
              <a:t>Bishal</a:t>
            </a:r>
            <a:r>
              <a:rPr lang="en-US" sz="5200" dirty="0" smtClean="0"/>
              <a:t> Roy</a:t>
            </a:r>
          </a:p>
          <a:p>
            <a:pPr algn="r"/>
            <a:endParaRPr lang="en-US" sz="52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r>
              <a:rPr lang="en-US" dirty="0" smtClean="0"/>
              <a:t>ARRAYS IN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777240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An  array can be considered as a group which is a collection of like </a:t>
            </a:r>
            <a:r>
              <a:rPr lang="en-US" dirty="0" smtClean="0"/>
              <a:t>values referred </a:t>
            </a:r>
            <a:r>
              <a:rPr lang="en-US" dirty="0" smtClean="0"/>
              <a:t>by a common name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/>
            <a:r>
              <a:rPr lang="en-US" dirty="0" smtClean="0"/>
              <a:t>An array can be of any data type for example: Float,String etc</a:t>
            </a:r>
          </a:p>
          <a:p>
            <a:pPr marL="514350" indent="-514350"/>
            <a:r>
              <a:rPr lang="en-US" dirty="0" smtClean="0"/>
              <a:t>An element of an array is referred by its index.</a:t>
            </a:r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2819400"/>
          <a:ext cx="609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    123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566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688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1024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5400000" flipH="1" flipV="1">
            <a:off x="1219200" y="34290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7200" y="3886200"/>
            <a:ext cx="243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entire array is referred by a  single 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3400" y="2743200"/>
            <a:ext cx="1524000" cy="609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Numbers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828800" y="24384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0                 1                  2                  3                  4                5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24400" y="4114800"/>
            <a:ext cx="243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index has a value.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791200" y="33528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ARRAY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declaration of an array is as follows:-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</a:rPr>
              <a:t>type  variable_name[ 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example: </a:t>
            </a:r>
            <a:r>
              <a:rPr lang="en-US" dirty="0" smtClean="0">
                <a:solidFill>
                  <a:srgbClr val="002060"/>
                </a:solidFill>
              </a:rPr>
              <a:t>int [ ] result</a:t>
            </a:r>
            <a:r>
              <a:rPr lang="en-US" sz="1600" dirty="0" smtClean="0">
                <a:solidFill>
                  <a:srgbClr val="002060"/>
                </a:solidFill>
              </a:rPr>
              <a:t>=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new int[</a:t>
            </a:r>
            <a:r>
              <a:rPr lang="en-US" sz="1800" dirty="0" smtClean="0">
                <a:solidFill>
                  <a:srgbClr val="002060"/>
                </a:solidFill>
              </a:rPr>
              <a:t>10</a:t>
            </a:r>
            <a:r>
              <a:rPr lang="en-US" dirty="0" smtClean="0">
                <a:solidFill>
                  <a:srgbClr val="002060"/>
                </a:solidFill>
              </a:rPr>
              <a:t>];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                 float [ ] result</a:t>
            </a:r>
            <a:r>
              <a:rPr lang="en-US" sz="1600" dirty="0" smtClean="0">
                <a:solidFill>
                  <a:srgbClr val="002060"/>
                </a:solidFill>
              </a:rPr>
              <a:t>=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new float[</a:t>
            </a:r>
            <a:r>
              <a:rPr lang="en-US" sz="1800" dirty="0" smtClean="0">
                <a:solidFill>
                  <a:srgbClr val="002060"/>
                </a:solidFill>
              </a:rPr>
              <a:t>400</a:t>
            </a:r>
            <a:r>
              <a:rPr lang="en-US" dirty="0" smtClean="0">
                <a:solidFill>
                  <a:srgbClr val="002060"/>
                </a:solidFill>
              </a:rPr>
              <a:t>];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                 char[ ] codes</a:t>
            </a:r>
            <a:r>
              <a:rPr lang="en-US" sz="1600" dirty="0" smtClean="0">
                <a:solidFill>
                  <a:srgbClr val="002060"/>
                </a:solidFill>
              </a:rPr>
              <a:t>=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new char[</a:t>
            </a:r>
            <a:r>
              <a:rPr lang="en-US" sz="1800" dirty="0" smtClean="0">
                <a:solidFill>
                  <a:srgbClr val="002060"/>
                </a:solidFill>
              </a:rPr>
              <a:t>1700</a:t>
            </a:r>
            <a:r>
              <a:rPr lang="en-US" dirty="0" smtClean="0">
                <a:solidFill>
                  <a:srgbClr val="002060"/>
                </a:solidFill>
              </a:rPr>
              <a:t>];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                     boolean[ ] flags</a:t>
            </a:r>
            <a:r>
              <a:rPr lang="en-US" sz="1600" dirty="0" smtClean="0">
                <a:solidFill>
                  <a:srgbClr val="002060"/>
                </a:solidFill>
              </a:rPr>
              <a:t>=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new boolean[</a:t>
            </a:r>
            <a:r>
              <a:rPr lang="en-US" sz="1800" dirty="0" smtClean="0">
                <a:solidFill>
                  <a:srgbClr val="002060"/>
                </a:solidFill>
              </a:rPr>
              <a:t>30</a:t>
            </a:r>
            <a:r>
              <a:rPr lang="en-US" dirty="0" smtClean="0">
                <a:solidFill>
                  <a:srgbClr val="002060"/>
                </a:solidFill>
              </a:rPr>
              <a:t>];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371600" y="2819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38400" y="3124200"/>
            <a:ext cx="1447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Array name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2811865" y="2764802"/>
            <a:ext cx="609600" cy="3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90600" y="3124200"/>
            <a:ext cx="1447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Data type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ARRAY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 of an array is defined by giving values to an array.</a:t>
            </a:r>
          </a:p>
          <a:p>
            <a:r>
              <a:rPr lang="en-US" dirty="0" smtClean="0"/>
              <a:t>The values are seperated by commas and enclosed in braces.</a:t>
            </a:r>
          </a:p>
          <a:p>
            <a:r>
              <a:rPr lang="en-US" dirty="0" smtClean="0"/>
              <a:t>Examples:-</a:t>
            </a:r>
          </a:p>
          <a:p>
            <a:pPr>
              <a:buNone/>
            </a:pPr>
            <a:r>
              <a:rPr lang="en-US" dirty="0" smtClean="0"/>
              <a:t>        int [ ] scores</a:t>
            </a:r>
            <a:r>
              <a:rPr lang="en-US" sz="1800" dirty="0" smtClean="0"/>
              <a:t>=</a:t>
            </a:r>
            <a:r>
              <a:rPr lang="en-US" dirty="0" smtClean="0"/>
              <a:t>{</a:t>
            </a:r>
            <a:r>
              <a:rPr lang="en-US" sz="2000" dirty="0" smtClean="0"/>
              <a:t>26,89,233,344,24,789};</a:t>
            </a:r>
          </a:p>
          <a:p>
            <a:pPr>
              <a:buNone/>
            </a:pPr>
            <a:r>
              <a:rPr lang="en-US" sz="2000" dirty="0" smtClean="0"/>
              <a:t>          </a:t>
            </a:r>
            <a:r>
              <a:rPr lang="en-US" dirty="0" smtClean="0"/>
              <a:t>char [ ]  grades</a:t>
            </a:r>
            <a:r>
              <a:rPr lang="en-US" sz="2400" dirty="0" smtClean="0"/>
              <a:t> </a:t>
            </a:r>
            <a:r>
              <a:rPr lang="en-US" sz="2000" dirty="0" smtClean="0"/>
              <a:t>={‘A’,’B’,’C’};</a:t>
            </a:r>
          </a:p>
          <a:p>
            <a:pPr>
              <a:buNone/>
            </a:pPr>
            <a:r>
              <a:rPr lang="en-US" dirty="0" smtClean="0"/>
              <a:t>Note when an array is initialized:</a:t>
            </a:r>
          </a:p>
          <a:p>
            <a:r>
              <a:rPr lang="en-US" dirty="0" smtClean="0"/>
              <a:t>new  operator is not used.</a:t>
            </a:r>
          </a:p>
          <a:p>
            <a:r>
              <a:rPr lang="en-US" dirty="0" smtClean="0"/>
              <a:t>size value is not specified.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PROCESSING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All array indexes start with index </a:t>
            </a:r>
            <a:r>
              <a:rPr lang="en-US" sz="9600" dirty="0" smtClean="0">
                <a:solidFill>
                  <a:srgbClr val="FF0000"/>
                </a:solidFill>
              </a:rPr>
              <a:t>zero.</a:t>
            </a:r>
          </a:p>
          <a:p>
            <a:r>
              <a:rPr lang="en-US" sz="9600" dirty="0" smtClean="0"/>
              <a:t>A specified element of an array can be accessed by specifying its index within square brackets.</a:t>
            </a:r>
          </a:p>
          <a:p>
            <a:pPr algn="ctr">
              <a:buNone/>
            </a:pPr>
            <a:r>
              <a:rPr lang="en-US" sz="9600" dirty="0" smtClean="0">
                <a:solidFill>
                  <a:srgbClr val="FF0000"/>
                </a:solidFill>
              </a:rPr>
              <a:t>    Example: int [ ] scores={26,89,233,344,24,789};</a:t>
            </a:r>
          </a:p>
          <a:p>
            <a:pPr>
              <a:buNone/>
            </a:pPr>
            <a:r>
              <a:rPr lang="en-US" sz="9600" dirty="0" smtClean="0">
                <a:solidFill>
                  <a:srgbClr val="FF0000"/>
                </a:solidFill>
              </a:rPr>
              <a:t>                      System.out.println(scores[4]);</a:t>
            </a:r>
          </a:p>
          <a:p>
            <a:r>
              <a:rPr lang="en-US" sz="9600" dirty="0" smtClean="0"/>
              <a:t>A </a:t>
            </a:r>
            <a:r>
              <a:rPr lang="en-US" sz="9600" dirty="0" smtClean="0">
                <a:solidFill>
                  <a:srgbClr val="FF33CC"/>
                </a:solidFill>
              </a:rPr>
              <a:t> for (   )  </a:t>
            </a:r>
            <a:r>
              <a:rPr lang="en-US" sz="9600" dirty="0" smtClean="0"/>
              <a:t>loop is used to process each of the elements present in an array turn by turn.</a:t>
            </a:r>
          </a:p>
          <a:p>
            <a:r>
              <a:rPr lang="en-US" sz="9600" dirty="0" smtClean="0"/>
              <a:t>The loop is controlled by a controlled variable </a:t>
            </a:r>
            <a:r>
              <a:rPr lang="en-US" sz="9600" dirty="0" err="1" smtClean="0">
                <a:solidFill>
                  <a:srgbClr val="FF33CC"/>
                </a:solidFill>
              </a:rPr>
              <a:t>i</a:t>
            </a:r>
            <a:r>
              <a:rPr lang="en-US" sz="9600" dirty="0" smtClean="0">
                <a:solidFill>
                  <a:srgbClr val="FF33CC"/>
                </a:solidFill>
              </a:rPr>
              <a:t>, </a:t>
            </a:r>
            <a:r>
              <a:rPr lang="en-US" sz="9600" dirty="0" smtClean="0"/>
              <a:t>which is used to access array elements.</a:t>
            </a:r>
            <a:endParaRPr lang="en-US" sz="96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9600" dirty="0" smtClean="0">
                <a:solidFill>
                  <a:srgbClr val="7030A0"/>
                </a:solidFill>
              </a:rPr>
              <a:t>   For Example:</a:t>
            </a:r>
          </a:p>
          <a:p>
            <a:pPr>
              <a:buNone/>
            </a:pPr>
            <a:r>
              <a:rPr lang="en-US" sz="9600" dirty="0" smtClean="0">
                <a:solidFill>
                  <a:srgbClr val="7030A0"/>
                </a:solidFill>
              </a:rPr>
              <a:t>       </a:t>
            </a:r>
            <a:r>
              <a:rPr lang="en-US" sz="9600" dirty="0" err="1" smtClean="0"/>
              <a:t>int</a:t>
            </a:r>
            <a:r>
              <a:rPr lang="en-US" sz="9600" dirty="0" smtClean="0"/>
              <a:t> scores</a:t>
            </a:r>
            <a:r>
              <a:rPr lang="en-US" sz="8000" dirty="0" smtClean="0"/>
              <a:t>[ ]</a:t>
            </a:r>
            <a:r>
              <a:rPr lang="en-US" sz="7200" dirty="0" smtClean="0"/>
              <a:t>=</a:t>
            </a:r>
            <a:r>
              <a:rPr lang="en-US" sz="9600" dirty="0" smtClean="0"/>
              <a:t>new </a:t>
            </a:r>
            <a:r>
              <a:rPr lang="en-US" sz="9600" dirty="0" err="1" smtClean="0"/>
              <a:t>int</a:t>
            </a:r>
            <a:r>
              <a:rPr lang="en-US" sz="8000" dirty="0" smtClean="0"/>
              <a:t>[ 2 ];</a:t>
            </a:r>
          </a:p>
          <a:p>
            <a:pPr>
              <a:buNone/>
            </a:pPr>
            <a:r>
              <a:rPr lang="en-US" sz="9600" dirty="0" smtClean="0"/>
              <a:t>       for(</a:t>
            </a:r>
            <a:r>
              <a:rPr lang="en-US" sz="9600" dirty="0" err="1" smtClean="0"/>
              <a:t>int</a:t>
            </a:r>
            <a:r>
              <a:rPr lang="en-US" sz="9600" dirty="0" smtClean="0"/>
              <a:t> </a:t>
            </a:r>
            <a:r>
              <a:rPr lang="en-US" sz="9600" dirty="0" err="1" smtClean="0"/>
              <a:t>i</a:t>
            </a:r>
            <a:r>
              <a:rPr lang="en-US" sz="7200" dirty="0" smtClean="0"/>
              <a:t>=</a:t>
            </a:r>
            <a:r>
              <a:rPr lang="en-US" sz="9600" dirty="0" smtClean="0"/>
              <a:t>0;i</a:t>
            </a:r>
            <a:r>
              <a:rPr lang="en-US" sz="7200" dirty="0" smtClean="0"/>
              <a:t>&lt;</a:t>
            </a:r>
            <a:r>
              <a:rPr lang="en-US" sz="9600" dirty="0" smtClean="0"/>
              <a:t>2;i</a:t>
            </a:r>
            <a:r>
              <a:rPr lang="en-US" sz="7200" dirty="0" smtClean="0"/>
              <a:t>++</a:t>
            </a:r>
            <a:r>
              <a:rPr lang="en-US" sz="9600" dirty="0" smtClean="0"/>
              <a:t>)</a:t>
            </a:r>
          </a:p>
          <a:p>
            <a:pPr algn="ctr">
              <a:buNone/>
            </a:pPr>
            <a:r>
              <a:rPr lang="en-US" sz="9600" dirty="0" smtClean="0"/>
              <a:t>                   </a:t>
            </a:r>
            <a:r>
              <a:rPr lang="en-US" sz="9600" dirty="0" err="1" smtClean="0"/>
              <a:t>System.out.println</a:t>
            </a:r>
            <a:r>
              <a:rPr lang="en-US" sz="9600" dirty="0" smtClean="0"/>
              <a:t>(“Numbers:”+scores</a:t>
            </a:r>
            <a:r>
              <a:rPr lang="en-US" sz="8000" dirty="0" smtClean="0"/>
              <a:t>[</a:t>
            </a:r>
            <a:r>
              <a:rPr lang="en-US" sz="8000" dirty="0" err="1" smtClean="0"/>
              <a:t>i</a:t>
            </a:r>
            <a:r>
              <a:rPr lang="en-US" sz="8000" dirty="0" smtClean="0"/>
              <a:t>]</a:t>
            </a:r>
            <a:r>
              <a:rPr lang="en-US" sz="9600" dirty="0" smtClean="0"/>
              <a:t>);</a:t>
            </a:r>
          </a:p>
          <a:p>
            <a:pPr>
              <a:buNone/>
            </a:pPr>
            <a:endParaRPr lang="en-US" sz="3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3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BOUND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143000"/>
            <a:ext cx="7772400" cy="4572000"/>
          </a:xfrm>
        </p:spPr>
        <p:txBody>
          <a:bodyPr/>
          <a:lstStyle/>
          <a:p>
            <a:r>
              <a:rPr lang="en-US" dirty="0" smtClean="0"/>
              <a:t>Once an array is created, it has a fixed size and the index must be in bounds (0 to N</a:t>
            </a:r>
            <a:r>
              <a:rPr lang="en-US" sz="2800" dirty="0" smtClean="0"/>
              <a:t>–</a:t>
            </a:r>
            <a:r>
              <a:rPr lang="en-US" dirty="0" smtClean="0"/>
              <a:t>1) .</a:t>
            </a:r>
          </a:p>
          <a:p>
            <a:r>
              <a:rPr lang="en-US" dirty="0" smtClean="0"/>
              <a:t>The java interpreter throws </a:t>
            </a:r>
            <a:r>
              <a:rPr lang="en-US" dirty="0" smtClean="0">
                <a:solidFill>
                  <a:schemeClr val="accent6"/>
                </a:solidFill>
              </a:rPr>
              <a:t>ArrayIndexOutOfBoundsException  </a:t>
            </a:r>
            <a:r>
              <a:rPr lang="en-US" dirty="0" smtClean="0"/>
              <a:t>if an array index is out of bounds.</a:t>
            </a:r>
          </a:p>
          <a:p>
            <a:r>
              <a:rPr lang="en-US" dirty="0" smtClean="0"/>
              <a:t>If an array </a:t>
            </a:r>
            <a:r>
              <a:rPr lang="en-US" dirty="0" smtClean="0">
                <a:solidFill>
                  <a:srgbClr val="7030A0"/>
                </a:solidFill>
              </a:rPr>
              <a:t>result</a:t>
            </a:r>
            <a:r>
              <a:rPr lang="en-US" dirty="0" smtClean="0"/>
              <a:t> contains 100 values then its index must range from 0 to 99. If  it does not happen it will cause the above exception to be thrown.</a:t>
            </a:r>
          </a:p>
          <a:p>
            <a:pPr>
              <a:buNone/>
            </a:pPr>
            <a:r>
              <a:rPr lang="en-US" dirty="0" smtClean="0"/>
              <a:t>      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724400"/>
            <a:ext cx="80010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For example: for(</a:t>
            </a:r>
            <a:r>
              <a:rPr lang="en-US" sz="2400" dirty="0" err="1" smtClean="0">
                <a:solidFill>
                  <a:schemeClr val="accent2"/>
                </a:solidFill>
              </a:rPr>
              <a:t>int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sz="2400" dirty="0" smtClean="0">
                <a:solidFill>
                  <a:schemeClr val="accent2"/>
                </a:solidFill>
              </a:rPr>
              <a:t>0 ; </a:t>
            </a:r>
            <a:r>
              <a:rPr lang="en-US" sz="2400" dirty="0" err="1" smtClean="0">
                <a:solidFill>
                  <a:schemeClr val="accent2"/>
                </a:solidFill>
              </a:rPr>
              <a:t>i</a:t>
            </a:r>
            <a:r>
              <a:rPr lang="en-US" sz="1600" dirty="0" smtClean="0">
                <a:solidFill>
                  <a:schemeClr val="accent2"/>
                </a:solidFill>
              </a:rPr>
              <a:t>&lt;=</a:t>
            </a:r>
            <a:r>
              <a:rPr lang="en-US" sz="2400" dirty="0" smtClean="0">
                <a:solidFill>
                  <a:schemeClr val="accent2"/>
                </a:solidFill>
              </a:rPr>
              <a:t>100 ; </a:t>
            </a:r>
            <a:r>
              <a:rPr lang="en-US" sz="2400" dirty="0" err="1" smtClean="0">
                <a:solidFill>
                  <a:schemeClr val="accent2"/>
                </a:solidFill>
              </a:rPr>
              <a:t>i</a:t>
            </a:r>
            <a:r>
              <a:rPr lang="en-US" sz="1600" dirty="0" smtClean="0">
                <a:solidFill>
                  <a:schemeClr val="accent2"/>
                </a:solidFill>
              </a:rPr>
              <a:t>++</a:t>
            </a:r>
            <a:r>
              <a:rPr lang="en-US" sz="2400" dirty="0" smtClean="0">
                <a:solidFill>
                  <a:schemeClr val="accent2"/>
                </a:solidFill>
              </a:rPr>
              <a:t>)</a:t>
            </a:r>
          </a:p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                                result[</a:t>
            </a:r>
            <a:r>
              <a:rPr lang="en-US" sz="2400" dirty="0" err="1" smtClean="0">
                <a:solidFill>
                  <a:schemeClr val="accent2"/>
                </a:solidFill>
              </a:rPr>
              <a:t>i</a:t>
            </a:r>
            <a:r>
              <a:rPr lang="en-US" sz="2400" dirty="0" smtClean="0">
                <a:solidFill>
                  <a:schemeClr val="accent2"/>
                </a:solidFill>
              </a:rPr>
              <a:t>]</a:t>
            </a:r>
            <a:r>
              <a:rPr lang="en-US" sz="1600" dirty="0" smtClean="0">
                <a:solidFill>
                  <a:schemeClr val="accent2"/>
                </a:solidFill>
              </a:rPr>
              <a:t>=</a:t>
            </a:r>
            <a:r>
              <a:rPr lang="en-US" sz="2400" dirty="0" err="1" smtClean="0">
                <a:solidFill>
                  <a:schemeClr val="accent2"/>
                </a:solidFill>
              </a:rPr>
              <a:t>i</a:t>
            </a:r>
            <a:r>
              <a:rPr lang="en-US" sz="2400" dirty="0" smtClean="0">
                <a:solidFill>
                  <a:schemeClr val="accent2"/>
                </a:solidFill>
              </a:rPr>
              <a:t>*100;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392</TotalTime>
  <Words>403</Words>
  <Application>Microsoft Office PowerPoint</Application>
  <PresentationFormat>On-screen Show (4:3)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Franklin Gothic Book</vt:lpstr>
      <vt:lpstr>Perpetua</vt:lpstr>
      <vt:lpstr>Wingdings 2</vt:lpstr>
      <vt:lpstr>Equity</vt:lpstr>
      <vt:lpstr>ARRAYS IN JAVA</vt:lpstr>
      <vt:lpstr>ARRAYS</vt:lpstr>
      <vt:lpstr>    ARRAY DECLARATION</vt:lpstr>
      <vt:lpstr> ARRAY INITIALIZATION</vt:lpstr>
      <vt:lpstr>PROCESSING ARRAYS</vt:lpstr>
      <vt:lpstr>BOUND CHECKING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JAVA</dc:title>
  <dc:creator>INSPIRON</dc:creator>
  <cp:lastModifiedBy>Singh, Vinay Pratap</cp:lastModifiedBy>
  <cp:revision>55</cp:revision>
  <dcterms:created xsi:type="dcterms:W3CDTF">2019-06-28T18:17:13Z</dcterms:created>
  <dcterms:modified xsi:type="dcterms:W3CDTF">2019-07-01T05:14:25Z</dcterms:modified>
</cp:coreProperties>
</file>