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6" r:id="rId5"/>
    <p:sldId id="256" r:id="rId6"/>
    <p:sldId id="257" r:id="rId7"/>
    <p:sldId id="258" r:id="rId8"/>
    <p:sldId id="272" r:id="rId9"/>
    <p:sldId id="259" r:id="rId10"/>
    <p:sldId id="260" r:id="rId11"/>
    <p:sldId id="270" r:id="rId12"/>
    <p:sldId id="271" r:id="rId13"/>
    <p:sldId id="273" r:id="rId14"/>
    <p:sldId id="274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05.05.2021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dYGnaW1HC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594"/>
            <a:ext cx="7993526" cy="1517356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ookyour</a:t>
            </a:r>
            <a:r>
              <a:rPr lang="en-US" dirty="0" smtClean="0"/>
              <a:t>movie.com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379" y="2619629"/>
            <a:ext cx="3629300" cy="949829"/>
          </a:xfrm>
        </p:spPr>
        <p:txBody>
          <a:bodyPr/>
          <a:lstStyle/>
          <a:p>
            <a:r>
              <a:rPr lang="en-US" dirty="0" smtClean="0"/>
              <a:t>Python Project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53" y="1099425"/>
            <a:ext cx="7585924" cy="3750723"/>
          </a:xfrm>
        </p:spPr>
      </p:pic>
      <p:sp>
        <p:nvSpPr>
          <p:cNvPr id="8" name="Rectangle 2"/>
          <p:cNvSpPr>
            <a:spLocks noGrp="1" noChangeArrowheads="1"/>
          </p:cNvSpPr>
          <p:nvPr>
            <p:ph type="body" sz="quarter" idx="20"/>
          </p:nvPr>
        </p:nvSpPr>
        <p:spPr bwMode="auto">
          <a:xfrm>
            <a:off x="786259" y="5317486"/>
            <a:ext cx="20085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141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ook Your Movie Project- DS080321-EdYoda"/>
              </a:rPr>
              <a:t>DS080321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8300" y="2415304"/>
            <a:ext cx="7366027" cy="853993"/>
          </a:xfrm>
        </p:spPr>
        <p:txBody>
          <a:bodyPr>
            <a:noAutofit/>
          </a:bodyPr>
          <a:lstStyle/>
          <a:p>
            <a:r>
              <a:rPr lang="en-US" sz="7200" dirty="0" smtClean="0"/>
              <a:t>Case Diagram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694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74320" y="3011282"/>
            <a:ext cx="822960" cy="5225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86593" y="248195"/>
            <a:ext cx="2599509" cy="1018902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 smtClean="0"/>
              <a:t>Show the Seats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88764" y="1502229"/>
            <a:ext cx="2599509" cy="1018902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 smtClean="0"/>
              <a:t>Buy a Ticket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86590" y="2763089"/>
            <a:ext cx="2599509" cy="1018902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6590" y="4043249"/>
            <a:ext cx="2599509" cy="1018902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 smtClean="0"/>
              <a:t>Show Booked Ticket user info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6669275" y="176802"/>
            <a:ext cx="2677886" cy="846908"/>
          </a:xfrm>
          <a:prstGeom prst="diamond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400" dirty="0" smtClean="0"/>
              <a:t>Define Cinema Size</a:t>
            </a:r>
            <a:endParaRPr lang="en-US" sz="1400" dirty="0"/>
          </a:p>
        </p:txBody>
      </p:sp>
      <p:sp>
        <p:nvSpPr>
          <p:cNvPr id="15" name="Diamond 14"/>
          <p:cNvSpPr/>
          <p:nvPr/>
        </p:nvSpPr>
        <p:spPr>
          <a:xfrm>
            <a:off x="6658389" y="1185907"/>
            <a:ext cx="2677886" cy="846908"/>
          </a:xfrm>
          <a:prstGeom prst="diamond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400" dirty="0" smtClean="0"/>
              <a:t>Get Seat Matrix</a:t>
            </a:r>
            <a:endParaRPr lang="en-US" sz="1400" dirty="0"/>
          </a:p>
        </p:txBody>
      </p:sp>
      <p:sp>
        <p:nvSpPr>
          <p:cNvPr id="16" name="Diamond 15"/>
          <p:cNvSpPr/>
          <p:nvPr/>
        </p:nvSpPr>
        <p:spPr>
          <a:xfrm>
            <a:off x="9465415" y="1917005"/>
            <a:ext cx="2677886" cy="846908"/>
          </a:xfrm>
          <a:prstGeom prst="diamond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400" dirty="0" smtClean="0"/>
              <a:t>Get user details</a:t>
            </a:r>
            <a:endParaRPr lang="en-US" sz="1400" dirty="0"/>
          </a:p>
        </p:txBody>
      </p:sp>
      <p:sp>
        <p:nvSpPr>
          <p:cNvPr id="17" name="Diamond 16"/>
          <p:cNvSpPr/>
          <p:nvPr/>
        </p:nvSpPr>
        <p:spPr>
          <a:xfrm>
            <a:off x="9465415" y="3533797"/>
            <a:ext cx="2677886" cy="846908"/>
          </a:xfrm>
          <a:prstGeom prst="diamond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400" dirty="0" smtClean="0"/>
              <a:t>Get ticket price</a:t>
            </a:r>
            <a:endParaRPr lang="en-US" sz="1400" dirty="0"/>
          </a:p>
        </p:txBody>
      </p:sp>
      <p:sp>
        <p:nvSpPr>
          <p:cNvPr id="18" name="Diamond 17"/>
          <p:cNvSpPr/>
          <p:nvPr/>
        </p:nvSpPr>
        <p:spPr>
          <a:xfrm>
            <a:off x="6669275" y="4380705"/>
            <a:ext cx="2677886" cy="846908"/>
          </a:xfrm>
          <a:prstGeom prst="diamond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400" dirty="0" smtClean="0"/>
              <a:t>Get total income</a:t>
            </a:r>
            <a:endParaRPr lang="en-US" sz="1400" dirty="0"/>
          </a:p>
        </p:txBody>
      </p:sp>
      <p:sp>
        <p:nvSpPr>
          <p:cNvPr id="19" name="Diamond 18"/>
          <p:cNvSpPr/>
          <p:nvPr/>
        </p:nvSpPr>
        <p:spPr>
          <a:xfrm>
            <a:off x="6669275" y="5816819"/>
            <a:ext cx="2677886" cy="846908"/>
          </a:xfrm>
          <a:prstGeom prst="diamond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400" dirty="0" smtClean="0"/>
              <a:t>List with ticket info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4" idx="3"/>
            <a:endCxn id="5" idx="2"/>
          </p:cNvCxnSpPr>
          <p:nvPr/>
        </p:nvCxnSpPr>
        <p:spPr>
          <a:xfrm flipV="1">
            <a:off x="1097280" y="757646"/>
            <a:ext cx="1589313" cy="2514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3"/>
            <a:endCxn id="8" idx="2"/>
          </p:cNvCxnSpPr>
          <p:nvPr/>
        </p:nvCxnSpPr>
        <p:spPr>
          <a:xfrm>
            <a:off x="1097280" y="3272540"/>
            <a:ext cx="1589310" cy="1280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6" idx="2"/>
          </p:cNvCxnSpPr>
          <p:nvPr/>
        </p:nvCxnSpPr>
        <p:spPr>
          <a:xfrm flipV="1">
            <a:off x="1097280" y="2011680"/>
            <a:ext cx="1591484" cy="1260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7" idx="2"/>
          </p:cNvCxnSpPr>
          <p:nvPr/>
        </p:nvCxnSpPr>
        <p:spPr>
          <a:xfrm>
            <a:off x="1097280" y="3272540"/>
            <a:ext cx="15893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686590" y="5332118"/>
            <a:ext cx="2599509" cy="1018902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40" name="Elbow Connector 39"/>
          <p:cNvCxnSpPr>
            <a:stCxn id="4" idx="3"/>
            <a:endCxn id="38" idx="2"/>
          </p:cNvCxnSpPr>
          <p:nvPr/>
        </p:nvCxnSpPr>
        <p:spPr>
          <a:xfrm>
            <a:off x="1097280" y="3272540"/>
            <a:ext cx="1589310" cy="2569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" idx="6"/>
            <a:endCxn id="9" idx="1"/>
          </p:cNvCxnSpPr>
          <p:nvPr/>
        </p:nvCxnSpPr>
        <p:spPr>
          <a:xfrm flipV="1">
            <a:off x="5286102" y="600256"/>
            <a:ext cx="1383173" cy="1573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5" idx="5"/>
            <a:endCxn id="15" idx="1"/>
          </p:cNvCxnSpPr>
          <p:nvPr/>
        </p:nvCxnSpPr>
        <p:spPr>
          <a:xfrm rot="16200000" flipH="1">
            <a:off x="5536162" y="487133"/>
            <a:ext cx="491479" cy="175297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6"/>
            <a:endCxn id="16" idx="1"/>
          </p:cNvCxnSpPr>
          <p:nvPr/>
        </p:nvCxnSpPr>
        <p:spPr>
          <a:xfrm>
            <a:off x="5288273" y="2011680"/>
            <a:ext cx="4177142" cy="328779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" idx="5"/>
            <a:endCxn id="17" idx="0"/>
          </p:cNvCxnSpPr>
          <p:nvPr/>
        </p:nvCxnSpPr>
        <p:spPr>
          <a:xfrm rot="16200000" flipH="1">
            <a:off x="7275031" y="4469"/>
            <a:ext cx="1161881" cy="5896774"/>
          </a:xfrm>
          <a:prstGeom prst="bentConnector3">
            <a:avLst>
              <a:gd name="adj1" fmla="val 4325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" idx="6"/>
            <a:endCxn id="17" idx="1"/>
          </p:cNvCxnSpPr>
          <p:nvPr/>
        </p:nvCxnSpPr>
        <p:spPr>
          <a:xfrm>
            <a:off x="5286099" y="3272540"/>
            <a:ext cx="4179316" cy="68471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" idx="5"/>
            <a:endCxn id="18" idx="0"/>
          </p:cNvCxnSpPr>
          <p:nvPr/>
        </p:nvCxnSpPr>
        <p:spPr>
          <a:xfrm rot="16200000" flipH="1">
            <a:off x="6082850" y="2455336"/>
            <a:ext cx="747929" cy="3102808"/>
          </a:xfrm>
          <a:prstGeom prst="bentConnector3">
            <a:avLst>
              <a:gd name="adj1" fmla="val 6746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" idx="6"/>
            <a:endCxn id="19" idx="1"/>
          </p:cNvCxnSpPr>
          <p:nvPr/>
        </p:nvCxnSpPr>
        <p:spPr>
          <a:xfrm>
            <a:off x="5286099" y="4552700"/>
            <a:ext cx="1383176" cy="1687573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9" idx="2"/>
            <a:endCxn id="6" idx="2"/>
          </p:cNvCxnSpPr>
          <p:nvPr/>
        </p:nvCxnSpPr>
        <p:spPr>
          <a:xfrm rot="5400000" flipH="1">
            <a:off x="3022467" y="1677977"/>
            <a:ext cx="4652047" cy="5319454"/>
          </a:xfrm>
          <a:prstGeom prst="bentConnector4">
            <a:avLst>
              <a:gd name="adj1" fmla="val -1264"/>
              <a:gd name="adj2" fmla="val 10429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834"/>
            <a:ext cx="12192000" cy="4911636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94"/>
            <a:ext cx="12192000" cy="55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531"/>
            <a:ext cx="12192000" cy="54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92000" cy="54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" y="339634"/>
            <a:ext cx="11891554" cy="51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9771"/>
            <a:ext cx="12192000" cy="5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839"/>
            <a:ext cx="12192000" cy="55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2" y="104503"/>
            <a:ext cx="11860299" cy="56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www.w3.org/XML/1998/namespace"/>
    <ds:schemaRef ds:uri="http://schemas.microsoft.com/office/2006/metadata/properties"/>
    <ds:schemaRef ds:uri="http://purl.org/dc/elements/1.1/"/>
    <ds:schemaRef ds:uri="fb0879af-3eba-417a-a55a-ffe6dcd6ca77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6dc4bcd6-49db-4c07-9060-8acfc67cef9f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53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bookyourmovie.com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Diagram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2021-05-05T14:52:01Z</dcterms:created>
  <dcterms:modified xsi:type="dcterms:W3CDTF">2021-05-05T21:18:28Z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