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9E00-5065-3CB4-028C-AFA8A34EF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E79BA-380E-DE76-8E2B-73DAFE058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825A-69AF-9753-5005-5DB20E67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BC00-06C9-400E-900E-C122DF471B1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ADE0-6D90-1F08-BB95-FC982106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2F7C-03B8-2BF1-0CB5-7123335C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2D25-A977-4C8B-964D-9474E0599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15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5BD0-CB78-929C-034D-B22677F5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7C98-8DE5-01C8-B23A-396C82F8B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5E4F-5866-E501-69E2-9F28928D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BC00-06C9-400E-900E-C122DF471B1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425E-EA30-FDC0-1F48-CDC052D4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D137-520D-209F-44E6-58A1A8CF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2D25-A977-4C8B-964D-9474E0599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119A6-7BAE-50FA-6FB1-0FF0A2B34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AF147-35D0-E170-62A9-801E45EA3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7D8D3-A548-668F-D3E8-68CF15EA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BC00-06C9-400E-900E-C122DF471B1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52DEA-59ED-6DCC-1DBF-10C4217D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B1C18-8199-9E3E-D9F1-F9B90F57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2D25-A977-4C8B-964D-9474E0599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66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7FF-4EB6-2076-F443-D51EC346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59DB-58B1-0CEA-F883-B3DB95BE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D46A-41D5-C917-A25A-AA2D6D1B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BC00-06C9-400E-900E-C122DF471B1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31117-F28B-8841-48A1-A22A02CE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C5EBA-0013-3576-BAAF-8FA561DB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2D25-A977-4C8B-964D-9474E0599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0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7249-72CB-E3CE-7DD0-2C580531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903BD-96FA-1EA4-24BE-8087E673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B3F7-1B47-C092-700D-7DF8285E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BC00-06C9-400E-900E-C122DF471B1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CD5C3-EB01-1DB0-FB53-4C4D5C92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AC78-E2CA-4020-958D-9D155F7B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2D25-A977-4C8B-964D-9474E0599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6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8EDC-88D5-D996-838E-88234417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4325-373F-7326-D274-F6378E4B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15F97-DB26-3AB6-D421-1FE9078F4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C181-90DE-225B-B02B-B83B2B4D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BC00-06C9-400E-900E-C122DF471B1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6C203-F3D2-758B-3E16-D81376D8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93E0A-6464-D8B2-983D-3461B586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2D25-A977-4C8B-964D-9474E0599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32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5102-3EF9-6927-5F42-CA53FB28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8FC93-E7C9-2D9D-1E36-DA1ED356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7B995-835D-E5E3-CC4D-88069823A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D3AAB-AF05-6742-A25A-17DC6C5A5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300C6-D826-4BFE-BA32-28EA6BFE1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5B581-6F7A-08B7-3095-85FC34A6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BC00-06C9-400E-900E-C122DF471B1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B1FFA-1742-CF63-6826-CE583FCF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7167D-B2BC-127C-6A81-89F96FDF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2D25-A977-4C8B-964D-9474E0599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16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0F31-235B-2023-CAAB-A2BC7AE1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ED017-CF05-4C04-16F2-10F06B06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BC00-06C9-400E-900E-C122DF471B1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3A999-33FE-9CAA-B9FF-3E74541E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06BEA-E8C5-883D-A708-1278719E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2D25-A977-4C8B-964D-9474E0599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61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6A6FE-6515-1273-D847-38779C22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BC00-06C9-400E-900E-C122DF471B1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EFBA9-4874-0AC8-D4C3-6745DFC7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A6DA-E0D8-56C6-FCF4-E75C8FD4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2D25-A977-4C8B-964D-9474E0599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6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2434-5F1A-63E7-3172-E08C8D2A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58AA-F38B-55C4-BF15-45B11949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E32FE-46BE-6E65-838A-BD37E0B3F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BC328-F310-0912-44FB-912B6624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BC00-06C9-400E-900E-C122DF471B1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E1126-A513-37FC-C958-A0884DA1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C9124-058D-A358-80DB-3D4C6275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2D25-A977-4C8B-964D-9474E0599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32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13D5-A6E2-9D17-0A4D-32ACF2A7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F2CAD-107D-9442-1F85-595D889B3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FC23F-4B3B-CC72-FEC1-492B15CC3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17613-8565-98A6-DCDD-3447802C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BC00-06C9-400E-900E-C122DF471B1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4AAE1-8619-1FD2-B010-817AF60D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EFBA3-B7FC-8471-9A60-542C40B4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2D25-A977-4C8B-964D-9474E0599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09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05166-2B01-6730-7C0D-26A65758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B67E-EF82-30FA-ACE9-FA6E32AE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6E8D9-E3CB-A946-AF28-679B4071F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5BC00-06C9-400E-900E-C122DF471B1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436D-40F4-ACD7-3806-6D4452266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59962-8D01-18E5-336D-CB6A91947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2D25-A977-4C8B-964D-9474E0599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90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B4DCD9-DA2A-B00E-EFB2-CA96F0B8F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935" y="6509491"/>
            <a:ext cx="9144000" cy="1655762"/>
          </a:xfrm>
        </p:spPr>
        <p:txBody>
          <a:bodyPr>
            <a:normAutofit/>
          </a:bodyPr>
          <a:lstStyle/>
          <a:p>
            <a:r>
              <a:rPr lang="en-GB" sz="1200" dirty="0"/>
              <a:t>James &amp; Jaden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2123C0-AF1F-C572-8B1E-749C26A807D9}"/>
              </a:ext>
            </a:extLst>
          </p:cNvPr>
          <p:cNvGrpSpPr/>
          <p:nvPr/>
        </p:nvGrpSpPr>
        <p:grpSpPr>
          <a:xfrm>
            <a:off x="1141967" y="1668658"/>
            <a:ext cx="4247802" cy="1498368"/>
            <a:chOff x="496686" y="1662543"/>
            <a:chExt cx="4247802" cy="14983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53AEB9-4C01-AC8C-7462-9DE4A83CBC36}"/>
                </a:ext>
              </a:extLst>
            </p:cNvPr>
            <p:cNvSpPr/>
            <p:nvPr/>
          </p:nvSpPr>
          <p:spPr>
            <a:xfrm>
              <a:off x="496686" y="2057743"/>
              <a:ext cx="3108960" cy="7232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Choose a location</a:t>
              </a:r>
            </a:p>
          </p:txBody>
        </p:sp>
        <p:pic>
          <p:nvPicPr>
            <p:cNvPr id="1026" name="Picture 2" descr="Drop Down Arrow Icons - Free SVG &amp; PNG Drop Down Arrow Images - Noun Project">
              <a:extLst>
                <a:ext uri="{FF2B5EF4-FFF2-40B4-BE49-F238E27FC236}">
                  <a16:creationId xmlns:a16="http://schemas.microsoft.com/office/drawing/2014/main" id="{9DD2FD65-FFA9-6858-9EC6-E42D7F19F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120" y="1662543"/>
              <a:ext cx="1498368" cy="149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B11CE2-F504-7FFA-CBB4-E3D44DC50DF8}"/>
              </a:ext>
            </a:extLst>
          </p:cNvPr>
          <p:cNvGrpSpPr/>
          <p:nvPr/>
        </p:nvGrpSpPr>
        <p:grpSpPr>
          <a:xfrm>
            <a:off x="3959803" y="400519"/>
            <a:ext cx="4056264" cy="947650"/>
            <a:chOff x="3552652" y="130751"/>
            <a:chExt cx="4056264" cy="9476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24A25E-2D27-CD75-D26E-FC9226C1BA36}"/>
                </a:ext>
              </a:extLst>
            </p:cNvPr>
            <p:cNvSpPr/>
            <p:nvPr/>
          </p:nvSpPr>
          <p:spPr>
            <a:xfrm>
              <a:off x="3552652" y="130751"/>
              <a:ext cx="947650" cy="9476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2D7D2B-2473-27E5-F262-9D09B6CADBBA}"/>
                </a:ext>
              </a:extLst>
            </p:cNvPr>
            <p:cNvSpPr txBox="1"/>
            <p:nvPr/>
          </p:nvSpPr>
          <p:spPr>
            <a:xfrm>
              <a:off x="4583083" y="312189"/>
              <a:ext cx="3025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Website 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6DE39F-2159-39CB-D411-8897B99844A4}"/>
              </a:ext>
            </a:extLst>
          </p:cNvPr>
          <p:cNvGrpSpPr/>
          <p:nvPr/>
        </p:nvGrpSpPr>
        <p:grpSpPr>
          <a:xfrm>
            <a:off x="6908569" y="1662543"/>
            <a:ext cx="4247802" cy="1498368"/>
            <a:chOff x="496686" y="1662543"/>
            <a:chExt cx="4247802" cy="14983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B3B77E-AE19-73F4-0B35-D399D2F22D78}"/>
                </a:ext>
              </a:extLst>
            </p:cNvPr>
            <p:cNvSpPr/>
            <p:nvPr/>
          </p:nvSpPr>
          <p:spPr>
            <a:xfrm>
              <a:off x="496686" y="2057743"/>
              <a:ext cx="3108960" cy="7232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Check-in date</a:t>
              </a:r>
            </a:p>
          </p:txBody>
        </p:sp>
        <p:pic>
          <p:nvPicPr>
            <p:cNvPr id="11" name="Picture 2" descr="Drop Down Arrow Icons - Free SVG &amp; PNG Drop Down Arrow Images - Noun Project">
              <a:extLst>
                <a:ext uri="{FF2B5EF4-FFF2-40B4-BE49-F238E27FC236}">
                  <a16:creationId xmlns:a16="http://schemas.microsoft.com/office/drawing/2014/main" id="{0D2CA014-541F-B466-27F3-B9A953EEE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120" y="1662543"/>
              <a:ext cx="1498368" cy="149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067ACA-1FC1-BCF8-C207-E0FFA1B7CE8F}"/>
              </a:ext>
            </a:extLst>
          </p:cNvPr>
          <p:cNvGrpSpPr/>
          <p:nvPr/>
        </p:nvGrpSpPr>
        <p:grpSpPr>
          <a:xfrm>
            <a:off x="6908569" y="2780950"/>
            <a:ext cx="4247802" cy="1498368"/>
            <a:chOff x="496686" y="1662543"/>
            <a:chExt cx="4247802" cy="14983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F2689B-E811-A31E-6F08-754F58FE6643}"/>
                </a:ext>
              </a:extLst>
            </p:cNvPr>
            <p:cNvSpPr/>
            <p:nvPr/>
          </p:nvSpPr>
          <p:spPr>
            <a:xfrm>
              <a:off x="496686" y="2057743"/>
              <a:ext cx="3108960" cy="7232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Check-out date</a:t>
              </a:r>
            </a:p>
          </p:txBody>
        </p:sp>
        <p:pic>
          <p:nvPicPr>
            <p:cNvPr id="14" name="Picture 2" descr="Drop Down Arrow Icons - Free SVG &amp; PNG Drop Down Arrow Images - Noun Project">
              <a:extLst>
                <a:ext uri="{FF2B5EF4-FFF2-40B4-BE49-F238E27FC236}">
                  <a16:creationId xmlns:a16="http://schemas.microsoft.com/office/drawing/2014/main" id="{F5E05D54-AEE2-CC44-DA13-9FCB87BD4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120" y="1662543"/>
              <a:ext cx="1498368" cy="149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6FFF86-C4DB-EBB2-E6F0-D314391CF78B}"/>
              </a:ext>
            </a:extLst>
          </p:cNvPr>
          <p:cNvGrpSpPr/>
          <p:nvPr/>
        </p:nvGrpSpPr>
        <p:grpSpPr>
          <a:xfrm>
            <a:off x="6908569" y="4279318"/>
            <a:ext cx="3892548" cy="765578"/>
            <a:chOff x="534093" y="3176150"/>
            <a:chExt cx="3892548" cy="76557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7B4D75A-89F2-858E-E063-01AA59BE4DF6}"/>
                </a:ext>
              </a:extLst>
            </p:cNvPr>
            <p:cNvSpPr/>
            <p:nvPr/>
          </p:nvSpPr>
          <p:spPr>
            <a:xfrm>
              <a:off x="3661063" y="3176150"/>
              <a:ext cx="765578" cy="76557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3B7A0E-93E8-D7BA-46E1-0A664ECDA28C}"/>
                </a:ext>
              </a:extLst>
            </p:cNvPr>
            <p:cNvSpPr/>
            <p:nvPr/>
          </p:nvSpPr>
          <p:spPr>
            <a:xfrm>
              <a:off x="534093" y="3183769"/>
              <a:ext cx="3108960" cy="72320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Amenities Filter (Stretch goal)</a:t>
              </a:r>
            </a:p>
          </p:txBody>
        </p:sp>
        <p:pic>
          <p:nvPicPr>
            <p:cNvPr id="1028" name="Picture 4" descr="Filter Logo Vector Art, Icons, and Graphics for Free Download">
              <a:extLst>
                <a:ext uri="{FF2B5EF4-FFF2-40B4-BE49-F238E27FC236}">
                  <a16:creationId xmlns:a16="http://schemas.microsoft.com/office/drawing/2014/main" id="{7852CDA1-7982-FC58-72E7-C3C51C95B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736" y="3245823"/>
              <a:ext cx="626232" cy="6262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CA4F02-3343-2203-2C0A-E5C044EFB952}"/>
              </a:ext>
            </a:extLst>
          </p:cNvPr>
          <p:cNvSpPr/>
          <p:nvPr/>
        </p:nvSpPr>
        <p:spPr>
          <a:xfrm>
            <a:off x="4971011" y="5800558"/>
            <a:ext cx="2033847" cy="4731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A2F5B0-6203-F339-2116-3DC638DADE31}"/>
              </a:ext>
            </a:extLst>
          </p:cNvPr>
          <p:cNvGrpSpPr/>
          <p:nvPr/>
        </p:nvGrpSpPr>
        <p:grpSpPr>
          <a:xfrm>
            <a:off x="1141618" y="2783492"/>
            <a:ext cx="4247802" cy="1498368"/>
            <a:chOff x="496686" y="1662543"/>
            <a:chExt cx="4247802" cy="14983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9B419D-4D25-A03C-4ABF-06963FD9FC1F}"/>
                </a:ext>
              </a:extLst>
            </p:cNvPr>
            <p:cNvSpPr/>
            <p:nvPr/>
          </p:nvSpPr>
          <p:spPr>
            <a:xfrm>
              <a:off x="496686" y="2057743"/>
              <a:ext cx="3108960" cy="7232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Number of guests</a:t>
              </a:r>
            </a:p>
          </p:txBody>
        </p:sp>
        <p:pic>
          <p:nvPicPr>
            <p:cNvPr id="31" name="Picture 2" descr="Drop Down Arrow Icons - Free SVG &amp; PNG Drop Down Arrow Images - Noun Project">
              <a:extLst>
                <a:ext uri="{FF2B5EF4-FFF2-40B4-BE49-F238E27FC236}">
                  <a16:creationId xmlns:a16="http://schemas.microsoft.com/office/drawing/2014/main" id="{62A46646-9E45-FA0A-6765-00589AF43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120" y="1662543"/>
              <a:ext cx="1498368" cy="149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8F26B736-9993-0851-D16D-1A0163021089}"/>
              </a:ext>
            </a:extLst>
          </p:cNvPr>
          <p:cNvGrpSpPr/>
          <p:nvPr/>
        </p:nvGrpSpPr>
        <p:grpSpPr>
          <a:xfrm>
            <a:off x="1135386" y="3914610"/>
            <a:ext cx="4254034" cy="2554468"/>
            <a:chOff x="527861" y="3903522"/>
            <a:chExt cx="4254034" cy="255446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328466-7EB5-FED2-DE7E-980350065AD9}"/>
                </a:ext>
              </a:extLst>
            </p:cNvPr>
            <p:cNvGrpSpPr/>
            <p:nvPr/>
          </p:nvGrpSpPr>
          <p:grpSpPr>
            <a:xfrm>
              <a:off x="534093" y="3903522"/>
              <a:ext cx="4247802" cy="1498368"/>
              <a:chOff x="496686" y="1662543"/>
              <a:chExt cx="4247802" cy="149836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7B31F1E-3F48-4AA3-EDB0-DB1FFC425D30}"/>
                  </a:ext>
                </a:extLst>
              </p:cNvPr>
              <p:cNvSpPr/>
              <p:nvPr/>
            </p:nvSpPr>
            <p:spPr>
              <a:xfrm>
                <a:off x="496686" y="2057743"/>
                <a:ext cx="3108960" cy="7232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Property type</a:t>
                </a:r>
              </a:p>
            </p:txBody>
          </p:sp>
          <p:pic>
            <p:nvPicPr>
              <p:cNvPr id="25" name="Picture 2" descr="Drop Down Arrow Icons - Free SVG &amp; PNG Drop Down Arrow Images - Noun Project">
                <a:extLst>
                  <a:ext uri="{FF2B5EF4-FFF2-40B4-BE49-F238E27FC236}">
                    <a16:creationId xmlns:a16="http://schemas.microsoft.com/office/drawing/2014/main" id="{25A9E3F8-C079-FF32-BC0B-A6B418B186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6120" y="1662543"/>
                <a:ext cx="1498368" cy="1498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34EA9B98-BE8E-6CF1-7F72-6213841633BD}"/>
                </a:ext>
              </a:extLst>
            </p:cNvPr>
            <p:cNvSpPr txBox="1"/>
            <p:nvPr/>
          </p:nvSpPr>
          <p:spPr>
            <a:xfrm>
              <a:off x="527861" y="5018457"/>
              <a:ext cx="3108960" cy="3693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Hotel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2DCC3D2F-0BF3-C635-C679-C0294C5CAE7D}"/>
                </a:ext>
              </a:extLst>
            </p:cNvPr>
            <p:cNvSpPr txBox="1"/>
            <p:nvPr/>
          </p:nvSpPr>
          <p:spPr>
            <a:xfrm>
              <a:off x="527862" y="5363952"/>
              <a:ext cx="3108960" cy="3693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Apartment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36E4F421-86BA-BD4D-C10B-FC34125A65BB}"/>
                </a:ext>
              </a:extLst>
            </p:cNvPr>
            <p:cNvSpPr txBox="1"/>
            <p:nvPr/>
          </p:nvSpPr>
          <p:spPr>
            <a:xfrm>
              <a:off x="527861" y="5724686"/>
              <a:ext cx="3108960" cy="3693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Hostel</a:t>
              </a: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D9AFD7B1-B6E4-67DE-A821-0A3A431DEBA8}"/>
                </a:ext>
              </a:extLst>
            </p:cNvPr>
            <p:cNvSpPr txBox="1"/>
            <p:nvPr/>
          </p:nvSpPr>
          <p:spPr>
            <a:xfrm>
              <a:off x="527861" y="6088658"/>
              <a:ext cx="3108960" cy="3693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….</a:t>
              </a: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26CDE636-E0C2-955D-31E5-32914510481A}"/>
                </a:ext>
              </a:extLst>
            </p:cNvPr>
            <p:cNvSpPr/>
            <p:nvPr/>
          </p:nvSpPr>
          <p:spPr>
            <a:xfrm>
              <a:off x="534093" y="5027055"/>
              <a:ext cx="3108960" cy="143093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1404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DA814-FFC4-1916-0BEB-9B5DCCF21ED6}"/>
              </a:ext>
            </a:extLst>
          </p:cNvPr>
          <p:cNvSpPr txBox="1"/>
          <p:nvPr/>
        </p:nvSpPr>
        <p:spPr>
          <a:xfrm>
            <a:off x="4741025" y="255909"/>
            <a:ext cx="27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Listing available properties</a:t>
            </a:r>
          </a:p>
        </p:txBody>
      </p: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E29296B0-407B-45F8-E5FB-886CD9232CE8}"/>
              </a:ext>
            </a:extLst>
          </p:cNvPr>
          <p:cNvGrpSpPr/>
          <p:nvPr/>
        </p:nvGrpSpPr>
        <p:grpSpPr>
          <a:xfrm>
            <a:off x="1078813" y="964277"/>
            <a:ext cx="10034373" cy="1546167"/>
            <a:chOff x="881625" y="1280161"/>
            <a:chExt cx="10034373" cy="15461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F25A9A5-F7EA-74A3-660B-748FE9144435}"/>
                </a:ext>
              </a:extLst>
            </p:cNvPr>
            <p:cNvGrpSpPr/>
            <p:nvPr/>
          </p:nvGrpSpPr>
          <p:grpSpPr>
            <a:xfrm>
              <a:off x="881625" y="1280161"/>
              <a:ext cx="4580311" cy="1546167"/>
              <a:chOff x="2866508" y="2294313"/>
              <a:chExt cx="4580311" cy="154616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82DA701-960A-C3E3-6BBA-0AAEA00CF643}"/>
                  </a:ext>
                </a:extLst>
              </p:cNvPr>
              <p:cNvGrpSpPr/>
              <p:nvPr/>
            </p:nvGrpSpPr>
            <p:grpSpPr>
              <a:xfrm>
                <a:off x="2866508" y="2294313"/>
                <a:ext cx="4580311" cy="1546167"/>
                <a:chOff x="856211" y="906087"/>
                <a:chExt cx="4580311" cy="1546167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8128113-0A17-94A4-D9A7-8426E4BB8E5A}"/>
                    </a:ext>
                  </a:extLst>
                </p:cNvPr>
                <p:cNvGrpSpPr/>
                <p:nvPr/>
              </p:nvGrpSpPr>
              <p:grpSpPr>
                <a:xfrm>
                  <a:off x="856211" y="906087"/>
                  <a:ext cx="4580311" cy="1546167"/>
                  <a:chOff x="856211" y="906087"/>
                  <a:chExt cx="4580311" cy="1546167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50A81CA7-71A9-040B-4533-DFBE5DDF29D8}"/>
                      </a:ext>
                    </a:extLst>
                  </p:cNvPr>
                  <p:cNvSpPr/>
                  <p:nvPr/>
                </p:nvSpPr>
                <p:spPr>
                  <a:xfrm>
                    <a:off x="2402378" y="906087"/>
                    <a:ext cx="3009207" cy="154616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AA6D94BF-E57B-FCC2-4FBB-A32E6EDBA467}"/>
                      </a:ext>
                    </a:extLst>
                  </p:cNvPr>
                  <p:cNvGrpSpPr/>
                  <p:nvPr/>
                </p:nvGrpSpPr>
                <p:grpSpPr>
                  <a:xfrm>
                    <a:off x="856211" y="906087"/>
                    <a:ext cx="4580311" cy="1546167"/>
                    <a:chOff x="856211" y="906087"/>
                    <a:chExt cx="4580311" cy="1546167"/>
                  </a:xfrm>
                </p:grpSpPr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2DD18A8E-BA1D-A97D-6E5F-24896883F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6211" y="906087"/>
                      <a:ext cx="1546167" cy="154616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Property image</a:t>
                      </a:r>
                    </a:p>
                  </p:txBody>
                </p:sp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ACE730A4-F8CB-5CE0-6117-E1A4E6CD7E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19004" y="947651"/>
                      <a:ext cx="16043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Property name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A881D19-5819-F94D-11A6-D836DD7786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2377" y="2028305"/>
                      <a:ext cx="16043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£(Price)</a:t>
                      </a:r>
                    </a:p>
                  </p:txBody>
                </p:sp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83D446BF-B236-E13B-1DCB-4F551BA05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6610" y="2080028"/>
                      <a:ext cx="1305098" cy="30359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A36E5B3-655B-FCE4-5DB9-DB27C0C273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9854" y="1207166"/>
                      <a:ext cx="10566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200" i="1" dirty="0"/>
                        <a:t>Random review rating</a:t>
                      </a:r>
                      <a:endParaRPr lang="en-GB" i="1" dirty="0"/>
                    </a:p>
                  </p:txBody>
                </p:sp>
                <p:pic>
                  <p:nvPicPr>
                    <p:cNvPr id="2050" name="Picture 2" descr="10,523 Four Star Logo Images, Stock Photos &amp; Vectors | Shutterstock">
                      <a:extLst>
                        <a:ext uri="{FF2B5EF4-FFF2-40B4-BE49-F238E27FC236}">
                          <a16:creationId xmlns:a16="http://schemas.microsoft.com/office/drawing/2014/main" id="{4CB6A21D-77D4-8C11-433E-8B3BB1E5386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25189" b="26779"/>
                    <a:stretch/>
                  </p:blipFill>
                  <p:spPr bwMode="auto">
                    <a:xfrm>
                      <a:off x="4454669" y="1054221"/>
                      <a:ext cx="907039" cy="15619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8D573387-1C36-3B88-9E8A-FB6E9A8695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19004" y="1296029"/>
                      <a:ext cx="105666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50" i="1" dirty="0"/>
                        <a:t>Amenities list</a:t>
                      </a:r>
                      <a:endParaRPr lang="en-GB" i="1" dirty="0"/>
                    </a:p>
                  </p:txBody>
                </p:sp>
              </p:grp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0779A21-0285-068D-0363-C3E0FAD28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418528" y="1617545"/>
                    <a:ext cx="105666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i="1" dirty="0"/>
                      <a:t>…</a:t>
                    </a:r>
                    <a:endParaRPr lang="en-GB" i="1" dirty="0"/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8EE407-C23C-C7AD-C292-03BDC10C5BBE}"/>
                    </a:ext>
                  </a:extLst>
                </p:cNvPr>
                <p:cNvSpPr txBox="1"/>
                <p:nvPr/>
              </p:nvSpPr>
              <p:spPr>
                <a:xfrm>
                  <a:off x="2431473" y="1453250"/>
                  <a:ext cx="10566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i="1" dirty="0"/>
                    <a:t>…</a:t>
                  </a:r>
                  <a:endParaRPr lang="en-GB" i="1" dirty="0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6810DF-05D5-DF09-BF6E-C605A1B65184}"/>
                  </a:ext>
                </a:extLst>
              </p:cNvPr>
              <p:cNvSpPr txBox="1"/>
              <p:nvPr/>
            </p:nvSpPr>
            <p:spPr>
              <a:xfrm>
                <a:off x="4428824" y="3167390"/>
                <a:ext cx="10566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i="1" dirty="0"/>
                  <a:t>…</a:t>
                </a:r>
                <a:endParaRPr lang="en-GB" i="1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BD5F4D-96C5-764B-8FC5-0F43D242BA41}"/>
                </a:ext>
              </a:extLst>
            </p:cNvPr>
            <p:cNvGrpSpPr/>
            <p:nvPr/>
          </p:nvGrpSpPr>
          <p:grpSpPr>
            <a:xfrm>
              <a:off x="6335687" y="1280161"/>
              <a:ext cx="4580311" cy="1546167"/>
              <a:chOff x="2866508" y="2294313"/>
              <a:chExt cx="4580311" cy="154616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F48B9AC-3FC6-D2E9-41E6-0D062FD29F1D}"/>
                  </a:ext>
                </a:extLst>
              </p:cNvPr>
              <p:cNvGrpSpPr/>
              <p:nvPr/>
            </p:nvGrpSpPr>
            <p:grpSpPr>
              <a:xfrm>
                <a:off x="2866508" y="2294313"/>
                <a:ext cx="4580311" cy="1546167"/>
                <a:chOff x="856211" y="906087"/>
                <a:chExt cx="4580311" cy="154616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5EEB415-1C94-8368-B3DD-D4C8A1351FF5}"/>
                    </a:ext>
                  </a:extLst>
                </p:cNvPr>
                <p:cNvGrpSpPr/>
                <p:nvPr/>
              </p:nvGrpSpPr>
              <p:grpSpPr>
                <a:xfrm>
                  <a:off x="856211" y="906087"/>
                  <a:ext cx="4580311" cy="1546167"/>
                  <a:chOff x="856211" y="906087"/>
                  <a:chExt cx="4580311" cy="1546167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20CF721-0596-2410-B562-9CFE9E42ADFF}"/>
                      </a:ext>
                    </a:extLst>
                  </p:cNvPr>
                  <p:cNvSpPr/>
                  <p:nvPr/>
                </p:nvSpPr>
                <p:spPr>
                  <a:xfrm>
                    <a:off x="2402378" y="906087"/>
                    <a:ext cx="3009207" cy="154616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E6C4A48F-9DE8-272E-0D14-090CB5F10C9D}"/>
                      </a:ext>
                    </a:extLst>
                  </p:cNvPr>
                  <p:cNvGrpSpPr/>
                  <p:nvPr/>
                </p:nvGrpSpPr>
                <p:grpSpPr>
                  <a:xfrm>
                    <a:off x="856211" y="906087"/>
                    <a:ext cx="4580311" cy="1546167"/>
                    <a:chOff x="856211" y="906087"/>
                    <a:chExt cx="4580311" cy="1546167"/>
                  </a:xfrm>
                </p:grpSpPr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3581CC57-B393-4182-CEE5-A327706A0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6211" y="906087"/>
                      <a:ext cx="1546167" cy="154616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Property image</a:t>
                      </a: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F2448D4-D2A5-C3D8-34E7-F57955C2A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19004" y="947651"/>
                      <a:ext cx="16043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Property name</a:t>
                      </a: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30309715-04D8-E53D-6C45-9EA05D54B2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2377" y="2028305"/>
                      <a:ext cx="16043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£(Price)</a:t>
                      </a:r>
                    </a:p>
                  </p:txBody>
                </p:sp>
                <p:sp>
                  <p:nvSpPr>
                    <p:cNvPr id="2048" name="Rectangle: Rounded Corners 2047">
                      <a:extLst>
                        <a:ext uri="{FF2B5EF4-FFF2-40B4-BE49-F238E27FC236}">
                          <a16:creationId xmlns:a16="http://schemas.microsoft.com/office/drawing/2014/main" id="{29BE3C0F-E217-BE66-BA6C-4885F5A1B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6610" y="2080028"/>
                      <a:ext cx="1305098" cy="30359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p:txBody>
                </p:sp>
                <p:sp>
                  <p:nvSpPr>
                    <p:cNvPr id="2049" name="TextBox 2048">
                      <a:extLst>
                        <a:ext uri="{FF2B5EF4-FFF2-40B4-BE49-F238E27FC236}">
                          <a16:creationId xmlns:a16="http://schemas.microsoft.com/office/drawing/2014/main" id="{698D53B5-95A5-F47F-A13F-78D9B70FD1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9854" y="1207166"/>
                      <a:ext cx="10566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200" i="1" dirty="0"/>
                        <a:t>Random review rating</a:t>
                      </a:r>
                      <a:endParaRPr lang="en-GB" i="1" dirty="0"/>
                    </a:p>
                  </p:txBody>
                </p:sp>
                <p:pic>
                  <p:nvPicPr>
                    <p:cNvPr id="2051" name="Picture 2" descr="10,523 Four Star Logo Images, Stock Photos &amp; Vectors | Shutterstock">
                      <a:extLst>
                        <a:ext uri="{FF2B5EF4-FFF2-40B4-BE49-F238E27FC236}">
                          <a16:creationId xmlns:a16="http://schemas.microsoft.com/office/drawing/2014/main" id="{0C3C3089-1870-E7D3-2188-D7B62265BA8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25189" b="26779"/>
                    <a:stretch/>
                  </p:blipFill>
                  <p:spPr bwMode="auto">
                    <a:xfrm>
                      <a:off x="4454669" y="1054221"/>
                      <a:ext cx="907039" cy="15619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052" name="TextBox 2051">
                      <a:extLst>
                        <a:ext uri="{FF2B5EF4-FFF2-40B4-BE49-F238E27FC236}">
                          <a16:creationId xmlns:a16="http://schemas.microsoft.com/office/drawing/2014/main" id="{24693C11-F913-C474-4D66-1D371BA338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19004" y="1296029"/>
                      <a:ext cx="105666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50" i="1" dirty="0"/>
                        <a:t>Amenities list</a:t>
                      </a:r>
                      <a:endParaRPr lang="en-GB" i="1" dirty="0"/>
                    </a:p>
                  </p:txBody>
                </p:sp>
              </p:grp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C3E5259-F919-4652-7EF3-1AF2613AF270}"/>
                      </a:ext>
                    </a:extLst>
                  </p:cNvPr>
                  <p:cNvSpPr txBox="1"/>
                  <p:nvPr/>
                </p:nvSpPr>
                <p:spPr>
                  <a:xfrm>
                    <a:off x="2418528" y="1617545"/>
                    <a:ext cx="105666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i="1" dirty="0"/>
                      <a:t>…</a:t>
                    </a:r>
                    <a:endParaRPr lang="en-GB" i="1" dirty="0"/>
                  </a:p>
                </p:txBody>
              </p: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767FE66-B87D-E119-8F2F-0CE1DF2DE2FC}"/>
                    </a:ext>
                  </a:extLst>
                </p:cNvPr>
                <p:cNvSpPr txBox="1"/>
                <p:nvPr/>
              </p:nvSpPr>
              <p:spPr>
                <a:xfrm>
                  <a:off x="2431473" y="1453250"/>
                  <a:ext cx="10566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i="1" dirty="0"/>
                    <a:t>…</a:t>
                  </a:r>
                  <a:endParaRPr lang="en-GB" i="1" dirty="0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F46358-63AD-4083-88B3-0F986BC7B9FF}"/>
                  </a:ext>
                </a:extLst>
              </p:cNvPr>
              <p:cNvSpPr txBox="1"/>
              <p:nvPr/>
            </p:nvSpPr>
            <p:spPr>
              <a:xfrm>
                <a:off x="4428824" y="3167390"/>
                <a:ext cx="10566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i="1" dirty="0"/>
                  <a:t>…</a:t>
                </a:r>
                <a:endParaRPr lang="en-GB" i="1" dirty="0"/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9F043CF-848D-0A54-4C98-8C8AD412B452}"/>
              </a:ext>
            </a:extLst>
          </p:cNvPr>
          <p:cNvGrpSpPr/>
          <p:nvPr/>
        </p:nvGrpSpPr>
        <p:grpSpPr>
          <a:xfrm>
            <a:off x="1078813" y="2759585"/>
            <a:ext cx="10034373" cy="1546167"/>
            <a:chOff x="881625" y="1280161"/>
            <a:chExt cx="10034373" cy="1546167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24230F31-EE16-0C65-912C-472603954F31}"/>
                </a:ext>
              </a:extLst>
            </p:cNvPr>
            <p:cNvGrpSpPr/>
            <p:nvPr/>
          </p:nvGrpSpPr>
          <p:grpSpPr>
            <a:xfrm>
              <a:off x="881625" y="1280161"/>
              <a:ext cx="4580311" cy="1546167"/>
              <a:chOff x="2866508" y="2294313"/>
              <a:chExt cx="4580311" cy="1546167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4EF27875-BCC0-0A85-B2A0-5A932EC8DF1E}"/>
                  </a:ext>
                </a:extLst>
              </p:cNvPr>
              <p:cNvGrpSpPr/>
              <p:nvPr/>
            </p:nvGrpSpPr>
            <p:grpSpPr>
              <a:xfrm>
                <a:off x="2866508" y="2294313"/>
                <a:ext cx="4580311" cy="1546167"/>
                <a:chOff x="856211" y="906087"/>
                <a:chExt cx="4580311" cy="1546167"/>
              </a:xfrm>
            </p:grpSpPr>
            <p:grpSp>
              <p:nvGrpSpPr>
                <p:cNvPr id="2073" name="Group 2072">
                  <a:extLst>
                    <a:ext uri="{FF2B5EF4-FFF2-40B4-BE49-F238E27FC236}">
                      <a16:creationId xmlns:a16="http://schemas.microsoft.com/office/drawing/2014/main" id="{631F8BB3-7369-D0A8-7A33-702D57E20176}"/>
                    </a:ext>
                  </a:extLst>
                </p:cNvPr>
                <p:cNvGrpSpPr/>
                <p:nvPr/>
              </p:nvGrpSpPr>
              <p:grpSpPr>
                <a:xfrm>
                  <a:off x="856211" y="906087"/>
                  <a:ext cx="4580311" cy="1546167"/>
                  <a:chOff x="856211" y="906087"/>
                  <a:chExt cx="4580311" cy="1546167"/>
                </a:xfrm>
              </p:grpSpPr>
              <p:sp>
                <p:nvSpPr>
                  <p:cNvPr id="2075" name="Rectangle 2074">
                    <a:extLst>
                      <a:ext uri="{FF2B5EF4-FFF2-40B4-BE49-F238E27FC236}">
                        <a16:creationId xmlns:a16="http://schemas.microsoft.com/office/drawing/2014/main" id="{22495225-2D2C-9BD5-B2DA-7A97716B6ACD}"/>
                      </a:ext>
                    </a:extLst>
                  </p:cNvPr>
                  <p:cNvSpPr/>
                  <p:nvPr/>
                </p:nvSpPr>
                <p:spPr>
                  <a:xfrm>
                    <a:off x="2402378" y="906087"/>
                    <a:ext cx="3009207" cy="154616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2076" name="Group 2075">
                    <a:extLst>
                      <a:ext uri="{FF2B5EF4-FFF2-40B4-BE49-F238E27FC236}">
                        <a16:creationId xmlns:a16="http://schemas.microsoft.com/office/drawing/2014/main" id="{92AD75FA-96DE-9696-6E62-92D5C99E7E26}"/>
                      </a:ext>
                    </a:extLst>
                  </p:cNvPr>
                  <p:cNvGrpSpPr/>
                  <p:nvPr/>
                </p:nvGrpSpPr>
                <p:grpSpPr>
                  <a:xfrm>
                    <a:off x="856211" y="906087"/>
                    <a:ext cx="4580311" cy="1546167"/>
                    <a:chOff x="856211" y="906087"/>
                    <a:chExt cx="4580311" cy="1546167"/>
                  </a:xfrm>
                </p:grpSpPr>
                <p:sp>
                  <p:nvSpPr>
                    <p:cNvPr id="2078" name="Rectangle 2077">
                      <a:extLst>
                        <a:ext uri="{FF2B5EF4-FFF2-40B4-BE49-F238E27FC236}">
                          <a16:creationId xmlns:a16="http://schemas.microsoft.com/office/drawing/2014/main" id="{D467660A-1456-AD95-06A6-2A2956F89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6211" y="906087"/>
                      <a:ext cx="1546167" cy="154616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Property image</a:t>
                      </a:r>
                    </a:p>
                  </p:txBody>
                </p:sp>
                <p:sp>
                  <p:nvSpPr>
                    <p:cNvPr id="2079" name="TextBox 2078">
                      <a:extLst>
                        <a:ext uri="{FF2B5EF4-FFF2-40B4-BE49-F238E27FC236}">
                          <a16:creationId xmlns:a16="http://schemas.microsoft.com/office/drawing/2014/main" id="{6C35FBD9-DB89-AA04-D6A7-460A9BF789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19004" y="947651"/>
                      <a:ext cx="16043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Property name</a:t>
                      </a:r>
                    </a:p>
                  </p:txBody>
                </p:sp>
                <p:sp>
                  <p:nvSpPr>
                    <p:cNvPr id="2080" name="TextBox 2079">
                      <a:extLst>
                        <a:ext uri="{FF2B5EF4-FFF2-40B4-BE49-F238E27FC236}">
                          <a16:creationId xmlns:a16="http://schemas.microsoft.com/office/drawing/2014/main" id="{DAB90A70-9963-64E9-DFF3-9B26B8F875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2377" y="2028305"/>
                      <a:ext cx="16043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£(Price)</a:t>
                      </a:r>
                    </a:p>
                  </p:txBody>
                </p:sp>
                <p:sp>
                  <p:nvSpPr>
                    <p:cNvPr id="2081" name="Rectangle: Rounded Corners 2080">
                      <a:extLst>
                        <a:ext uri="{FF2B5EF4-FFF2-40B4-BE49-F238E27FC236}">
                          <a16:creationId xmlns:a16="http://schemas.microsoft.com/office/drawing/2014/main" id="{AF512D1C-3811-564C-2663-F65ACDA89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6610" y="2080028"/>
                      <a:ext cx="1305098" cy="30359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p:txBody>
                </p:sp>
                <p:sp>
                  <p:nvSpPr>
                    <p:cNvPr id="2082" name="TextBox 2081">
                      <a:extLst>
                        <a:ext uri="{FF2B5EF4-FFF2-40B4-BE49-F238E27FC236}">
                          <a16:creationId xmlns:a16="http://schemas.microsoft.com/office/drawing/2014/main" id="{D9563111-2E71-3C2C-B294-5FB506A394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9854" y="1207166"/>
                      <a:ext cx="10566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200" i="1" dirty="0"/>
                        <a:t>Random review rating</a:t>
                      </a:r>
                      <a:endParaRPr lang="en-GB" i="1" dirty="0"/>
                    </a:p>
                  </p:txBody>
                </p:sp>
                <p:pic>
                  <p:nvPicPr>
                    <p:cNvPr id="2083" name="Picture 2" descr="10,523 Four Star Logo Images, Stock Photos &amp; Vectors | Shutterstock">
                      <a:extLst>
                        <a:ext uri="{FF2B5EF4-FFF2-40B4-BE49-F238E27FC236}">
                          <a16:creationId xmlns:a16="http://schemas.microsoft.com/office/drawing/2014/main" id="{C704561E-7BEF-5F05-E1E3-F8FA28A263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25189" b="26779"/>
                    <a:stretch/>
                  </p:blipFill>
                  <p:spPr bwMode="auto">
                    <a:xfrm>
                      <a:off x="4454669" y="1054221"/>
                      <a:ext cx="907039" cy="15619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084" name="TextBox 2083">
                      <a:extLst>
                        <a:ext uri="{FF2B5EF4-FFF2-40B4-BE49-F238E27FC236}">
                          <a16:creationId xmlns:a16="http://schemas.microsoft.com/office/drawing/2014/main" id="{44AB09F8-7C6A-4650-D46A-02C246D365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19004" y="1296029"/>
                      <a:ext cx="105666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50" i="1" dirty="0"/>
                        <a:t>Amenities list</a:t>
                      </a:r>
                      <a:endParaRPr lang="en-GB" i="1" dirty="0"/>
                    </a:p>
                  </p:txBody>
                </p:sp>
              </p:grpSp>
              <p:sp>
                <p:nvSpPr>
                  <p:cNvPr id="2077" name="TextBox 2076">
                    <a:extLst>
                      <a:ext uri="{FF2B5EF4-FFF2-40B4-BE49-F238E27FC236}">
                        <a16:creationId xmlns:a16="http://schemas.microsoft.com/office/drawing/2014/main" id="{1F842218-2AD8-80FE-CB0A-67343F34E3F8}"/>
                      </a:ext>
                    </a:extLst>
                  </p:cNvPr>
                  <p:cNvSpPr txBox="1"/>
                  <p:nvPr/>
                </p:nvSpPr>
                <p:spPr>
                  <a:xfrm>
                    <a:off x="2418528" y="1617545"/>
                    <a:ext cx="105666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i="1" dirty="0"/>
                      <a:t>…</a:t>
                    </a:r>
                    <a:endParaRPr lang="en-GB" i="1" dirty="0"/>
                  </a:p>
                </p:txBody>
              </p:sp>
            </p:grpSp>
            <p:sp>
              <p:nvSpPr>
                <p:cNvPr id="2074" name="TextBox 2073">
                  <a:extLst>
                    <a:ext uri="{FF2B5EF4-FFF2-40B4-BE49-F238E27FC236}">
                      <a16:creationId xmlns:a16="http://schemas.microsoft.com/office/drawing/2014/main" id="{9F0A4B19-11B6-8107-EC16-20DDE4DEDA59}"/>
                    </a:ext>
                  </a:extLst>
                </p:cNvPr>
                <p:cNvSpPr txBox="1"/>
                <p:nvPr/>
              </p:nvSpPr>
              <p:spPr>
                <a:xfrm>
                  <a:off x="2431473" y="1453250"/>
                  <a:ext cx="10566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i="1" dirty="0"/>
                    <a:t>…</a:t>
                  </a:r>
                  <a:endParaRPr lang="en-GB" i="1" dirty="0"/>
                </a:p>
              </p:txBody>
            </p:sp>
          </p:grpSp>
          <p:sp>
            <p:nvSpPr>
              <p:cNvPr id="2072" name="TextBox 2071">
                <a:extLst>
                  <a:ext uri="{FF2B5EF4-FFF2-40B4-BE49-F238E27FC236}">
                    <a16:creationId xmlns:a16="http://schemas.microsoft.com/office/drawing/2014/main" id="{3795C07A-93A7-6434-3C14-6CAE4C4416D6}"/>
                  </a:ext>
                </a:extLst>
              </p:cNvPr>
              <p:cNvSpPr txBox="1"/>
              <p:nvPr/>
            </p:nvSpPr>
            <p:spPr>
              <a:xfrm>
                <a:off x="4428824" y="3167390"/>
                <a:ext cx="10566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i="1" dirty="0"/>
                  <a:t>…</a:t>
                </a:r>
                <a:endParaRPr lang="en-GB" i="1" dirty="0"/>
              </a:p>
            </p:txBody>
          </p:sp>
        </p:grpSp>
        <p:grpSp>
          <p:nvGrpSpPr>
            <p:cNvPr id="2056" name="Group 2055">
              <a:extLst>
                <a:ext uri="{FF2B5EF4-FFF2-40B4-BE49-F238E27FC236}">
                  <a16:creationId xmlns:a16="http://schemas.microsoft.com/office/drawing/2014/main" id="{41934CB6-A955-7F9F-8726-0254EDDDFD7B}"/>
                </a:ext>
              </a:extLst>
            </p:cNvPr>
            <p:cNvGrpSpPr/>
            <p:nvPr/>
          </p:nvGrpSpPr>
          <p:grpSpPr>
            <a:xfrm>
              <a:off x="6335687" y="1280161"/>
              <a:ext cx="4580311" cy="1546167"/>
              <a:chOff x="2866508" y="2294313"/>
              <a:chExt cx="4580311" cy="1546167"/>
            </a:xfrm>
          </p:grpSpPr>
          <p:grpSp>
            <p:nvGrpSpPr>
              <p:cNvPr id="2057" name="Group 2056">
                <a:extLst>
                  <a:ext uri="{FF2B5EF4-FFF2-40B4-BE49-F238E27FC236}">
                    <a16:creationId xmlns:a16="http://schemas.microsoft.com/office/drawing/2014/main" id="{F8AD40A7-0EE4-C7F5-BD66-BCB4D82A278D}"/>
                  </a:ext>
                </a:extLst>
              </p:cNvPr>
              <p:cNvGrpSpPr/>
              <p:nvPr/>
            </p:nvGrpSpPr>
            <p:grpSpPr>
              <a:xfrm>
                <a:off x="2866508" y="2294313"/>
                <a:ext cx="4580311" cy="1546167"/>
                <a:chOff x="856211" y="906087"/>
                <a:chExt cx="4580311" cy="1546167"/>
              </a:xfrm>
            </p:grpSpPr>
            <p:grpSp>
              <p:nvGrpSpPr>
                <p:cNvPr id="2059" name="Group 2058">
                  <a:extLst>
                    <a:ext uri="{FF2B5EF4-FFF2-40B4-BE49-F238E27FC236}">
                      <a16:creationId xmlns:a16="http://schemas.microsoft.com/office/drawing/2014/main" id="{24F53325-17BA-ABB5-6558-39024C194B4E}"/>
                    </a:ext>
                  </a:extLst>
                </p:cNvPr>
                <p:cNvGrpSpPr/>
                <p:nvPr/>
              </p:nvGrpSpPr>
              <p:grpSpPr>
                <a:xfrm>
                  <a:off x="856211" y="906087"/>
                  <a:ext cx="4580311" cy="1546167"/>
                  <a:chOff x="856211" y="906087"/>
                  <a:chExt cx="4580311" cy="1546167"/>
                </a:xfrm>
              </p:grpSpPr>
              <p:sp>
                <p:nvSpPr>
                  <p:cNvPr id="2061" name="Rectangle 2060">
                    <a:extLst>
                      <a:ext uri="{FF2B5EF4-FFF2-40B4-BE49-F238E27FC236}">
                        <a16:creationId xmlns:a16="http://schemas.microsoft.com/office/drawing/2014/main" id="{6301B382-D249-9720-FB9D-D89F1F63E475}"/>
                      </a:ext>
                    </a:extLst>
                  </p:cNvPr>
                  <p:cNvSpPr/>
                  <p:nvPr/>
                </p:nvSpPr>
                <p:spPr>
                  <a:xfrm>
                    <a:off x="2402378" y="906087"/>
                    <a:ext cx="3009207" cy="154616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2062" name="Group 2061">
                    <a:extLst>
                      <a:ext uri="{FF2B5EF4-FFF2-40B4-BE49-F238E27FC236}">
                        <a16:creationId xmlns:a16="http://schemas.microsoft.com/office/drawing/2014/main" id="{012DDD6E-935B-E369-ACAE-70B84AB3502E}"/>
                      </a:ext>
                    </a:extLst>
                  </p:cNvPr>
                  <p:cNvGrpSpPr/>
                  <p:nvPr/>
                </p:nvGrpSpPr>
                <p:grpSpPr>
                  <a:xfrm>
                    <a:off x="856211" y="906087"/>
                    <a:ext cx="4580311" cy="1546167"/>
                    <a:chOff x="856211" y="906087"/>
                    <a:chExt cx="4580311" cy="1546167"/>
                  </a:xfrm>
                </p:grpSpPr>
                <p:sp>
                  <p:nvSpPr>
                    <p:cNvPr id="2064" name="Rectangle 2063">
                      <a:extLst>
                        <a:ext uri="{FF2B5EF4-FFF2-40B4-BE49-F238E27FC236}">
                          <a16:creationId xmlns:a16="http://schemas.microsoft.com/office/drawing/2014/main" id="{C1614E8E-796D-6DCA-781D-BC977DCA0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6211" y="906087"/>
                      <a:ext cx="1546167" cy="154616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Property image</a:t>
                      </a:r>
                    </a:p>
                  </p:txBody>
                </p:sp>
                <p:sp>
                  <p:nvSpPr>
                    <p:cNvPr id="2065" name="TextBox 2064">
                      <a:extLst>
                        <a:ext uri="{FF2B5EF4-FFF2-40B4-BE49-F238E27FC236}">
                          <a16:creationId xmlns:a16="http://schemas.microsoft.com/office/drawing/2014/main" id="{922B1339-3213-ACA5-733C-51F52590D1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19004" y="947651"/>
                      <a:ext cx="16043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Property name</a:t>
                      </a:r>
                    </a:p>
                  </p:txBody>
                </p:sp>
                <p:sp>
                  <p:nvSpPr>
                    <p:cNvPr id="2066" name="TextBox 2065">
                      <a:extLst>
                        <a:ext uri="{FF2B5EF4-FFF2-40B4-BE49-F238E27FC236}">
                          <a16:creationId xmlns:a16="http://schemas.microsoft.com/office/drawing/2014/main" id="{61550C9C-5441-0E97-8498-721EE64035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2377" y="2028305"/>
                      <a:ext cx="16043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£(Price)</a:t>
                      </a:r>
                    </a:p>
                  </p:txBody>
                </p:sp>
                <p:sp>
                  <p:nvSpPr>
                    <p:cNvPr id="2067" name="Rectangle: Rounded Corners 2066">
                      <a:extLst>
                        <a:ext uri="{FF2B5EF4-FFF2-40B4-BE49-F238E27FC236}">
                          <a16:creationId xmlns:a16="http://schemas.microsoft.com/office/drawing/2014/main" id="{F39B06FE-9962-51AB-D1E1-EE2946BEC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6610" y="2080028"/>
                      <a:ext cx="1305098" cy="30359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p:txBody>
                </p:sp>
                <p:sp>
                  <p:nvSpPr>
                    <p:cNvPr id="2068" name="TextBox 2067">
                      <a:extLst>
                        <a:ext uri="{FF2B5EF4-FFF2-40B4-BE49-F238E27FC236}">
                          <a16:creationId xmlns:a16="http://schemas.microsoft.com/office/drawing/2014/main" id="{E50F5A17-218D-8035-8627-36BDBF99BE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9854" y="1207166"/>
                      <a:ext cx="10566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200" i="1" dirty="0"/>
                        <a:t>Random review rating</a:t>
                      </a:r>
                      <a:endParaRPr lang="en-GB" i="1" dirty="0"/>
                    </a:p>
                  </p:txBody>
                </p:sp>
                <p:pic>
                  <p:nvPicPr>
                    <p:cNvPr id="2069" name="Picture 2" descr="10,523 Four Star Logo Images, Stock Photos &amp; Vectors | Shutterstock">
                      <a:extLst>
                        <a:ext uri="{FF2B5EF4-FFF2-40B4-BE49-F238E27FC236}">
                          <a16:creationId xmlns:a16="http://schemas.microsoft.com/office/drawing/2014/main" id="{F1F8F7F4-9975-A0EF-000E-BF023FDAA9B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25189" b="26779"/>
                    <a:stretch/>
                  </p:blipFill>
                  <p:spPr bwMode="auto">
                    <a:xfrm>
                      <a:off x="4454669" y="1054221"/>
                      <a:ext cx="907039" cy="15619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070" name="TextBox 2069">
                      <a:extLst>
                        <a:ext uri="{FF2B5EF4-FFF2-40B4-BE49-F238E27FC236}">
                          <a16:creationId xmlns:a16="http://schemas.microsoft.com/office/drawing/2014/main" id="{4EF72261-571C-3B77-6761-CD8B5FB4BF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19004" y="1296029"/>
                      <a:ext cx="105666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50" i="1" dirty="0"/>
                        <a:t>Amenities list</a:t>
                      </a:r>
                      <a:endParaRPr lang="en-GB" i="1" dirty="0"/>
                    </a:p>
                  </p:txBody>
                </p:sp>
              </p:grpSp>
              <p:sp>
                <p:nvSpPr>
                  <p:cNvPr id="2063" name="TextBox 2062">
                    <a:extLst>
                      <a:ext uri="{FF2B5EF4-FFF2-40B4-BE49-F238E27FC236}">
                        <a16:creationId xmlns:a16="http://schemas.microsoft.com/office/drawing/2014/main" id="{871EA74B-A07D-4409-3088-1E1BF9A10C2B}"/>
                      </a:ext>
                    </a:extLst>
                  </p:cNvPr>
                  <p:cNvSpPr txBox="1"/>
                  <p:nvPr/>
                </p:nvSpPr>
                <p:spPr>
                  <a:xfrm>
                    <a:off x="2418528" y="1617545"/>
                    <a:ext cx="105666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i="1" dirty="0"/>
                      <a:t>…</a:t>
                    </a:r>
                    <a:endParaRPr lang="en-GB" i="1" dirty="0"/>
                  </a:p>
                </p:txBody>
              </p:sp>
            </p:grpSp>
            <p:sp>
              <p:nvSpPr>
                <p:cNvPr id="2060" name="TextBox 2059">
                  <a:extLst>
                    <a:ext uri="{FF2B5EF4-FFF2-40B4-BE49-F238E27FC236}">
                      <a16:creationId xmlns:a16="http://schemas.microsoft.com/office/drawing/2014/main" id="{A64B8E7D-8E30-D475-D1E2-40914B1CB461}"/>
                    </a:ext>
                  </a:extLst>
                </p:cNvPr>
                <p:cNvSpPr txBox="1"/>
                <p:nvPr/>
              </p:nvSpPr>
              <p:spPr>
                <a:xfrm>
                  <a:off x="2431473" y="1453250"/>
                  <a:ext cx="10566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i="1" dirty="0"/>
                    <a:t>…</a:t>
                  </a:r>
                  <a:endParaRPr lang="en-GB" i="1" dirty="0"/>
                </a:p>
              </p:txBody>
            </p:sp>
          </p:grpSp>
          <p:sp>
            <p:nvSpPr>
              <p:cNvPr id="2058" name="TextBox 2057">
                <a:extLst>
                  <a:ext uri="{FF2B5EF4-FFF2-40B4-BE49-F238E27FC236}">
                    <a16:creationId xmlns:a16="http://schemas.microsoft.com/office/drawing/2014/main" id="{D3C98C04-BB88-7CC7-E80B-72EE5326185D}"/>
                  </a:ext>
                </a:extLst>
              </p:cNvPr>
              <p:cNvSpPr txBox="1"/>
              <p:nvPr/>
            </p:nvSpPr>
            <p:spPr>
              <a:xfrm>
                <a:off x="4428824" y="3167390"/>
                <a:ext cx="10566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i="1" dirty="0"/>
                  <a:t>…</a:t>
                </a:r>
                <a:endParaRPr lang="en-GB" i="1" dirty="0"/>
              </a:p>
            </p:txBody>
          </p:sp>
        </p:grpSp>
      </p:grp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64106219-65D8-5AD5-E0C1-32F77258019C}"/>
              </a:ext>
            </a:extLst>
          </p:cNvPr>
          <p:cNvGrpSpPr/>
          <p:nvPr/>
        </p:nvGrpSpPr>
        <p:grpSpPr>
          <a:xfrm>
            <a:off x="1078813" y="4538267"/>
            <a:ext cx="10034373" cy="1546167"/>
            <a:chOff x="881625" y="1280161"/>
            <a:chExt cx="10034373" cy="1546167"/>
          </a:xfrm>
        </p:grpSpPr>
        <p:grpSp>
          <p:nvGrpSpPr>
            <p:cNvPr id="2117" name="Group 2116">
              <a:extLst>
                <a:ext uri="{FF2B5EF4-FFF2-40B4-BE49-F238E27FC236}">
                  <a16:creationId xmlns:a16="http://schemas.microsoft.com/office/drawing/2014/main" id="{87AA1D4F-EC5B-ABB1-F3CA-9E9C0600EB31}"/>
                </a:ext>
              </a:extLst>
            </p:cNvPr>
            <p:cNvGrpSpPr/>
            <p:nvPr/>
          </p:nvGrpSpPr>
          <p:grpSpPr>
            <a:xfrm>
              <a:off x="881625" y="1280161"/>
              <a:ext cx="4580311" cy="1546167"/>
              <a:chOff x="2866508" y="2294313"/>
              <a:chExt cx="4580311" cy="1546167"/>
            </a:xfrm>
          </p:grpSpPr>
          <p:grpSp>
            <p:nvGrpSpPr>
              <p:cNvPr id="2133" name="Group 2132">
                <a:extLst>
                  <a:ext uri="{FF2B5EF4-FFF2-40B4-BE49-F238E27FC236}">
                    <a16:creationId xmlns:a16="http://schemas.microsoft.com/office/drawing/2014/main" id="{119E7AC0-DBB1-3517-34D6-9BC898997B37}"/>
                  </a:ext>
                </a:extLst>
              </p:cNvPr>
              <p:cNvGrpSpPr/>
              <p:nvPr/>
            </p:nvGrpSpPr>
            <p:grpSpPr>
              <a:xfrm>
                <a:off x="2866508" y="2294313"/>
                <a:ext cx="4580311" cy="1546167"/>
                <a:chOff x="856211" y="906087"/>
                <a:chExt cx="4580311" cy="1546167"/>
              </a:xfrm>
            </p:grpSpPr>
            <p:grpSp>
              <p:nvGrpSpPr>
                <p:cNvPr id="2135" name="Group 2134">
                  <a:extLst>
                    <a:ext uri="{FF2B5EF4-FFF2-40B4-BE49-F238E27FC236}">
                      <a16:creationId xmlns:a16="http://schemas.microsoft.com/office/drawing/2014/main" id="{7BC8BDBB-EFC7-5F76-7EDF-AD07059450DD}"/>
                    </a:ext>
                  </a:extLst>
                </p:cNvPr>
                <p:cNvGrpSpPr/>
                <p:nvPr/>
              </p:nvGrpSpPr>
              <p:grpSpPr>
                <a:xfrm>
                  <a:off x="856211" y="906087"/>
                  <a:ext cx="4580311" cy="1546167"/>
                  <a:chOff x="856211" y="906087"/>
                  <a:chExt cx="4580311" cy="1546167"/>
                </a:xfrm>
              </p:grpSpPr>
              <p:sp>
                <p:nvSpPr>
                  <p:cNvPr id="2137" name="Rectangle 2136">
                    <a:extLst>
                      <a:ext uri="{FF2B5EF4-FFF2-40B4-BE49-F238E27FC236}">
                        <a16:creationId xmlns:a16="http://schemas.microsoft.com/office/drawing/2014/main" id="{2CED832D-DAA9-D081-B0C7-ADA68BC54F7F}"/>
                      </a:ext>
                    </a:extLst>
                  </p:cNvPr>
                  <p:cNvSpPr/>
                  <p:nvPr/>
                </p:nvSpPr>
                <p:spPr>
                  <a:xfrm>
                    <a:off x="2402378" y="906087"/>
                    <a:ext cx="3009207" cy="154616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2138" name="Group 2137">
                    <a:extLst>
                      <a:ext uri="{FF2B5EF4-FFF2-40B4-BE49-F238E27FC236}">
                        <a16:creationId xmlns:a16="http://schemas.microsoft.com/office/drawing/2014/main" id="{BE089355-4A7E-EB2A-A26C-052E66679096}"/>
                      </a:ext>
                    </a:extLst>
                  </p:cNvPr>
                  <p:cNvGrpSpPr/>
                  <p:nvPr/>
                </p:nvGrpSpPr>
                <p:grpSpPr>
                  <a:xfrm>
                    <a:off x="856211" y="906087"/>
                    <a:ext cx="4580311" cy="1546167"/>
                    <a:chOff x="856211" y="906087"/>
                    <a:chExt cx="4580311" cy="1546167"/>
                  </a:xfrm>
                </p:grpSpPr>
                <p:sp>
                  <p:nvSpPr>
                    <p:cNvPr id="2140" name="Rectangle 2139">
                      <a:extLst>
                        <a:ext uri="{FF2B5EF4-FFF2-40B4-BE49-F238E27FC236}">
                          <a16:creationId xmlns:a16="http://schemas.microsoft.com/office/drawing/2014/main" id="{7AB7A124-6B26-1996-B36A-0301388022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6211" y="906087"/>
                      <a:ext cx="1546167" cy="154616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Property image</a:t>
                      </a:r>
                    </a:p>
                  </p:txBody>
                </p:sp>
                <p:sp>
                  <p:nvSpPr>
                    <p:cNvPr id="2141" name="TextBox 2140">
                      <a:extLst>
                        <a:ext uri="{FF2B5EF4-FFF2-40B4-BE49-F238E27FC236}">
                          <a16:creationId xmlns:a16="http://schemas.microsoft.com/office/drawing/2014/main" id="{8CE4464C-54AC-2E29-AA27-5BCA732FE5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19004" y="947651"/>
                      <a:ext cx="16043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Property name</a:t>
                      </a:r>
                    </a:p>
                  </p:txBody>
                </p:sp>
                <p:sp>
                  <p:nvSpPr>
                    <p:cNvPr id="2142" name="TextBox 2141">
                      <a:extLst>
                        <a:ext uri="{FF2B5EF4-FFF2-40B4-BE49-F238E27FC236}">
                          <a16:creationId xmlns:a16="http://schemas.microsoft.com/office/drawing/2014/main" id="{28D8B30E-DB1F-B8B9-D109-C191310F2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2377" y="2028305"/>
                      <a:ext cx="16043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£(Price)</a:t>
                      </a:r>
                    </a:p>
                  </p:txBody>
                </p:sp>
                <p:sp>
                  <p:nvSpPr>
                    <p:cNvPr id="2143" name="Rectangle: Rounded Corners 2142">
                      <a:extLst>
                        <a:ext uri="{FF2B5EF4-FFF2-40B4-BE49-F238E27FC236}">
                          <a16:creationId xmlns:a16="http://schemas.microsoft.com/office/drawing/2014/main" id="{10E739A6-0B48-9023-E683-82C22B7C2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6610" y="2080028"/>
                      <a:ext cx="1305098" cy="30359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p:txBody>
                </p:sp>
                <p:sp>
                  <p:nvSpPr>
                    <p:cNvPr id="2144" name="TextBox 2143">
                      <a:extLst>
                        <a:ext uri="{FF2B5EF4-FFF2-40B4-BE49-F238E27FC236}">
                          <a16:creationId xmlns:a16="http://schemas.microsoft.com/office/drawing/2014/main" id="{A154CE54-F5B1-0D0C-D6D8-42A3B49270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9854" y="1207166"/>
                      <a:ext cx="10566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200" i="1" dirty="0"/>
                        <a:t>Random review rating</a:t>
                      </a:r>
                      <a:endParaRPr lang="en-GB" i="1" dirty="0"/>
                    </a:p>
                  </p:txBody>
                </p:sp>
                <p:pic>
                  <p:nvPicPr>
                    <p:cNvPr id="2145" name="Picture 2" descr="10,523 Four Star Logo Images, Stock Photos &amp; Vectors | Shutterstock">
                      <a:extLst>
                        <a:ext uri="{FF2B5EF4-FFF2-40B4-BE49-F238E27FC236}">
                          <a16:creationId xmlns:a16="http://schemas.microsoft.com/office/drawing/2014/main" id="{3ABFAF74-23B5-5CF9-09AD-940D782C628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25189" b="26779"/>
                    <a:stretch/>
                  </p:blipFill>
                  <p:spPr bwMode="auto">
                    <a:xfrm>
                      <a:off x="4454669" y="1054221"/>
                      <a:ext cx="907039" cy="15619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146" name="TextBox 2145">
                      <a:extLst>
                        <a:ext uri="{FF2B5EF4-FFF2-40B4-BE49-F238E27FC236}">
                          <a16:creationId xmlns:a16="http://schemas.microsoft.com/office/drawing/2014/main" id="{5B471CDC-CF59-AE10-53F1-D1FD387F5C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19004" y="1296029"/>
                      <a:ext cx="105666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50" i="1" dirty="0"/>
                        <a:t>Amenities list</a:t>
                      </a:r>
                      <a:endParaRPr lang="en-GB" i="1" dirty="0"/>
                    </a:p>
                  </p:txBody>
                </p:sp>
              </p:grpSp>
              <p:sp>
                <p:nvSpPr>
                  <p:cNvPr id="2139" name="TextBox 2138">
                    <a:extLst>
                      <a:ext uri="{FF2B5EF4-FFF2-40B4-BE49-F238E27FC236}">
                        <a16:creationId xmlns:a16="http://schemas.microsoft.com/office/drawing/2014/main" id="{A1BC6D73-C071-AC16-E80F-AD575CE066D3}"/>
                      </a:ext>
                    </a:extLst>
                  </p:cNvPr>
                  <p:cNvSpPr txBox="1"/>
                  <p:nvPr/>
                </p:nvSpPr>
                <p:spPr>
                  <a:xfrm>
                    <a:off x="2418528" y="1617545"/>
                    <a:ext cx="105666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i="1" dirty="0"/>
                      <a:t>…</a:t>
                    </a:r>
                    <a:endParaRPr lang="en-GB" i="1" dirty="0"/>
                  </a:p>
                </p:txBody>
              </p:sp>
            </p:grpSp>
            <p:sp>
              <p:nvSpPr>
                <p:cNvPr id="2136" name="TextBox 2135">
                  <a:extLst>
                    <a:ext uri="{FF2B5EF4-FFF2-40B4-BE49-F238E27FC236}">
                      <a16:creationId xmlns:a16="http://schemas.microsoft.com/office/drawing/2014/main" id="{109FF881-4E4E-926C-21C2-C77D50A1B841}"/>
                    </a:ext>
                  </a:extLst>
                </p:cNvPr>
                <p:cNvSpPr txBox="1"/>
                <p:nvPr/>
              </p:nvSpPr>
              <p:spPr>
                <a:xfrm>
                  <a:off x="2431473" y="1453250"/>
                  <a:ext cx="10566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i="1" dirty="0"/>
                    <a:t>…</a:t>
                  </a:r>
                  <a:endParaRPr lang="en-GB" i="1" dirty="0"/>
                </a:p>
              </p:txBody>
            </p:sp>
          </p:grpSp>
          <p:sp>
            <p:nvSpPr>
              <p:cNvPr id="2134" name="TextBox 2133">
                <a:extLst>
                  <a:ext uri="{FF2B5EF4-FFF2-40B4-BE49-F238E27FC236}">
                    <a16:creationId xmlns:a16="http://schemas.microsoft.com/office/drawing/2014/main" id="{65ADD81A-DD27-EDAF-2A3C-7563569BFFA9}"/>
                  </a:ext>
                </a:extLst>
              </p:cNvPr>
              <p:cNvSpPr txBox="1"/>
              <p:nvPr/>
            </p:nvSpPr>
            <p:spPr>
              <a:xfrm>
                <a:off x="4428824" y="3167390"/>
                <a:ext cx="10566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i="1" dirty="0"/>
                  <a:t>…</a:t>
                </a:r>
                <a:endParaRPr lang="en-GB" i="1" dirty="0"/>
              </a:p>
            </p:txBody>
          </p:sp>
        </p:grpSp>
        <p:grpSp>
          <p:nvGrpSpPr>
            <p:cNvPr id="2118" name="Group 2117">
              <a:extLst>
                <a:ext uri="{FF2B5EF4-FFF2-40B4-BE49-F238E27FC236}">
                  <a16:creationId xmlns:a16="http://schemas.microsoft.com/office/drawing/2014/main" id="{F6911F80-EF29-2536-02EA-46C6983C095A}"/>
                </a:ext>
              </a:extLst>
            </p:cNvPr>
            <p:cNvGrpSpPr/>
            <p:nvPr/>
          </p:nvGrpSpPr>
          <p:grpSpPr>
            <a:xfrm>
              <a:off x="6335687" y="1280161"/>
              <a:ext cx="4580311" cy="1546167"/>
              <a:chOff x="2866508" y="2294313"/>
              <a:chExt cx="4580311" cy="1546167"/>
            </a:xfrm>
          </p:grpSpPr>
          <p:grpSp>
            <p:nvGrpSpPr>
              <p:cNvPr id="2119" name="Group 2118">
                <a:extLst>
                  <a:ext uri="{FF2B5EF4-FFF2-40B4-BE49-F238E27FC236}">
                    <a16:creationId xmlns:a16="http://schemas.microsoft.com/office/drawing/2014/main" id="{93DAA65B-5021-C7D6-2873-757F26E7F76B}"/>
                  </a:ext>
                </a:extLst>
              </p:cNvPr>
              <p:cNvGrpSpPr/>
              <p:nvPr/>
            </p:nvGrpSpPr>
            <p:grpSpPr>
              <a:xfrm>
                <a:off x="2866508" y="2294313"/>
                <a:ext cx="4580311" cy="1546167"/>
                <a:chOff x="856211" y="906087"/>
                <a:chExt cx="4580311" cy="1546167"/>
              </a:xfrm>
            </p:grpSpPr>
            <p:grpSp>
              <p:nvGrpSpPr>
                <p:cNvPr id="2121" name="Group 2120">
                  <a:extLst>
                    <a:ext uri="{FF2B5EF4-FFF2-40B4-BE49-F238E27FC236}">
                      <a16:creationId xmlns:a16="http://schemas.microsoft.com/office/drawing/2014/main" id="{2975DF9F-04BB-CAB9-494F-75982F9D5C43}"/>
                    </a:ext>
                  </a:extLst>
                </p:cNvPr>
                <p:cNvGrpSpPr/>
                <p:nvPr/>
              </p:nvGrpSpPr>
              <p:grpSpPr>
                <a:xfrm>
                  <a:off x="856211" y="906087"/>
                  <a:ext cx="4580311" cy="1546167"/>
                  <a:chOff x="856211" y="906087"/>
                  <a:chExt cx="4580311" cy="1546167"/>
                </a:xfrm>
              </p:grpSpPr>
              <p:sp>
                <p:nvSpPr>
                  <p:cNvPr id="2123" name="Rectangle 2122">
                    <a:extLst>
                      <a:ext uri="{FF2B5EF4-FFF2-40B4-BE49-F238E27FC236}">
                        <a16:creationId xmlns:a16="http://schemas.microsoft.com/office/drawing/2014/main" id="{7BA99491-E872-4640-CFA6-FE0A79D9745F}"/>
                      </a:ext>
                    </a:extLst>
                  </p:cNvPr>
                  <p:cNvSpPr/>
                  <p:nvPr/>
                </p:nvSpPr>
                <p:spPr>
                  <a:xfrm>
                    <a:off x="2402378" y="906087"/>
                    <a:ext cx="3009207" cy="154616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2124" name="Group 2123">
                    <a:extLst>
                      <a:ext uri="{FF2B5EF4-FFF2-40B4-BE49-F238E27FC236}">
                        <a16:creationId xmlns:a16="http://schemas.microsoft.com/office/drawing/2014/main" id="{5B9FA316-8F9C-6004-F2ED-3ED007093F4B}"/>
                      </a:ext>
                    </a:extLst>
                  </p:cNvPr>
                  <p:cNvGrpSpPr/>
                  <p:nvPr/>
                </p:nvGrpSpPr>
                <p:grpSpPr>
                  <a:xfrm>
                    <a:off x="856211" y="906087"/>
                    <a:ext cx="4580311" cy="1546167"/>
                    <a:chOff x="856211" y="906087"/>
                    <a:chExt cx="4580311" cy="1546167"/>
                  </a:xfrm>
                </p:grpSpPr>
                <p:sp>
                  <p:nvSpPr>
                    <p:cNvPr id="2126" name="Rectangle 2125">
                      <a:extLst>
                        <a:ext uri="{FF2B5EF4-FFF2-40B4-BE49-F238E27FC236}">
                          <a16:creationId xmlns:a16="http://schemas.microsoft.com/office/drawing/2014/main" id="{7E54F64E-3777-176F-B10B-CBA7C6D05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6211" y="906087"/>
                      <a:ext cx="1546167" cy="154616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Property image</a:t>
                      </a:r>
                    </a:p>
                  </p:txBody>
                </p:sp>
                <p:sp>
                  <p:nvSpPr>
                    <p:cNvPr id="2127" name="TextBox 2126">
                      <a:extLst>
                        <a:ext uri="{FF2B5EF4-FFF2-40B4-BE49-F238E27FC236}">
                          <a16:creationId xmlns:a16="http://schemas.microsoft.com/office/drawing/2014/main" id="{07F62461-87EB-9073-D77F-4EAA165DC7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19004" y="947651"/>
                      <a:ext cx="16043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Property name</a:t>
                      </a:r>
                    </a:p>
                  </p:txBody>
                </p:sp>
                <p:sp>
                  <p:nvSpPr>
                    <p:cNvPr id="2128" name="TextBox 2127">
                      <a:extLst>
                        <a:ext uri="{FF2B5EF4-FFF2-40B4-BE49-F238E27FC236}">
                          <a16:creationId xmlns:a16="http://schemas.microsoft.com/office/drawing/2014/main" id="{E4240ED3-9FB3-24FB-4247-940BC51FE1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2377" y="2028305"/>
                      <a:ext cx="16043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£(Price)</a:t>
                      </a:r>
                    </a:p>
                  </p:txBody>
                </p:sp>
                <p:sp>
                  <p:nvSpPr>
                    <p:cNvPr id="2129" name="Rectangle: Rounded Corners 2128">
                      <a:extLst>
                        <a:ext uri="{FF2B5EF4-FFF2-40B4-BE49-F238E27FC236}">
                          <a16:creationId xmlns:a16="http://schemas.microsoft.com/office/drawing/2014/main" id="{BBDFB442-BA3F-8CD5-FD49-4EE85C49D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6610" y="2080028"/>
                      <a:ext cx="1305098" cy="30359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p:txBody>
                </p:sp>
                <p:sp>
                  <p:nvSpPr>
                    <p:cNvPr id="2130" name="TextBox 2129">
                      <a:extLst>
                        <a:ext uri="{FF2B5EF4-FFF2-40B4-BE49-F238E27FC236}">
                          <a16:creationId xmlns:a16="http://schemas.microsoft.com/office/drawing/2014/main" id="{BB249A0D-86C7-B31A-B46F-CEF586C5B9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9854" y="1207166"/>
                      <a:ext cx="10566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200" i="1" dirty="0"/>
                        <a:t>Random review rating</a:t>
                      </a:r>
                      <a:endParaRPr lang="en-GB" i="1" dirty="0"/>
                    </a:p>
                  </p:txBody>
                </p:sp>
                <p:pic>
                  <p:nvPicPr>
                    <p:cNvPr id="2131" name="Picture 2" descr="10,523 Four Star Logo Images, Stock Photos &amp; Vectors | Shutterstock">
                      <a:extLst>
                        <a:ext uri="{FF2B5EF4-FFF2-40B4-BE49-F238E27FC236}">
                          <a16:creationId xmlns:a16="http://schemas.microsoft.com/office/drawing/2014/main" id="{25B20BDC-B757-335A-ED6A-8B350646D77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25189" b="26779"/>
                    <a:stretch/>
                  </p:blipFill>
                  <p:spPr bwMode="auto">
                    <a:xfrm>
                      <a:off x="4454669" y="1054221"/>
                      <a:ext cx="907039" cy="15619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132" name="TextBox 2131">
                      <a:extLst>
                        <a:ext uri="{FF2B5EF4-FFF2-40B4-BE49-F238E27FC236}">
                          <a16:creationId xmlns:a16="http://schemas.microsoft.com/office/drawing/2014/main" id="{3B1CA0BD-2EDE-0805-A568-397F669961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19004" y="1296029"/>
                      <a:ext cx="105666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50" i="1" dirty="0"/>
                        <a:t>Amenities list</a:t>
                      </a:r>
                      <a:endParaRPr lang="en-GB" i="1" dirty="0"/>
                    </a:p>
                  </p:txBody>
                </p:sp>
              </p:grpSp>
              <p:sp>
                <p:nvSpPr>
                  <p:cNvPr id="2125" name="TextBox 2124">
                    <a:extLst>
                      <a:ext uri="{FF2B5EF4-FFF2-40B4-BE49-F238E27FC236}">
                        <a16:creationId xmlns:a16="http://schemas.microsoft.com/office/drawing/2014/main" id="{A3E6BA35-61FD-8A7F-65FA-3C75B82E5A3B}"/>
                      </a:ext>
                    </a:extLst>
                  </p:cNvPr>
                  <p:cNvSpPr txBox="1"/>
                  <p:nvPr/>
                </p:nvSpPr>
                <p:spPr>
                  <a:xfrm>
                    <a:off x="2418528" y="1617545"/>
                    <a:ext cx="105666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i="1" dirty="0"/>
                      <a:t>…</a:t>
                    </a:r>
                    <a:endParaRPr lang="en-GB" i="1" dirty="0"/>
                  </a:p>
                </p:txBody>
              </p:sp>
            </p:grpSp>
            <p:sp>
              <p:nvSpPr>
                <p:cNvPr id="2122" name="TextBox 2121">
                  <a:extLst>
                    <a:ext uri="{FF2B5EF4-FFF2-40B4-BE49-F238E27FC236}">
                      <a16:creationId xmlns:a16="http://schemas.microsoft.com/office/drawing/2014/main" id="{BDCB9064-B7E3-ABED-9321-2AD0EEF1DF80}"/>
                    </a:ext>
                  </a:extLst>
                </p:cNvPr>
                <p:cNvSpPr txBox="1"/>
                <p:nvPr/>
              </p:nvSpPr>
              <p:spPr>
                <a:xfrm>
                  <a:off x="2431473" y="1453250"/>
                  <a:ext cx="10566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i="1" dirty="0"/>
                    <a:t>…</a:t>
                  </a:r>
                  <a:endParaRPr lang="en-GB" i="1" dirty="0"/>
                </a:p>
              </p:txBody>
            </p:sp>
          </p:grpSp>
          <p:sp>
            <p:nvSpPr>
              <p:cNvPr id="2120" name="TextBox 2119">
                <a:extLst>
                  <a:ext uri="{FF2B5EF4-FFF2-40B4-BE49-F238E27FC236}">
                    <a16:creationId xmlns:a16="http://schemas.microsoft.com/office/drawing/2014/main" id="{8A948CD0-7B06-03B6-808C-149CBEC700B2}"/>
                  </a:ext>
                </a:extLst>
              </p:cNvPr>
              <p:cNvSpPr txBox="1"/>
              <p:nvPr/>
            </p:nvSpPr>
            <p:spPr>
              <a:xfrm>
                <a:off x="4428824" y="3167390"/>
                <a:ext cx="10566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i="1" dirty="0"/>
                  <a:t>…</a:t>
                </a:r>
                <a:endParaRPr lang="en-GB" i="1" dirty="0"/>
              </a:p>
            </p:txBody>
          </p:sp>
        </p:grpSp>
      </p:grpSp>
      <p:sp>
        <p:nvSpPr>
          <p:cNvPr id="2148" name="Rectangle: Rounded Corners 2147">
            <a:extLst>
              <a:ext uri="{FF2B5EF4-FFF2-40B4-BE49-F238E27FC236}">
                <a16:creationId xmlns:a16="http://schemas.microsoft.com/office/drawing/2014/main" id="{03EBA462-7821-FD45-0760-C016DE5AE3D9}"/>
              </a:ext>
            </a:extLst>
          </p:cNvPr>
          <p:cNvSpPr/>
          <p:nvPr/>
        </p:nvSpPr>
        <p:spPr>
          <a:xfrm>
            <a:off x="5227320" y="6293558"/>
            <a:ext cx="1737360" cy="404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Load more…</a:t>
            </a:r>
          </a:p>
        </p:txBody>
      </p:sp>
    </p:spTree>
    <p:extLst>
      <p:ext uri="{BB962C8B-B14F-4D97-AF65-F5344CB8AC3E}">
        <p14:creationId xmlns:p14="http://schemas.microsoft.com/office/powerpoint/2010/main" val="255028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08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131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Astell</dc:creator>
  <cp:lastModifiedBy>James Astell</cp:lastModifiedBy>
  <cp:revision>8</cp:revision>
  <dcterms:created xsi:type="dcterms:W3CDTF">2023-03-20T14:17:25Z</dcterms:created>
  <dcterms:modified xsi:type="dcterms:W3CDTF">2023-03-20T23:01:08Z</dcterms:modified>
</cp:coreProperties>
</file>