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F8417-5402-43F7-9992-4A7F50DD204D}" v="9" dt="2025-03-08T14:24:48.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 Lin Soe [Student-PECS]" userId="e72fdaa7-6b19-482d-a21c-1339f8371b06" providerId="ADAL" clId="{F3BF8417-5402-43F7-9992-4A7F50DD204D}"/>
    <pc:docChg chg="undo custSel addSld modSld sldOrd">
      <pc:chgData name="Ye Lin Soe [Student-PECS]" userId="e72fdaa7-6b19-482d-a21c-1339f8371b06" providerId="ADAL" clId="{F3BF8417-5402-43F7-9992-4A7F50DD204D}" dt="2025-03-08T14:30:51.324" v="319" actId="1036"/>
      <pc:docMkLst>
        <pc:docMk/>
      </pc:docMkLst>
      <pc:sldChg chg="modSp">
        <pc:chgData name="Ye Lin Soe [Student-PECS]" userId="e72fdaa7-6b19-482d-a21c-1339f8371b06" providerId="ADAL" clId="{F3BF8417-5402-43F7-9992-4A7F50DD204D}" dt="2025-03-08T14:15:25.032" v="36" actId="255"/>
        <pc:sldMkLst>
          <pc:docMk/>
          <pc:sldMk cId="2997606174" sldId="256"/>
        </pc:sldMkLst>
        <pc:spChg chg="mod">
          <ac:chgData name="Ye Lin Soe [Student-PECS]" userId="e72fdaa7-6b19-482d-a21c-1339f8371b06" providerId="ADAL" clId="{F3BF8417-5402-43F7-9992-4A7F50DD204D}" dt="2025-03-08T14:15:08.692" v="33" actId="2711"/>
          <ac:spMkLst>
            <pc:docMk/>
            <pc:sldMk cId="2997606174" sldId="256"/>
            <ac:spMk id="2" creationId="{0E4D1935-02DA-E864-5A73-AFD735713700}"/>
          </ac:spMkLst>
        </pc:spChg>
        <pc:spChg chg="mod">
          <ac:chgData name="Ye Lin Soe [Student-PECS]" userId="e72fdaa7-6b19-482d-a21c-1339f8371b06" providerId="ADAL" clId="{F3BF8417-5402-43F7-9992-4A7F50DD204D}" dt="2025-03-08T14:15:25.032" v="36" actId="255"/>
          <ac:spMkLst>
            <pc:docMk/>
            <pc:sldMk cId="2997606174" sldId="256"/>
            <ac:spMk id="3" creationId="{BF6F7137-0465-5C83-E4F0-9AEDE004E3D7}"/>
          </ac:spMkLst>
        </pc:spChg>
      </pc:sldChg>
      <pc:sldChg chg="modSp mod">
        <pc:chgData name="Ye Lin Soe [Student-PECS]" userId="e72fdaa7-6b19-482d-a21c-1339f8371b06" providerId="ADAL" clId="{F3BF8417-5402-43F7-9992-4A7F50DD204D}" dt="2025-03-08T14:17:45.206" v="77" actId="1076"/>
        <pc:sldMkLst>
          <pc:docMk/>
          <pc:sldMk cId="1857822476" sldId="257"/>
        </pc:sldMkLst>
        <pc:spChg chg="mod">
          <ac:chgData name="Ye Lin Soe [Student-PECS]" userId="e72fdaa7-6b19-482d-a21c-1339f8371b06" providerId="ADAL" clId="{F3BF8417-5402-43F7-9992-4A7F50DD204D}" dt="2025-03-08T14:14:49.152" v="31" actId="2711"/>
          <ac:spMkLst>
            <pc:docMk/>
            <pc:sldMk cId="1857822476" sldId="257"/>
            <ac:spMk id="2" creationId="{8A8D1BA6-7AFD-BAFF-1E8C-9798688025AD}"/>
          </ac:spMkLst>
        </pc:spChg>
        <pc:spChg chg="mod">
          <ac:chgData name="Ye Lin Soe [Student-PECS]" userId="e72fdaa7-6b19-482d-a21c-1339f8371b06" providerId="ADAL" clId="{F3BF8417-5402-43F7-9992-4A7F50DD204D}" dt="2025-03-08T14:17:45.206" v="77" actId="1076"/>
          <ac:spMkLst>
            <pc:docMk/>
            <pc:sldMk cId="1857822476" sldId="257"/>
            <ac:spMk id="3" creationId="{E775494A-D288-30E2-FE56-A98FFF3D13F4}"/>
          </ac:spMkLst>
        </pc:spChg>
      </pc:sldChg>
      <pc:sldChg chg="modSp mod">
        <pc:chgData name="Ye Lin Soe [Student-PECS]" userId="e72fdaa7-6b19-482d-a21c-1339f8371b06" providerId="ADAL" clId="{F3BF8417-5402-43F7-9992-4A7F50DD204D}" dt="2025-03-08T14:14:57.583" v="32" actId="2711"/>
        <pc:sldMkLst>
          <pc:docMk/>
          <pc:sldMk cId="1420889951" sldId="258"/>
        </pc:sldMkLst>
        <pc:spChg chg="mod">
          <ac:chgData name="Ye Lin Soe [Student-PECS]" userId="e72fdaa7-6b19-482d-a21c-1339f8371b06" providerId="ADAL" clId="{F3BF8417-5402-43F7-9992-4A7F50DD204D}" dt="2025-03-08T14:14:57.583" v="32" actId="2711"/>
          <ac:spMkLst>
            <pc:docMk/>
            <pc:sldMk cId="1420889951" sldId="258"/>
            <ac:spMk id="2" creationId="{E037DB71-966F-17BD-26E9-B9349B026E91}"/>
          </ac:spMkLst>
        </pc:spChg>
        <pc:spChg chg="mod">
          <ac:chgData name="Ye Lin Soe [Student-PECS]" userId="e72fdaa7-6b19-482d-a21c-1339f8371b06" providerId="ADAL" clId="{F3BF8417-5402-43F7-9992-4A7F50DD204D}" dt="2025-03-08T14:14:26.451" v="28" actId="123"/>
          <ac:spMkLst>
            <pc:docMk/>
            <pc:sldMk cId="1420889951" sldId="258"/>
            <ac:spMk id="3" creationId="{24330287-7DF5-B7D3-3B3A-AEDB5EE6B71A}"/>
          </ac:spMkLst>
        </pc:spChg>
      </pc:sldChg>
      <pc:sldChg chg="modSp mod">
        <pc:chgData name="Ye Lin Soe [Student-PECS]" userId="e72fdaa7-6b19-482d-a21c-1339f8371b06" providerId="ADAL" clId="{F3BF8417-5402-43F7-9992-4A7F50DD204D}" dt="2025-03-08T14:16:48.821" v="52" actId="255"/>
        <pc:sldMkLst>
          <pc:docMk/>
          <pc:sldMk cId="1731870750" sldId="259"/>
        </pc:sldMkLst>
        <pc:spChg chg="mod">
          <ac:chgData name="Ye Lin Soe [Student-PECS]" userId="e72fdaa7-6b19-482d-a21c-1339f8371b06" providerId="ADAL" clId="{F3BF8417-5402-43F7-9992-4A7F50DD204D}" dt="2025-03-08T14:16:48.821" v="52" actId="255"/>
          <ac:spMkLst>
            <pc:docMk/>
            <pc:sldMk cId="1731870750" sldId="259"/>
            <ac:spMk id="2" creationId="{D0D6F963-9600-2184-DA3C-A7A8456929F0}"/>
          </ac:spMkLst>
        </pc:spChg>
        <pc:spChg chg="mod">
          <ac:chgData name="Ye Lin Soe [Student-PECS]" userId="e72fdaa7-6b19-482d-a21c-1339f8371b06" providerId="ADAL" clId="{F3BF8417-5402-43F7-9992-4A7F50DD204D}" dt="2025-03-08T14:13:34.545" v="14" actId="255"/>
          <ac:spMkLst>
            <pc:docMk/>
            <pc:sldMk cId="1731870750" sldId="259"/>
            <ac:spMk id="7" creationId="{98307CC1-046D-7933-538C-D9BA89B70FCD}"/>
          </ac:spMkLst>
        </pc:spChg>
      </pc:sldChg>
      <pc:sldChg chg="addSp delSp modSp mod">
        <pc:chgData name="Ye Lin Soe [Student-PECS]" userId="e72fdaa7-6b19-482d-a21c-1339f8371b06" providerId="ADAL" clId="{F3BF8417-5402-43F7-9992-4A7F50DD204D}" dt="2025-03-08T14:28:45.439" v="207" actId="123"/>
        <pc:sldMkLst>
          <pc:docMk/>
          <pc:sldMk cId="198990108" sldId="260"/>
        </pc:sldMkLst>
        <pc:spChg chg="mod">
          <ac:chgData name="Ye Lin Soe [Student-PECS]" userId="e72fdaa7-6b19-482d-a21c-1339f8371b06" providerId="ADAL" clId="{F3BF8417-5402-43F7-9992-4A7F50DD204D}" dt="2025-03-08T14:19:25.585" v="81" actId="26606"/>
          <ac:spMkLst>
            <pc:docMk/>
            <pc:sldMk cId="198990108" sldId="260"/>
            <ac:spMk id="2" creationId="{8A156C6C-F110-1876-1881-70DB160F6708}"/>
          </ac:spMkLst>
        </pc:spChg>
        <pc:spChg chg="mod">
          <ac:chgData name="Ye Lin Soe [Student-PECS]" userId="e72fdaa7-6b19-482d-a21c-1339f8371b06" providerId="ADAL" clId="{F3BF8417-5402-43F7-9992-4A7F50DD204D}" dt="2025-03-08T14:28:45.439" v="207" actId="123"/>
          <ac:spMkLst>
            <pc:docMk/>
            <pc:sldMk cId="198990108" sldId="260"/>
            <ac:spMk id="3" creationId="{82B871AB-BA7F-9A17-28BD-3CA4831DA63A}"/>
          </ac:spMkLst>
        </pc:spChg>
        <pc:spChg chg="add del">
          <ac:chgData name="Ye Lin Soe [Student-PECS]" userId="e72fdaa7-6b19-482d-a21c-1339f8371b06" providerId="ADAL" clId="{F3BF8417-5402-43F7-9992-4A7F50DD204D}" dt="2025-03-08T14:13:58.493" v="22" actId="26606"/>
          <ac:spMkLst>
            <pc:docMk/>
            <pc:sldMk cId="198990108" sldId="260"/>
            <ac:spMk id="17" creationId="{744CAA32-F237-419C-A2DD-43C28D920D3C}"/>
          </ac:spMkLst>
        </pc:spChg>
        <pc:spChg chg="add del">
          <ac:chgData name="Ye Lin Soe [Student-PECS]" userId="e72fdaa7-6b19-482d-a21c-1339f8371b06" providerId="ADAL" clId="{F3BF8417-5402-43F7-9992-4A7F50DD204D}" dt="2025-03-08T14:13:58.486" v="21" actId="26606"/>
          <ac:spMkLst>
            <pc:docMk/>
            <pc:sldMk cId="198990108" sldId="260"/>
            <ac:spMk id="24" creationId="{744CAA32-F237-419C-A2DD-43C28D920D3C}"/>
          </ac:spMkLst>
        </pc:spChg>
        <pc:spChg chg="add del">
          <ac:chgData name="Ye Lin Soe [Student-PECS]" userId="e72fdaa7-6b19-482d-a21c-1339f8371b06" providerId="ADAL" clId="{F3BF8417-5402-43F7-9992-4A7F50DD204D}" dt="2025-03-08T14:19:49.015" v="83" actId="26606"/>
          <ac:spMkLst>
            <pc:docMk/>
            <pc:sldMk cId="198990108" sldId="260"/>
            <ac:spMk id="28" creationId="{744CAA32-F237-419C-A2DD-43C28D920D3C}"/>
          </ac:spMkLst>
        </pc:spChg>
        <pc:spChg chg="add">
          <ac:chgData name="Ye Lin Soe [Student-PECS]" userId="e72fdaa7-6b19-482d-a21c-1339f8371b06" providerId="ADAL" clId="{F3BF8417-5402-43F7-9992-4A7F50DD204D}" dt="2025-03-08T14:19:49.015" v="83" actId="26606"/>
          <ac:spMkLst>
            <pc:docMk/>
            <pc:sldMk cId="198990108" sldId="260"/>
            <ac:spMk id="1030" creationId="{744CAA32-F237-419C-A2DD-43C28D920D3C}"/>
          </ac:spMkLst>
        </pc:spChg>
        <pc:spChg chg="add del">
          <ac:chgData name="Ye Lin Soe [Student-PECS]" userId="e72fdaa7-6b19-482d-a21c-1339f8371b06" providerId="ADAL" clId="{F3BF8417-5402-43F7-9992-4A7F50DD204D}" dt="2025-03-08T14:19:25.585" v="81" actId="26606"/>
          <ac:spMkLst>
            <pc:docMk/>
            <pc:sldMk cId="198990108" sldId="260"/>
            <ac:spMk id="1031" creationId="{744CAA32-F237-419C-A2DD-43C28D920D3C}"/>
          </ac:spMkLst>
        </pc:spChg>
        <pc:picChg chg="del mod">
          <ac:chgData name="Ye Lin Soe [Student-PECS]" userId="e72fdaa7-6b19-482d-a21c-1339f8371b06" providerId="ADAL" clId="{F3BF8417-5402-43F7-9992-4A7F50DD204D}" dt="2025-03-08T14:19:05.645" v="78" actId="478"/>
          <ac:picMkLst>
            <pc:docMk/>
            <pc:sldMk cId="198990108" sldId="260"/>
            <ac:picMk id="5" creationId="{5FBABCB2-3F65-FC55-E205-571AAB7BB2DB}"/>
          </ac:picMkLst>
        </pc:picChg>
        <pc:picChg chg="add mod ord">
          <ac:chgData name="Ye Lin Soe [Student-PECS]" userId="e72fdaa7-6b19-482d-a21c-1339f8371b06" providerId="ADAL" clId="{F3BF8417-5402-43F7-9992-4A7F50DD204D}" dt="2025-03-08T14:19:25.585" v="81" actId="26606"/>
          <ac:picMkLst>
            <pc:docMk/>
            <pc:sldMk cId="198990108" sldId="260"/>
            <ac:picMk id="1026" creationId="{1B39AF61-86B4-D65B-A518-9D4979354694}"/>
          </ac:picMkLst>
        </pc:picChg>
        <pc:picChg chg="add mod">
          <ac:chgData name="Ye Lin Soe [Student-PECS]" userId="e72fdaa7-6b19-482d-a21c-1339f8371b06" providerId="ADAL" clId="{F3BF8417-5402-43F7-9992-4A7F50DD204D}" dt="2025-03-08T14:19:49.015" v="83" actId="26606"/>
          <ac:picMkLst>
            <pc:docMk/>
            <pc:sldMk cId="198990108" sldId="260"/>
            <ac:picMk id="1028" creationId="{8C9150EB-5F6F-B752-2917-37031EEAB757}"/>
          </ac:picMkLst>
        </pc:picChg>
        <pc:cxnChg chg="add del">
          <ac:chgData name="Ye Lin Soe [Student-PECS]" userId="e72fdaa7-6b19-482d-a21c-1339f8371b06" providerId="ADAL" clId="{F3BF8417-5402-43F7-9992-4A7F50DD204D}" dt="2025-03-08T14:13:58.493" v="22" actId="26606"/>
          <ac:cxnSpMkLst>
            <pc:docMk/>
            <pc:sldMk cId="198990108" sldId="260"/>
            <ac:cxnSpMk id="19" creationId="{753FE100-D0AB-4AE2-824B-60CFA31EC6A2}"/>
          </ac:cxnSpMkLst>
        </pc:cxnChg>
        <pc:cxnChg chg="add del">
          <ac:chgData name="Ye Lin Soe [Student-PECS]" userId="e72fdaa7-6b19-482d-a21c-1339f8371b06" providerId="ADAL" clId="{F3BF8417-5402-43F7-9992-4A7F50DD204D}" dt="2025-03-08T14:13:58.486" v="21" actId="26606"/>
          <ac:cxnSpMkLst>
            <pc:docMk/>
            <pc:sldMk cId="198990108" sldId="260"/>
            <ac:cxnSpMk id="26" creationId="{753FE100-D0AB-4AE2-824B-60CFA31EC6A2}"/>
          </ac:cxnSpMkLst>
        </pc:cxnChg>
        <pc:cxnChg chg="add del">
          <ac:chgData name="Ye Lin Soe [Student-PECS]" userId="e72fdaa7-6b19-482d-a21c-1339f8371b06" providerId="ADAL" clId="{F3BF8417-5402-43F7-9992-4A7F50DD204D}" dt="2025-03-08T14:19:49.015" v="83" actId="26606"/>
          <ac:cxnSpMkLst>
            <pc:docMk/>
            <pc:sldMk cId="198990108" sldId="260"/>
            <ac:cxnSpMk id="29" creationId="{753FE100-D0AB-4AE2-824B-60CFA31EC6A2}"/>
          </ac:cxnSpMkLst>
        </pc:cxnChg>
        <pc:cxnChg chg="add del">
          <ac:chgData name="Ye Lin Soe [Student-PECS]" userId="e72fdaa7-6b19-482d-a21c-1339f8371b06" providerId="ADAL" clId="{F3BF8417-5402-43F7-9992-4A7F50DD204D}" dt="2025-03-08T14:19:25.585" v="81" actId="26606"/>
          <ac:cxnSpMkLst>
            <pc:docMk/>
            <pc:sldMk cId="198990108" sldId="260"/>
            <ac:cxnSpMk id="1033" creationId="{08052531-D50B-3899-B150-D05525F4F2BC}"/>
          </ac:cxnSpMkLst>
        </pc:cxnChg>
        <pc:cxnChg chg="add">
          <ac:chgData name="Ye Lin Soe [Student-PECS]" userId="e72fdaa7-6b19-482d-a21c-1339f8371b06" providerId="ADAL" clId="{F3BF8417-5402-43F7-9992-4A7F50DD204D}" dt="2025-03-08T14:19:49.015" v="83" actId="26606"/>
          <ac:cxnSpMkLst>
            <pc:docMk/>
            <pc:sldMk cId="198990108" sldId="260"/>
            <ac:cxnSpMk id="1035" creationId="{753FE100-D0AB-4AE2-824B-60CFA31EC6A2}"/>
          </ac:cxnSpMkLst>
        </pc:cxnChg>
      </pc:sldChg>
      <pc:sldChg chg="modSp mod">
        <pc:chgData name="Ye Lin Soe [Student-PECS]" userId="e72fdaa7-6b19-482d-a21c-1339f8371b06" providerId="ADAL" clId="{F3BF8417-5402-43F7-9992-4A7F50DD204D}" dt="2025-03-08T14:30:51.324" v="319" actId="1036"/>
        <pc:sldMkLst>
          <pc:docMk/>
          <pc:sldMk cId="1694010160" sldId="261"/>
        </pc:sldMkLst>
        <pc:spChg chg="mod">
          <ac:chgData name="Ye Lin Soe [Student-PECS]" userId="e72fdaa7-6b19-482d-a21c-1339f8371b06" providerId="ADAL" clId="{F3BF8417-5402-43F7-9992-4A7F50DD204D}" dt="2025-03-08T14:21:02.350" v="125" actId="14100"/>
          <ac:spMkLst>
            <pc:docMk/>
            <pc:sldMk cId="1694010160" sldId="261"/>
            <ac:spMk id="2" creationId="{A88B1409-FB97-9B77-7AC0-FF27ADAA44FF}"/>
          </ac:spMkLst>
        </pc:spChg>
        <pc:spChg chg="mod">
          <ac:chgData name="Ye Lin Soe [Student-PECS]" userId="e72fdaa7-6b19-482d-a21c-1339f8371b06" providerId="ADAL" clId="{F3BF8417-5402-43F7-9992-4A7F50DD204D}" dt="2025-03-08T14:30:14.162" v="251" actId="1035"/>
          <ac:spMkLst>
            <pc:docMk/>
            <pc:sldMk cId="1694010160" sldId="261"/>
            <ac:spMk id="3" creationId="{D3514068-49D4-8F80-84F3-EFFD1AD64591}"/>
          </ac:spMkLst>
        </pc:spChg>
        <pc:picChg chg="mod">
          <ac:chgData name="Ye Lin Soe [Student-PECS]" userId="e72fdaa7-6b19-482d-a21c-1339f8371b06" providerId="ADAL" clId="{F3BF8417-5402-43F7-9992-4A7F50DD204D}" dt="2025-03-08T14:30:51.324" v="319" actId="1036"/>
          <ac:picMkLst>
            <pc:docMk/>
            <pc:sldMk cId="1694010160" sldId="261"/>
            <ac:picMk id="5" creationId="{DFD2D15E-E871-BABE-0E0F-E60CA7A3767C}"/>
          </ac:picMkLst>
        </pc:picChg>
      </pc:sldChg>
      <pc:sldChg chg="addSp delSp modSp new mod setBg">
        <pc:chgData name="Ye Lin Soe [Student-PECS]" userId="e72fdaa7-6b19-482d-a21c-1339f8371b06" providerId="ADAL" clId="{F3BF8417-5402-43F7-9992-4A7F50DD204D}" dt="2025-03-08T14:30:04.344" v="231" actId="1035"/>
        <pc:sldMkLst>
          <pc:docMk/>
          <pc:sldMk cId="1302036786" sldId="262"/>
        </pc:sldMkLst>
        <pc:spChg chg="mod">
          <ac:chgData name="Ye Lin Soe [Student-PECS]" userId="e72fdaa7-6b19-482d-a21c-1339f8371b06" providerId="ADAL" clId="{F3BF8417-5402-43F7-9992-4A7F50DD204D}" dt="2025-03-08T14:23:14.888" v="139" actId="26606"/>
          <ac:spMkLst>
            <pc:docMk/>
            <pc:sldMk cId="1302036786" sldId="262"/>
            <ac:spMk id="2" creationId="{639C7ADC-E951-0FB3-CC02-58951EB9355D}"/>
          </ac:spMkLst>
        </pc:spChg>
        <pc:spChg chg="mod">
          <ac:chgData name="Ye Lin Soe [Student-PECS]" userId="e72fdaa7-6b19-482d-a21c-1339f8371b06" providerId="ADAL" clId="{F3BF8417-5402-43F7-9992-4A7F50DD204D}" dt="2025-03-08T14:30:04.344" v="231" actId="1035"/>
          <ac:spMkLst>
            <pc:docMk/>
            <pc:sldMk cId="1302036786" sldId="262"/>
            <ac:spMk id="3" creationId="{41AA44FA-5C22-77B8-40CA-D645911BBC7A}"/>
          </ac:spMkLst>
        </pc:spChg>
        <pc:spChg chg="add del">
          <ac:chgData name="Ye Lin Soe [Student-PECS]" userId="e72fdaa7-6b19-482d-a21c-1339f8371b06" providerId="ADAL" clId="{F3BF8417-5402-43F7-9992-4A7F50DD204D}" dt="2025-03-08T14:23:14.888" v="139" actId="26606"/>
          <ac:spMkLst>
            <pc:docMk/>
            <pc:sldMk cId="1302036786" sldId="262"/>
            <ac:spMk id="10" creationId="{744CAA32-F237-419C-A2DD-43C28D920D3C}"/>
          </ac:spMkLst>
        </pc:spChg>
        <pc:spChg chg="add">
          <ac:chgData name="Ye Lin Soe [Student-PECS]" userId="e72fdaa7-6b19-482d-a21c-1339f8371b06" providerId="ADAL" clId="{F3BF8417-5402-43F7-9992-4A7F50DD204D}" dt="2025-03-08T14:23:14.888" v="139" actId="26606"/>
          <ac:spMkLst>
            <pc:docMk/>
            <pc:sldMk cId="1302036786" sldId="262"/>
            <ac:spMk id="17" creationId="{744CAA32-F237-419C-A2DD-43C28D920D3C}"/>
          </ac:spMkLst>
        </pc:spChg>
        <pc:picChg chg="add mod">
          <ac:chgData name="Ye Lin Soe [Student-PECS]" userId="e72fdaa7-6b19-482d-a21c-1339f8371b06" providerId="ADAL" clId="{F3BF8417-5402-43F7-9992-4A7F50DD204D}" dt="2025-03-08T14:23:14.888" v="139" actId="26606"/>
          <ac:picMkLst>
            <pc:docMk/>
            <pc:sldMk cId="1302036786" sldId="262"/>
            <ac:picMk id="5" creationId="{51B6798C-DDF9-6796-66E5-E4F1837D0BAE}"/>
          </ac:picMkLst>
        </pc:picChg>
        <pc:cxnChg chg="add del">
          <ac:chgData name="Ye Lin Soe [Student-PECS]" userId="e72fdaa7-6b19-482d-a21c-1339f8371b06" providerId="ADAL" clId="{F3BF8417-5402-43F7-9992-4A7F50DD204D}" dt="2025-03-08T14:23:14.888" v="139" actId="26606"/>
          <ac:cxnSpMkLst>
            <pc:docMk/>
            <pc:sldMk cId="1302036786" sldId="262"/>
            <ac:cxnSpMk id="12" creationId="{753FE100-D0AB-4AE2-824B-60CFA31EC6A2}"/>
          </ac:cxnSpMkLst>
        </pc:cxnChg>
        <pc:cxnChg chg="add">
          <ac:chgData name="Ye Lin Soe [Student-PECS]" userId="e72fdaa7-6b19-482d-a21c-1339f8371b06" providerId="ADAL" clId="{F3BF8417-5402-43F7-9992-4A7F50DD204D}" dt="2025-03-08T14:23:14.888" v="139" actId="26606"/>
          <ac:cxnSpMkLst>
            <pc:docMk/>
            <pc:sldMk cId="1302036786" sldId="262"/>
            <ac:cxnSpMk id="19" creationId="{753FE100-D0AB-4AE2-824B-60CFA31EC6A2}"/>
          </ac:cxnSpMkLst>
        </pc:cxnChg>
      </pc:sldChg>
      <pc:sldChg chg="addSp delSp modSp new mod setBg">
        <pc:chgData name="Ye Lin Soe [Student-PECS]" userId="e72fdaa7-6b19-482d-a21c-1339f8371b06" providerId="ADAL" clId="{F3BF8417-5402-43F7-9992-4A7F50DD204D}" dt="2025-03-08T14:23:36.692" v="143" actId="255"/>
        <pc:sldMkLst>
          <pc:docMk/>
          <pc:sldMk cId="4087730367" sldId="263"/>
        </pc:sldMkLst>
        <pc:spChg chg="mod">
          <ac:chgData name="Ye Lin Soe [Student-PECS]" userId="e72fdaa7-6b19-482d-a21c-1339f8371b06" providerId="ADAL" clId="{F3BF8417-5402-43F7-9992-4A7F50DD204D}" dt="2025-03-08T14:23:36.692" v="143" actId="255"/>
          <ac:spMkLst>
            <pc:docMk/>
            <pc:sldMk cId="4087730367" sldId="263"/>
            <ac:spMk id="2" creationId="{CF9B1706-00F6-F72F-68AD-245C79D645B0}"/>
          </ac:spMkLst>
        </pc:spChg>
        <pc:spChg chg="mod">
          <ac:chgData name="Ye Lin Soe [Student-PECS]" userId="e72fdaa7-6b19-482d-a21c-1339f8371b06" providerId="ADAL" clId="{F3BF8417-5402-43F7-9992-4A7F50DD204D}" dt="2025-03-08T14:23:30.320" v="142" actId="123"/>
          <ac:spMkLst>
            <pc:docMk/>
            <pc:sldMk cId="4087730367" sldId="263"/>
            <ac:spMk id="3" creationId="{F24B223B-BABB-6ED4-2592-76331C8E2B3A}"/>
          </ac:spMkLst>
        </pc:spChg>
        <pc:spChg chg="add del">
          <ac:chgData name="Ye Lin Soe [Student-PECS]" userId="e72fdaa7-6b19-482d-a21c-1339f8371b06" providerId="ADAL" clId="{F3BF8417-5402-43F7-9992-4A7F50DD204D}" dt="2025-03-08T14:23:20.289" v="140" actId="26606"/>
          <ac:spMkLst>
            <pc:docMk/>
            <pc:sldMk cId="4087730367" sldId="263"/>
            <ac:spMk id="10" creationId="{744CAA32-F237-419C-A2DD-43C28D920D3C}"/>
          </ac:spMkLst>
        </pc:spChg>
        <pc:spChg chg="add">
          <ac:chgData name="Ye Lin Soe [Student-PECS]" userId="e72fdaa7-6b19-482d-a21c-1339f8371b06" providerId="ADAL" clId="{F3BF8417-5402-43F7-9992-4A7F50DD204D}" dt="2025-03-08T14:23:20.289" v="140" actId="26606"/>
          <ac:spMkLst>
            <pc:docMk/>
            <pc:sldMk cId="4087730367" sldId="263"/>
            <ac:spMk id="17" creationId="{744CAA32-F237-419C-A2DD-43C28D920D3C}"/>
          </ac:spMkLst>
        </pc:spChg>
        <pc:picChg chg="add mod">
          <ac:chgData name="Ye Lin Soe [Student-PECS]" userId="e72fdaa7-6b19-482d-a21c-1339f8371b06" providerId="ADAL" clId="{F3BF8417-5402-43F7-9992-4A7F50DD204D}" dt="2025-03-08T14:23:20.289" v="140" actId="26606"/>
          <ac:picMkLst>
            <pc:docMk/>
            <pc:sldMk cId="4087730367" sldId="263"/>
            <ac:picMk id="5" creationId="{9B34D8CB-A175-9959-87A0-3BD05410FDB7}"/>
          </ac:picMkLst>
        </pc:picChg>
        <pc:cxnChg chg="add del">
          <ac:chgData name="Ye Lin Soe [Student-PECS]" userId="e72fdaa7-6b19-482d-a21c-1339f8371b06" providerId="ADAL" clId="{F3BF8417-5402-43F7-9992-4A7F50DD204D}" dt="2025-03-08T14:23:20.289" v="140" actId="26606"/>
          <ac:cxnSpMkLst>
            <pc:docMk/>
            <pc:sldMk cId="4087730367" sldId="263"/>
            <ac:cxnSpMk id="12" creationId="{753FE100-D0AB-4AE2-824B-60CFA31EC6A2}"/>
          </ac:cxnSpMkLst>
        </pc:cxnChg>
        <pc:cxnChg chg="add">
          <ac:chgData name="Ye Lin Soe [Student-PECS]" userId="e72fdaa7-6b19-482d-a21c-1339f8371b06" providerId="ADAL" clId="{F3BF8417-5402-43F7-9992-4A7F50DD204D}" dt="2025-03-08T14:23:20.289" v="140" actId="26606"/>
          <ac:cxnSpMkLst>
            <pc:docMk/>
            <pc:sldMk cId="4087730367" sldId="263"/>
            <ac:cxnSpMk id="19" creationId="{753FE100-D0AB-4AE2-824B-60CFA31EC6A2}"/>
          </ac:cxnSpMkLst>
        </pc:cxnChg>
      </pc:sldChg>
      <pc:sldChg chg="addSp modSp new mod ord setBg">
        <pc:chgData name="Ye Lin Soe [Student-PECS]" userId="e72fdaa7-6b19-482d-a21c-1339f8371b06" providerId="ADAL" clId="{F3BF8417-5402-43F7-9992-4A7F50DD204D}" dt="2025-03-08T14:26:20.562" v="205" actId="20577"/>
        <pc:sldMkLst>
          <pc:docMk/>
          <pc:sldMk cId="3695125111" sldId="264"/>
        </pc:sldMkLst>
        <pc:spChg chg="mod">
          <ac:chgData name="Ye Lin Soe [Student-PECS]" userId="e72fdaa7-6b19-482d-a21c-1339f8371b06" providerId="ADAL" clId="{F3BF8417-5402-43F7-9992-4A7F50DD204D}" dt="2025-03-08T14:25:48.636" v="187" actId="2711"/>
          <ac:spMkLst>
            <pc:docMk/>
            <pc:sldMk cId="3695125111" sldId="264"/>
            <ac:spMk id="2" creationId="{E728E458-8BC7-1DC3-8BE1-1E2A17600628}"/>
          </ac:spMkLst>
        </pc:spChg>
        <pc:spChg chg="mod">
          <ac:chgData name="Ye Lin Soe [Student-PECS]" userId="e72fdaa7-6b19-482d-a21c-1339f8371b06" providerId="ADAL" clId="{F3BF8417-5402-43F7-9992-4A7F50DD204D}" dt="2025-03-08T14:26:20.562" v="205" actId="20577"/>
          <ac:spMkLst>
            <pc:docMk/>
            <pc:sldMk cId="3695125111" sldId="264"/>
            <ac:spMk id="3" creationId="{132B57E2-B755-C198-CCB2-AF792E29168B}"/>
          </ac:spMkLst>
        </pc:spChg>
        <pc:spChg chg="add">
          <ac:chgData name="Ye Lin Soe [Student-PECS]" userId="e72fdaa7-6b19-482d-a21c-1339f8371b06" providerId="ADAL" clId="{F3BF8417-5402-43F7-9992-4A7F50DD204D}" dt="2025-03-08T14:25:07.098" v="174" actId="26606"/>
          <ac:spMkLst>
            <pc:docMk/>
            <pc:sldMk cId="3695125111" sldId="264"/>
            <ac:spMk id="10" creationId="{DBDA151C-5770-45E4-AAFF-59E7F403866D}"/>
          </ac:spMkLst>
        </pc:spChg>
        <pc:picChg chg="add mod">
          <ac:chgData name="Ye Lin Soe [Student-PECS]" userId="e72fdaa7-6b19-482d-a21c-1339f8371b06" providerId="ADAL" clId="{F3BF8417-5402-43F7-9992-4A7F50DD204D}" dt="2025-03-08T14:25:41.001" v="186" actId="1076"/>
          <ac:picMkLst>
            <pc:docMk/>
            <pc:sldMk cId="3695125111" sldId="264"/>
            <ac:picMk id="4" creationId="{D1EC1012-BAF4-63B0-C2C9-365BB23FF9B2}"/>
          </ac:picMkLst>
        </pc:picChg>
        <pc:picChg chg="add mod">
          <ac:chgData name="Ye Lin Soe [Student-PECS]" userId="e72fdaa7-6b19-482d-a21c-1339f8371b06" providerId="ADAL" clId="{F3BF8417-5402-43F7-9992-4A7F50DD204D}" dt="2025-03-08T14:25:07.098" v="174" actId="26606"/>
          <ac:picMkLst>
            <pc:docMk/>
            <pc:sldMk cId="3695125111" sldId="264"/>
            <ac:picMk id="5" creationId="{FA6EB856-3D97-35A9-F630-F2167AF6299A}"/>
          </ac:picMkLst>
        </pc:picChg>
        <pc:cxnChg chg="add">
          <ac:chgData name="Ye Lin Soe [Student-PECS]" userId="e72fdaa7-6b19-482d-a21c-1339f8371b06" providerId="ADAL" clId="{F3BF8417-5402-43F7-9992-4A7F50DD204D}" dt="2025-03-08T14:25:07.098" v="174" actId="26606"/>
          <ac:cxnSpMkLst>
            <pc:docMk/>
            <pc:sldMk cId="3695125111" sldId="264"/>
            <ac:cxnSpMk id="12" creationId="{0130CBB7-4979-FF4A-1BED-023871C588A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C053C-3E0E-4F9E-AF19-E8A205EAC55B}" type="datetimeFigureOut">
              <a:rPr lang="en-US" smtClean="0"/>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F4577-5D12-4490-8972-D4189F5665EE}" type="slidenum">
              <a:rPr lang="en-US" smtClean="0"/>
              <a:t>‹#›</a:t>
            </a:fld>
            <a:endParaRPr lang="en-US"/>
          </a:p>
        </p:txBody>
      </p:sp>
    </p:spTree>
    <p:extLst>
      <p:ext uri="{BB962C8B-B14F-4D97-AF65-F5344CB8AC3E}">
        <p14:creationId xmlns:p14="http://schemas.microsoft.com/office/powerpoint/2010/main" val="2442210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8F4577-5D12-4490-8972-D4189F5665EE}" type="slidenum">
              <a:rPr lang="en-US" smtClean="0"/>
              <a:t>5</a:t>
            </a:fld>
            <a:endParaRPr lang="en-US"/>
          </a:p>
        </p:txBody>
      </p:sp>
    </p:spTree>
    <p:extLst>
      <p:ext uri="{BB962C8B-B14F-4D97-AF65-F5344CB8AC3E}">
        <p14:creationId xmlns:p14="http://schemas.microsoft.com/office/powerpoint/2010/main" val="130311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8F4577-5D12-4490-8972-D4189F5665EE}" type="slidenum">
              <a:rPr lang="en-US" smtClean="0"/>
              <a:t>9</a:t>
            </a:fld>
            <a:endParaRPr lang="en-US"/>
          </a:p>
        </p:txBody>
      </p:sp>
    </p:spTree>
    <p:extLst>
      <p:ext uri="{BB962C8B-B14F-4D97-AF65-F5344CB8AC3E}">
        <p14:creationId xmlns:p14="http://schemas.microsoft.com/office/powerpoint/2010/main" val="23217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3/8/2025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2447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3/8/2025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3761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3/8/2025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27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3/8/2025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4149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3/8/2025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10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3/8/2025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4221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3/8/2025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51364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3/8/2025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10273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3/8/2025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9704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3/8/2025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2505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3/8/2025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131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3/8/2025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4255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nes on a black background&#10;&#10;AI-generated content may be incorrect.">
            <a:extLst>
              <a:ext uri="{FF2B5EF4-FFF2-40B4-BE49-F238E27FC236}">
                <a16:creationId xmlns:a16="http://schemas.microsoft.com/office/drawing/2014/main" id="{9B2DFA53-B99A-094B-BF60-C047A0126A3A}"/>
              </a:ext>
            </a:extLst>
          </p:cNvPr>
          <p:cNvPicPr>
            <a:picLocks noChangeAspect="1"/>
          </p:cNvPicPr>
          <p:nvPr/>
        </p:nvPicPr>
        <p:blipFill>
          <a:blip r:embed="rId2">
            <a:alphaModFix amt="40000"/>
          </a:blip>
          <a:srcRect t="15251" b="26309"/>
          <a:stretch/>
        </p:blipFill>
        <p:spPr>
          <a:xfrm>
            <a:off x="20" y="152"/>
            <a:ext cx="12191980" cy="6857848"/>
          </a:xfrm>
          <a:prstGeom prst="rect">
            <a:avLst/>
          </a:prstGeom>
        </p:spPr>
      </p:pic>
      <p:sp>
        <p:nvSpPr>
          <p:cNvPr id="2" name="Title 1">
            <a:extLst>
              <a:ext uri="{FF2B5EF4-FFF2-40B4-BE49-F238E27FC236}">
                <a16:creationId xmlns:a16="http://schemas.microsoft.com/office/drawing/2014/main" id="{0E4D1935-02DA-E864-5A73-AFD735713700}"/>
              </a:ext>
            </a:extLst>
          </p:cNvPr>
          <p:cNvSpPr>
            <a:spLocks noGrp="1"/>
          </p:cNvSpPr>
          <p:nvPr>
            <p:ph type="ctrTitle"/>
          </p:nvPr>
        </p:nvSpPr>
        <p:spPr>
          <a:xfrm>
            <a:off x="640080" y="985233"/>
            <a:ext cx="5758628" cy="3355853"/>
          </a:xfrm>
        </p:spPr>
        <p:txBody>
          <a:bodyPr anchor="t">
            <a:normAutofit/>
          </a:bodyPr>
          <a:lstStyle/>
          <a:p>
            <a:r>
              <a:rPr lang="en-US" sz="6000" dirty="0">
                <a:solidFill>
                  <a:srgbClr val="FFFFFF"/>
                </a:solidFill>
                <a:latin typeface="Calibri" panose="020F0502020204030204" pitchFamily="34" charset="0"/>
                <a:ea typeface="Calibri" panose="020F0502020204030204" pitchFamily="34" charset="0"/>
                <a:cs typeface="Calibri" panose="020F0502020204030204" pitchFamily="34" charset="0"/>
              </a:rPr>
              <a:t>Spinal Cord Project Ideas</a:t>
            </a:r>
          </a:p>
        </p:txBody>
      </p:sp>
      <p:sp>
        <p:nvSpPr>
          <p:cNvPr id="3" name="Subtitle 2">
            <a:extLst>
              <a:ext uri="{FF2B5EF4-FFF2-40B4-BE49-F238E27FC236}">
                <a16:creationId xmlns:a16="http://schemas.microsoft.com/office/drawing/2014/main" id="{BF6F7137-0465-5C83-E4F0-9AEDE004E3D7}"/>
              </a:ext>
            </a:extLst>
          </p:cNvPr>
          <p:cNvSpPr>
            <a:spLocks noGrp="1"/>
          </p:cNvSpPr>
          <p:nvPr>
            <p:ph type="subTitle" idx="1"/>
          </p:nvPr>
        </p:nvSpPr>
        <p:spPr>
          <a:xfrm>
            <a:off x="640080" y="5251621"/>
            <a:ext cx="4439920" cy="1104721"/>
          </a:xfrm>
        </p:spPr>
        <p:txBody>
          <a:bodyPr anchor="t">
            <a:normAutofit/>
          </a:bodyPr>
          <a:lstStyle/>
          <a:p>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By Team Astra</a:t>
            </a:r>
          </a:p>
        </p:txBody>
      </p:sp>
      <p:cxnSp>
        <p:nvCxnSpPr>
          <p:cNvPr id="11" name="Straight Connector 1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6061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7DB71-966F-17BD-26E9-B9349B026E91}"/>
              </a:ext>
            </a:extLst>
          </p:cNvPr>
          <p:cNvSpPr>
            <a:spLocks noGrp="1"/>
          </p:cNvSpPr>
          <p:nvPr>
            <p:ph type="title"/>
          </p:nvPr>
        </p:nvSpPr>
        <p:spPr>
          <a:xfrm>
            <a:off x="640080" y="1371600"/>
            <a:ext cx="3502152" cy="3591463"/>
          </a:xfrm>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What is our objective?</a:t>
            </a:r>
          </a:p>
        </p:txBody>
      </p:sp>
      <p:sp>
        <p:nvSpPr>
          <p:cNvPr id="3" name="Content Placeholder 2">
            <a:extLst>
              <a:ext uri="{FF2B5EF4-FFF2-40B4-BE49-F238E27FC236}">
                <a16:creationId xmlns:a16="http://schemas.microsoft.com/office/drawing/2014/main" id="{24330287-7DF5-B7D3-3B3A-AEDB5EE6B71A}"/>
              </a:ext>
            </a:extLst>
          </p:cNvPr>
          <p:cNvSpPr>
            <a:spLocks noGrp="1"/>
          </p:cNvSpPr>
          <p:nvPr>
            <p:ph idx="1"/>
          </p:nvPr>
        </p:nvSpPr>
        <p:spPr>
          <a:xfrm>
            <a:off x="4931664" y="1371601"/>
            <a:ext cx="6620256" cy="4926318"/>
          </a:xfrm>
        </p:spPr>
        <p:txBody>
          <a:bodyPr>
            <a:normAutofit/>
          </a:bodyPr>
          <a:lstStyle/>
          <a:p>
            <a:pPr algn="just"/>
            <a:endParaRPr lang="en-US" sz="1800" b="0" i="0" u="none" strike="noStrike" baseline="0" dirty="0">
              <a:latin typeface="Calibri" panose="020F0502020204030204" pitchFamily="34" charset="0"/>
            </a:endParaRPr>
          </a:p>
          <a:p>
            <a:pPr marL="0" indent="0" algn="just">
              <a:buNone/>
            </a:pPr>
            <a:r>
              <a:rPr lang="en-US" sz="1800" b="0" i="0" u="none" strike="noStrike" baseline="0" dirty="0">
                <a:latin typeface="Calibri" panose="020F0502020204030204" pitchFamily="34" charset="0"/>
              </a:rPr>
              <a:t>	 Our objective is to uncover subtle changes even before they become visible to the naked eye. Imagine a sophisticated system meticulously crafted to identify pathologies during routine tests and screenings, seamlessly integrating into our healthcare practices. In the realm of computer technology, these discoveries can be further enhanced, transforming the way we learn anatomy and enabling us to pinpoint anatomical landmarks with remarkable speed and precision. By leveraging advanced algorithms, we can unlock a new dimension of medical insight, enriching our understanding of the human body. </a:t>
            </a:r>
            <a:endParaRPr lang="en-US" sz="1800" dirty="0"/>
          </a:p>
        </p:txBody>
      </p:sp>
      <p:cxnSp>
        <p:nvCxnSpPr>
          <p:cNvPr id="13" name="Straight Connector 12">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88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The radiologic figure of a skeleton">
            <a:extLst>
              <a:ext uri="{FF2B5EF4-FFF2-40B4-BE49-F238E27FC236}">
                <a16:creationId xmlns:a16="http://schemas.microsoft.com/office/drawing/2014/main" id="{788B0917-3C8D-DD70-2762-A758B3825CF2}"/>
              </a:ext>
            </a:extLst>
          </p:cNvPr>
          <p:cNvPicPr>
            <a:picLocks noChangeAspect="1"/>
          </p:cNvPicPr>
          <p:nvPr/>
        </p:nvPicPr>
        <p:blipFill>
          <a:blip r:embed="rId2"/>
          <a:srcRect l="53184" r="-1"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8A8D1BA6-7AFD-BAFF-1E8C-9798688025AD}"/>
              </a:ext>
            </a:extLst>
          </p:cNvPr>
          <p:cNvSpPr>
            <a:spLocks noGrp="1"/>
          </p:cNvSpPr>
          <p:nvPr>
            <p:ph type="title"/>
          </p:nvPr>
        </p:nvSpPr>
        <p:spPr>
          <a:xfrm>
            <a:off x="640080" y="1371600"/>
            <a:ext cx="5852160" cy="1097280"/>
          </a:xfrm>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Idea List</a:t>
            </a:r>
          </a:p>
        </p:txBody>
      </p:sp>
      <p:sp>
        <p:nvSpPr>
          <p:cNvPr id="3" name="Content Placeholder 2">
            <a:extLst>
              <a:ext uri="{FF2B5EF4-FFF2-40B4-BE49-F238E27FC236}">
                <a16:creationId xmlns:a16="http://schemas.microsoft.com/office/drawing/2014/main" id="{E775494A-D288-30E2-FE56-A98FFF3D13F4}"/>
              </a:ext>
            </a:extLst>
          </p:cNvPr>
          <p:cNvSpPr>
            <a:spLocks noGrp="1"/>
          </p:cNvSpPr>
          <p:nvPr>
            <p:ph idx="1"/>
          </p:nvPr>
        </p:nvSpPr>
        <p:spPr>
          <a:xfrm>
            <a:off x="640080" y="2162314"/>
            <a:ext cx="5852160" cy="3664685"/>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Wedge Shaped Fractures of the Spine</a:t>
            </a:r>
          </a:p>
          <a:p>
            <a:r>
              <a:rPr lang="en-US" sz="1800" dirty="0">
                <a:latin typeface="Calibri" panose="020F0502020204030204" pitchFamily="34" charset="0"/>
                <a:ea typeface="Calibri" panose="020F0502020204030204" pitchFamily="34" charset="0"/>
                <a:cs typeface="Calibri" panose="020F0502020204030204" pitchFamily="34" charset="0"/>
              </a:rPr>
              <a:t>Spinal Alignment Lines</a:t>
            </a:r>
          </a:p>
          <a:p>
            <a:r>
              <a:rPr lang="en-US" sz="1800" dirty="0">
                <a:latin typeface="Calibri" panose="020F0502020204030204" pitchFamily="34" charset="0"/>
                <a:ea typeface="Calibri" panose="020F0502020204030204" pitchFamily="34" charset="0"/>
                <a:cs typeface="Calibri" panose="020F0502020204030204" pitchFamily="34" charset="0"/>
              </a:rPr>
              <a:t>Intervertebral Disc Narrowing </a:t>
            </a:r>
          </a:p>
          <a:p>
            <a:r>
              <a:rPr lang="en-US" sz="1800" dirty="0">
                <a:latin typeface="Calibri" panose="020F0502020204030204" pitchFamily="34" charset="0"/>
                <a:ea typeface="Calibri" panose="020F0502020204030204" pitchFamily="34" charset="0"/>
                <a:cs typeface="Calibri" panose="020F0502020204030204" pitchFamily="34" charset="0"/>
              </a:rPr>
              <a:t>Spinal Cord Level Labeling</a:t>
            </a:r>
          </a:p>
          <a:p>
            <a:r>
              <a:rPr lang="en-US" sz="1800" dirty="0">
                <a:latin typeface="Calibri" panose="020F0502020204030204" pitchFamily="34" charset="0"/>
                <a:ea typeface="Calibri" panose="020F0502020204030204" pitchFamily="34" charset="0"/>
                <a:cs typeface="Calibri" panose="020F0502020204030204" pitchFamily="34" charset="0"/>
              </a:rPr>
              <a:t>Indication for Vertebral Osteo </a:t>
            </a:r>
            <a:r>
              <a:rPr lang="en-US" sz="1800" dirty="0" err="1">
                <a:latin typeface="Calibri" panose="020F0502020204030204" pitchFamily="34" charset="0"/>
                <a:ea typeface="Calibri" panose="020F0502020204030204" pitchFamily="34" charset="0"/>
                <a:cs typeface="Calibri" panose="020F0502020204030204" pitchFamily="34" charset="0"/>
              </a:rPr>
              <a:t>Arthristis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7822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6F963-9600-2184-DA3C-A7A8456929F0}"/>
              </a:ext>
            </a:extLst>
          </p:cNvPr>
          <p:cNvSpPr>
            <a:spLocks noGrp="1"/>
          </p:cNvSpPr>
          <p:nvPr>
            <p:ph type="title"/>
          </p:nvPr>
        </p:nvSpPr>
        <p:spPr>
          <a:xfrm>
            <a:off x="640080" y="1371600"/>
            <a:ext cx="5737859" cy="1097280"/>
          </a:xfrm>
        </p:spPr>
        <p:txBody>
          <a:bodyPr vert="horz" lIns="91440" tIns="45720" rIns="91440" bIns="45720" rtlCol="0" anchor="t">
            <a:noAutofit/>
          </a:bodyPr>
          <a:lstStyle/>
          <a:p>
            <a:pPr>
              <a:lnSpc>
                <a:spcPct val="90000"/>
              </a:lnSpc>
            </a:pPr>
            <a:r>
              <a:rPr lang="en-US" dirty="0">
                <a:latin typeface="Calibri" panose="020F0502020204030204" pitchFamily="34" charset="0"/>
                <a:ea typeface="Calibri" panose="020F0502020204030204" pitchFamily="34" charset="0"/>
                <a:cs typeface="Calibri" panose="020F0502020204030204" pitchFamily="34" charset="0"/>
              </a:rPr>
              <a:t>Wedge Shaped Fractures of the Spine</a:t>
            </a:r>
          </a:p>
        </p:txBody>
      </p:sp>
      <p:sp>
        <p:nvSpPr>
          <p:cNvPr id="7" name="TextBox 6">
            <a:extLst>
              <a:ext uri="{FF2B5EF4-FFF2-40B4-BE49-F238E27FC236}">
                <a16:creationId xmlns:a16="http://schemas.microsoft.com/office/drawing/2014/main" id="{98307CC1-046D-7933-538C-D9BA89B70FCD}"/>
              </a:ext>
            </a:extLst>
          </p:cNvPr>
          <p:cNvSpPr txBox="1"/>
          <p:nvPr/>
        </p:nvSpPr>
        <p:spPr>
          <a:xfrm>
            <a:off x="640080" y="2633236"/>
            <a:ext cx="5737860" cy="3666980"/>
          </a:xfrm>
          <a:prstGeom prst="rect">
            <a:avLst/>
          </a:prstGeom>
        </p:spPr>
        <p:txBody>
          <a:bodyPr vert="horz" lIns="91440" tIns="45720" rIns="91440" bIns="45720" rtlCol="0">
            <a:noAutofit/>
          </a:bodyPr>
          <a:lstStyle/>
          <a:p>
            <a:pPr algn="just">
              <a:lnSpc>
                <a:spcPct val="120000"/>
              </a:lnSpc>
              <a:spcAft>
                <a:spcPts val="600"/>
              </a:spcAft>
              <a:buSzPct val="87000"/>
            </a:pPr>
            <a:r>
              <a:rPr lang="en-US" b="0" i="0" u="none" strike="noStrike" baseline="0" dirty="0">
                <a:latin typeface="Calibri" panose="020F0502020204030204" pitchFamily="34" charset="0"/>
                <a:ea typeface="Calibri" panose="020F0502020204030204" pitchFamily="34" charset="0"/>
                <a:cs typeface="Calibri" panose="020F0502020204030204" pitchFamily="34" charset="0"/>
              </a:rPr>
              <a:t>	Fractures of the vertebrae that occur due to osteoarthritis, a degenerative disorder that leads to a reduction in joint space. This loss of joint space and the deterioration of the intervertebral discs result in vertebral compression. The vertebrae that experience the most flexion in the spine are at the highest risk from compressive forces and friction, as the bones start to rub against each other. Additionally, a decrease in bone density makes the bones more brittle, increasing their susceptibility to fractures and deformities, which can result in a classic wedge shape appearance. </a:t>
            </a: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86D7FA65-0C3B-9A1D-8E05-D6002728AAFB}"/>
              </a:ext>
            </a:extLst>
          </p:cNvPr>
          <p:cNvPicPr>
            <a:picLocks noGrp="1" noChangeAspect="1"/>
          </p:cNvPicPr>
          <p:nvPr>
            <p:ph idx="1"/>
          </p:nvPr>
        </p:nvPicPr>
        <p:blipFill>
          <a:blip r:embed="rId2"/>
          <a:stretch>
            <a:fillRect/>
          </a:stretch>
        </p:blipFill>
        <p:spPr>
          <a:xfrm>
            <a:off x="7465880" y="914400"/>
            <a:ext cx="3754427" cy="5385816"/>
          </a:xfrm>
          <a:prstGeom prst="rect">
            <a:avLst/>
          </a:prstGeom>
        </p:spPr>
      </p:pic>
    </p:spTree>
    <p:extLst>
      <p:ext uri="{BB962C8B-B14F-4D97-AF65-F5344CB8AC3E}">
        <p14:creationId xmlns:p14="http://schemas.microsoft.com/office/powerpoint/2010/main" val="173187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56C6C-F110-1876-1881-70DB160F6708}"/>
              </a:ext>
            </a:extLst>
          </p:cNvPr>
          <p:cNvSpPr>
            <a:spLocks noGrp="1"/>
          </p:cNvSpPr>
          <p:nvPr>
            <p:ph type="title"/>
          </p:nvPr>
        </p:nvSpPr>
        <p:spPr>
          <a:xfrm>
            <a:off x="5793149" y="1371600"/>
            <a:ext cx="5737859" cy="1097280"/>
          </a:xfrm>
        </p:spPr>
        <p:txBody>
          <a:bodyPr>
            <a:normAutofit/>
          </a:bodyPr>
          <a:lstStyle/>
          <a:p>
            <a:r>
              <a:rPr lang="en-US" i="0" u="none" strike="noStrike" baseline="0" dirty="0">
                <a:latin typeface="Calibri" panose="020F0502020204030204" pitchFamily="34" charset="0"/>
              </a:rPr>
              <a:t>Spinal Alignment Lines </a:t>
            </a:r>
            <a:endParaRPr lang="en-US" dirty="0"/>
          </a:p>
        </p:txBody>
      </p:sp>
      <p:sp>
        <p:nvSpPr>
          <p:cNvPr id="3" name="Content Placeholder 2">
            <a:extLst>
              <a:ext uri="{FF2B5EF4-FFF2-40B4-BE49-F238E27FC236}">
                <a16:creationId xmlns:a16="http://schemas.microsoft.com/office/drawing/2014/main" id="{82B871AB-BA7F-9A17-28BD-3CA4831DA63A}"/>
              </a:ext>
            </a:extLst>
          </p:cNvPr>
          <p:cNvSpPr>
            <a:spLocks noGrp="1"/>
          </p:cNvSpPr>
          <p:nvPr>
            <p:ph idx="1"/>
          </p:nvPr>
        </p:nvSpPr>
        <p:spPr>
          <a:xfrm>
            <a:off x="5793149" y="2186506"/>
            <a:ext cx="5737860" cy="3666980"/>
          </a:xfrm>
        </p:spPr>
        <p:txBody>
          <a:bodyPr>
            <a:noAutofit/>
          </a:bodyPr>
          <a:lstStyle/>
          <a:p>
            <a:pPr marL="0" indent="0" algn="just">
              <a:lnSpc>
                <a:spcPct val="110000"/>
              </a:lnSpc>
              <a:buNone/>
            </a:pPr>
            <a:r>
              <a:rPr lang="en-US" sz="1800" dirty="0">
                <a:latin typeface="Calibri" panose="020F0502020204030204" pitchFamily="34" charset="0"/>
              </a:rPr>
              <a:t>	</a:t>
            </a:r>
            <a:r>
              <a:rPr lang="en-US" sz="1800" b="0" i="0" u="none" strike="noStrike" baseline="0" dirty="0">
                <a:latin typeface="Calibri" panose="020F0502020204030204" pitchFamily="34" charset="0"/>
              </a:rPr>
              <a:t>When evaluating cervical spine alignment, it is essential to identify four parallel lines that connect specific structures within the cervical spine: </a:t>
            </a:r>
          </a:p>
          <a:p>
            <a:pPr marL="342900" indent="-342900">
              <a:lnSpc>
                <a:spcPct val="110000"/>
              </a:lnSpc>
              <a:buFont typeface="+mj-lt"/>
              <a:buAutoNum type="arabicPeriod"/>
            </a:pPr>
            <a:r>
              <a:rPr lang="en-US" sz="1800" b="0" i="0" u="none" strike="noStrike" baseline="0" dirty="0">
                <a:latin typeface="Calibri" panose="020F0502020204030204" pitchFamily="34" charset="0"/>
              </a:rPr>
              <a:t>Anterior Vertebral Line</a:t>
            </a:r>
            <a:endParaRPr lang="en-US" sz="1800" dirty="0">
              <a:latin typeface="Calibri" panose="020F0502020204030204" pitchFamily="34" charset="0"/>
            </a:endParaRPr>
          </a:p>
          <a:p>
            <a:pPr marL="342900" indent="-342900">
              <a:lnSpc>
                <a:spcPct val="110000"/>
              </a:lnSpc>
              <a:buFont typeface="+mj-lt"/>
              <a:buAutoNum type="arabicPeriod"/>
            </a:pPr>
            <a:r>
              <a:rPr lang="en-US" sz="1800" b="0" i="0" u="none" strike="noStrike" baseline="0" dirty="0">
                <a:latin typeface="Calibri" panose="020F0502020204030204" pitchFamily="34" charset="0"/>
              </a:rPr>
              <a:t>Posterior Vertebral Line</a:t>
            </a:r>
          </a:p>
          <a:p>
            <a:pPr marL="342900" indent="-342900">
              <a:lnSpc>
                <a:spcPct val="110000"/>
              </a:lnSpc>
              <a:buFont typeface="+mj-lt"/>
              <a:buAutoNum type="arabicPeriod"/>
            </a:pPr>
            <a:r>
              <a:rPr lang="en-US" sz="1800" b="0" i="0" u="none" strike="noStrike" baseline="0" dirty="0" err="1">
                <a:latin typeface="Calibri" panose="020F0502020204030204" pitchFamily="34" charset="0"/>
              </a:rPr>
              <a:t>Spinolaminar</a:t>
            </a:r>
            <a:r>
              <a:rPr lang="en-US" sz="1800" b="0" i="0" u="none" strike="noStrike" baseline="0" dirty="0">
                <a:latin typeface="Calibri" panose="020F0502020204030204" pitchFamily="34" charset="0"/>
              </a:rPr>
              <a:t> Line</a:t>
            </a:r>
          </a:p>
          <a:p>
            <a:pPr marL="342900" indent="-342900">
              <a:lnSpc>
                <a:spcPct val="110000"/>
              </a:lnSpc>
              <a:buFont typeface="+mj-lt"/>
              <a:buAutoNum type="arabicPeriod"/>
            </a:pPr>
            <a:r>
              <a:rPr lang="en-US" sz="1800" b="0" i="0" u="none" strike="noStrike" baseline="0" dirty="0">
                <a:latin typeface="Calibri" panose="020F0502020204030204" pitchFamily="34" charset="0"/>
              </a:rPr>
              <a:t>Posterior Spinous Line</a:t>
            </a:r>
          </a:p>
          <a:p>
            <a:pPr marL="0" indent="0" algn="just">
              <a:lnSpc>
                <a:spcPct val="110000"/>
              </a:lnSpc>
              <a:buNone/>
            </a:pPr>
            <a:r>
              <a:rPr lang="en-US" sz="1800" b="0" i="0" u="none" strike="noStrike" baseline="0" dirty="0">
                <a:latin typeface="Calibri" panose="020F0502020204030204" pitchFamily="34" charset="0"/>
              </a:rPr>
              <a:t>	These lines should demonstrate a gentle lordotic curvature, characterized by smoothness and the absence of step-offs. Any observed malalignment should be interpreted as potential evidence of bony or ligamentous injury. </a:t>
            </a:r>
            <a:endParaRPr lang="en-US" sz="1800" dirty="0"/>
          </a:p>
        </p:txBody>
      </p:sp>
      <p:pic>
        <p:nvPicPr>
          <p:cNvPr id="1028" name="Picture 4" descr="Subaxial Cervical Spine Plain Radiographs | Radiology Key">
            <a:extLst>
              <a:ext uri="{FF2B5EF4-FFF2-40B4-BE49-F238E27FC236}">
                <a16:creationId xmlns:a16="http://schemas.microsoft.com/office/drawing/2014/main" id="{8C9150EB-5F6F-B752-2917-37031EEAB7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3232" y="1322106"/>
            <a:ext cx="4343400" cy="4978110"/>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9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8B1409-FB97-9B77-7AC0-FF27ADAA44FF}"/>
              </a:ext>
            </a:extLst>
          </p:cNvPr>
          <p:cNvSpPr>
            <a:spLocks noGrp="1"/>
          </p:cNvSpPr>
          <p:nvPr>
            <p:ph type="title"/>
          </p:nvPr>
        </p:nvSpPr>
        <p:spPr>
          <a:xfrm>
            <a:off x="640080" y="1371600"/>
            <a:ext cx="6515099" cy="1097280"/>
          </a:xfrm>
        </p:spPr>
        <p:txBody>
          <a:bodyPr>
            <a:noAutofit/>
          </a:bodyPr>
          <a:lstStyle/>
          <a:p>
            <a:pPr>
              <a:lnSpc>
                <a:spcPct val="90000"/>
              </a:lnSpc>
            </a:pPr>
            <a:r>
              <a:rPr lang="en-US" i="0" u="none" strike="noStrike" baseline="0" dirty="0">
                <a:latin typeface="Calibri" panose="020F0502020204030204" pitchFamily="34" charset="0"/>
              </a:rPr>
              <a:t>Intervertebral Disc Narrowing </a:t>
            </a:r>
            <a:endParaRPr lang="en-US" dirty="0"/>
          </a:p>
        </p:txBody>
      </p:sp>
      <p:sp>
        <p:nvSpPr>
          <p:cNvPr id="3" name="Content Placeholder 2">
            <a:extLst>
              <a:ext uri="{FF2B5EF4-FFF2-40B4-BE49-F238E27FC236}">
                <a16:creationId xmlns:a16="http://schemas.microsoft.com/office/drawing/2014/main" id="{D3514068-49D4-8F80-84F3-EFFD1AD64591}"/>
              </a:ext>
            </a:extLst>
          </p:cNvPr>
          <p:cNvSpPr>
            <a:spLocks noGrp="1"/>
          </p:cNvSpPr>
          <p:nvPr>
            <p:ph idx="1"/>
          </p:nvPr>
        </p:nvSpPr>
        <p:spPr>
          <a:xfrm>
            <a:off x="640080" y="2137646"/>
            <a:ext cx="5737860" cy="3666980"/>
          </a:xfrm>
        </p:spPr>
        <p:txBody>
          <a:bodyPr>
            <a:normAutofit/>
          </a:bodyPr>
          <a:lstStyle/>
          <a:p>
            <a:pPr marL="0" indent="0" algn="just">
              <a:buNone/>
            </a:pPr>
            <a:r>
              <a:rPr lang="en-US" sz="1800" b="0" i="0" u="none" strike="noStrike" baseline="0" dirty="0">
                <a:latin typeface="Calibri" panose="020F0502020204030204" pitchFamily="34" charset="0"/>
              </a:rPr>
              <a:t>	This condition involves the loss of space between the vertebrae, which occurs naturally with aging, especially in individuals over the age of 50. However, certain conditions, such as osteoarthritis and rheumatoid arthritis, can accelerate this process. The degeneration of the intervertebral discs is often associated with this narrowing of the joint space. As the space decreases, it can exert compressional pressure on the spinal cord or nerve roots, leading to various symptoms, including pain and loss of motor function. </a:t>
            </a:r>
            <a:endParaRPr lang="en-US" sz="1800" dirty="0"/>
          </a:p>
        </p:txBody>
      </p:sp>
      <p:cxnSp>
        <p:nvCxnSpPr>
          <p:cNvPr id="15" name="Straight Connector 1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FD2D15E-E871-BABE-0E0F-E60CA7A3767C}"/>
              </a:ext>
            </a:extLst>
          </p:cNvPr>
          <p:cNvPicPr>
            <a:picLocks noChangeAspect="1"/>
          </p:cNvPicPr>
          <p:nvPr/>
        </p:nvPicPr>
        <p:blipFill>
          <a:blip r:embed="rId2"/>
          <a:stretch>
            <a:fillRect/>
          </a:stretch>
        </p:blipFill>
        <p:spPr>
          <a:xfrm>
            <a:off x="7155179" y="2274164"/>
            <a:ext cx="4375829" cy="3467637"/>
          </a:xfrm>
          <a:prstGeom prst="rect">
            <a:avLst/>
          </a:prstGeom>
        </p:spPr>
      </p:pic>
    </p:spTree>
    <p:extLst>
      <p:ext uri="{BB962C8B-B14F-4D97-AF65-F5344CB8AC3E}">
        <p14:creationId xmlns:p14="http://schemas.microsoft.com/office/powerpoint/2010/main" val="169401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C7ADC-E951-0FB3-CC02-58951EB9355D}"/>
              </a:ext>
            </a:extLst>
          </p:cNvPr>
          <p:cNvSpPr>
            <a:spLocks noGrp="1"/>
          </p:cNvSpPr>
          <p:nvPr>
            <p:ph type="title"/>
          </p:nvPr>
        </p:nvSpPr>
        <p:spPr>
          <a:xfrm>
            <a:off x="5793149" y="1371600"/>
            <a:ext cx="5737859" cy="1097280"/>
          </a:xfrm>
        </p:spPr>
        <p:txBody>
          <a:bodyPr>
            <a:normAutofit/>
          </a:bodyPr>
          <a:lstStyle/>
          <a:p>
            <a:r>
              <a:rPr lang="en-US" i="0" u="none" strike="noStrike" baseline="0" dirty="0">
                <a:latin typeface="Calibri" panose="020F0502020204030204" pitchFamily="34" charset="0"/>
              </a:rPr>
              <a:t>Spinal Cord Level Labeling </a:t>
            </a:r>
            <a:endParaRPr lang="en-US" dirty="0"/>
          </a:p>
        </p:txBody>
      </p:sp>
      <p:sp>
        <p:nvSpPr>
          <p:cNvPr id="3" name="Content Placeholder 2">
            <a:extLst>
              <a:ext uri="{FF2B5EF4-FFF2-40B4-BE49-F238E27FC236}">
                <a16:creationId xmlns:a16="http://schemas.microsoft.com/office/drawing/2014/main" id="{41AA44FA-5C22-77B8-40CA-D645911BBC7A}"/>
              </a:ext>
            </a:extLst>
          </p:cNvPr>
          <p:cNvSpPr>
            <a:spLocks noGrp="1"/>
          </p:cNvSpPr>
          <p:nvPr>
            <p:ph idx="1"/>
          </p:nvPr>
        </p:nvSpPr>
        <p:spPr>
          <a:xfrm>
            <a:off x="5793149" y="2200468"/>
            <a:ext cx="5737860" cy="3666980"/>
          </a:xfrm>
        </p:spPr>
        <p:txBody>
          <a:bodyPr>
            <a:normAutofit/>
          </a:bodyPr>
          <a:lstStyle/>
          <a:p>
            <a:pPr marL="0" indent="0" algn="just">
              <a:buNone/>
            </a:pPr>
            <a:r>
              <a:rPr lang="en-US" sz="1800" b="0" i="0" u="none" strike="noStrike" baseline="0" dirty="0">
                <a:latin typeface="Calibri" panose="020F0502020204030204" pitchFamily="34" charset="0"/>
              </a:rPr>
              <a:t>	The spine is composed of 33 vertebrae, which can be divided into five regions: cervical, thoracic, lumbar, sacral, and coccygeal. Each region contains anatomically distinct vertebrae that serve as important landmarks. This classification helps in identifying the regions of the spine and labeling each vertebra based on its closest proximity to surrounding structures. </a:t>
            </a:r>
            <a:endParaRPr lang="en-US" sz="1800" dirty="0"/>
          </a:p>
        </p:txBody>
      </p:sp>
      <p:pic>
        <p:nvPicPr>
          <p:cNvPr id="5" name="Picture 4">
            <a:extLst>
              <a:ext uri="{FF2B5EF4-FFF2-40B4-BE49-F238E27FC236}">
                <a16:creationId xmlns:a16="http://schemas.microsoft.com/office/drawing/2014/main" id="{51B6798C-DDF9-6796-66E5-E4F1837D0BAE}"/>
              </a:ext>
            </a:extLst>
          </p:cNvPr>
          <p:cNvPicPr>
            <a:picLocks noChangeAspect="1"/>
          </p:cNvPicPr>
          <p:nvPr/>
        </p:nvPicPr>
        <p:blipFill>
          <a:blip r:embed="rId2"/>
          <a:stretch>
            <a:fillRect/>
          </a:stretch>
        </p:blipFill>
        <p:spPr>
          <a:xfrm>
            <a:off x="713232" y="914400"/>
            <a:ext cx="2705917" cy="5385816"/>
          </a:xfrm>
          <a:prstGeom prst="rect">
            <a:avLst/>
          </a:prstGeom>
        </p:spPr>
      </p:pic>
      <p:cxnSp>
        <p:nvCxnSpPr>
          <p:cNvPr id="19" name="Straight Connector 1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03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B1706-00F6-F72F-68AD-245C79D645B0}"/>
              </a:ext>
            </a:extLst>
          </p:cNvPr>
          <p:cNvSpPr>
            <a:spLocks noGrp="1"/>
          </p:cNvSpPr>
          <p:nvPr>
            <p:ph type="title"/>
          </p:nvPr>
        </p:nvSpPr>
        <p:spPr>
          <a:xfrm>
            <a:off x="640080" y="1371600"/>
            <a:ext cx="5737859" cy="1097280"/>
          </a:xfrm>
        </p:spPr>
        <p:txBody>
          <a:bodyPr>
            <a:noAutofit/>
          </a:bodyPr>
          <a:lstStyle/>
          <a:p>
            <a:pPr>
              <a:lnSpc>
                <a:spcPct val="90000"/>
              </a:lnSpc>
            </a:pPr>
            <a:r>
              <a:rPr lang="en-US" i="0" u="none" strike="noStrike" baseline="0" dirty="0">
                <a:latin typeface="Calibri" panose="020F0502020204030204" pitchFamily="34" charset="0"/>
              </a:rPr>
              <a:t>Indication for Vertebral Osteo Arthritis </a:t>
            </a:r>
            <a:endParaRPr lang="en-US" dirty="0"/>
          </a:p>
        </p:txBody>
      </p:sp>
      <p:sp>
        <p:nvSpPr>
          <p:cNvPr id="3" name="Content Placeholder 2">
            <a:extLst>
              <a:ext uri="{FF2B5EF4-FFF2-40B4-BE49-F238E27FC236}">
                <a16:creationId xmlns:a16="http://schemas.microsoft.com/office/drawing/2014/main" id="{F24B223B-BABB-6ED4-2592-76331C8E2B3A}"/>
              </a:ext>
            </a:extLst>
          </p:cNvPr>
          <p:cNvSpPr>
            <a:spLocks noGrp="1"/>
          </p:cNvSpPr>
          <p:nvPr>
            <p:ph idx="1"/>
          </p:nvPr>
        </p:nvSpPr>
        <p:spPr>
          <a:xfrm>
            <a:off x="640080" y="2633236"/>
            <a:ext cx="5737860" cy="3666980"/>
          </a:xfrm>
        </p:spPr>
        <p:txBody>
          <a:bodyPr>
            <a:normAutofit/>
          </a:bodyPr>
          <a:lstStyle/>
          <a:p>
            <a:pPr marL="0" indent="0" algn="just">
              <a:lnSpc>
                <a:spcPct val="110000"/>
              </a:lnSpc>
              <a:buNone/>
            </a:pPr>
            <a:r>
              <a:rPr lang="en-US" sz="1800" b="0" i="0" u="none" strike="noStrike" baseline="0" dirty="0">
                <a:latin typeface="Calibri" panose="020F0502020204030204" pitchFamily="34" charset="0"/>
              </a:rPr>
              <a:t>	Osteoarthritis is a degenerative disorder that affects the joint space, leading to the loss of articulating cartilage. This loss results in friction between the bones and causes pathological changes in the bone structure. In many cases of arthritis, subchondral sclerosis occurs, which is the hardening of the bone cortex in areas where friction is most pronounced. On X-ray images, this hardening appears as a shiny white marking along the cortex or marginal border of the vertebrae. </a:t>
            </a:r>
            <a:endParaRPr lang="en-US" sz="1800" dirty="0"/>
          </a:p>
        </p:txBody>
      </p:sp>
      <p:cxnSp>
        <p:nvCxnSpPr>
          <p:cNvPr id="19" name="Straight Connector 1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B34D8CB-A175-9959-87A0-3BD05410FDB7}"/>
              </a:ext>
            </a:extLst>
          </p:cNvPr>
          <p:cNvPicPr>
            <a:picLocks noChangeAspect="1"/>
          </p:cNvPicPr>
          <p:nvPr/>
        </p:nvPicPr>
        <p:blipFill>
          <a:blip r:embed="rId2"/>
          <a:stretch>
            <a:fillRect/>
          </a:stretch>
        </p:blipFill>
        <p:spPr>
          <a:xfrm>
            <a:off x="7203728" y="914400"/>
            <a:ext cx="4278730" cy="5385816"/>
          </a:xfrm>
          <a:prstGeom prst="rect">
            <a:avLst/>
          </a:prstGeom>
        </p:spPr>
      </p:pic>
    </p:spTree>
    <p:extLst>
      <p:ext uri="{BB962C8B-B14F-4D97-AF65-F5344CB8AC3E}">
        <p14:creationId xmlns:p14="http://schemas.microsoft.com/office/powerpoint/2010/main" val="408773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8E458-8BC7-1DC3-8BE1-1E2A17600628}"/>
              </a:ext>
            </a:extLst>
          </p:cNvPr>
          <p:cNvSpPr>
            <a:spLocks noGrp="1"/>
          </p:cNvSpPr>
          <p:nvPr>
            <p:ph type="title"/>
          </p:nvPr>
        </p:nvSpPr>
        <p:spPr>
          <a:xfrm>
            <a:off x="640080" y="1371600"/>
            <a:ext cx="10890928" cy="1000659"/>
          </a:xfrm>
        </p:spPr>
        <p:txBody>
          <a:bodyPr anchor="t">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Selected Project Ideas</a:t>
            </a:r>
          </a:p>
        </p:txBody>
      </p:sp>
      <p:sp>
        <p:nvSpPr>
          <p:cNvPr id="3" name="Content Placeholder 2">
            <a:extLst>
              <a:ext uri="{FF2B5EF4-FFF2-40B4-BE49-F238E27FC236}">
                <a16:creationId xmlns:a16="http://schemas.microsoft.com/office/drawing/2014/main" id="{132B57E2-B755-C198-CCB2-AF792E29168B}"/>
              </a:ext>
            </a:extLst>
          </p:cNvPr>
          <p:cNvSpPr>
            <a:spLocks noGrp="1"/>
          </p:cNvSpPr>
          <p:nvPr>
            <p:ph idx="1"/>
          </p:nvPr>
        </p:nvSpPr>
        <p:spPr>
          <a:xfrm>
            <a:off x="7047781" y="2712856"/>
            <a:ext cx="4483227" cy="3585055"/>
          </a:xfrm>
        </p:spPr>
        <p:txBody>
          <a:bodyPr anchor="t">
            <a:normAutofit/>
          </a:bodyPr>
          <a:lstStyle/>
          <a:p>
            <a:r>
              <a:rPr lang="en-US" sz="1800" i="0" u="none" strike="noStrike" baseline="0" dirty="0">
                <a:latin typeface="Calibri" panose="020F0502020204030204" pitchFamily="34" charset="0"/>
              </a:rPr>
              <a:t>Spinal Alignment Lines (Priority-1)</a:t>
            </a:r>
          </a:p>
          <a:p>
            <a:r>
              <a:rPr lang="en-US" sz="1800" dirty="0">
                <a:latin typeface="Calibri" panose="020F0502020204030204" pitchFamily="34" charset="0"/>
                <a:ea typeface="Calibri" panose="020F0502020204030204" pitchFamily="34" charset="0"/>
                <a:cs typeface="Calibri" panose="020F0502020204030204" pitchFamily="34" charset="0"/>
              </a:rPr>
              <a:t>Wedge Shaped Fractures of the Spine</a:t>
            </a:r>
            <a:r>
              <a:rPr lang="en-US" sz="1800" i="0" u="none" strike="noStrike" baseline="0" dirty="0">
                <a:latin typeface="Calibri" panose="020F0502020204030204" pitchFamily="34" charset="0"/>
              </a:rPr>
              <a:t> (Priority-2)</a:t>
            </a:r>
            <a:endParaRPr lang="en-US" sz="1800" dirty="0"/>
          </a:p>
        </p:txBody>
      </p:sp>
      <p:pic>
        <p:nvPicPr>
          <p:cNvPr id="4" name="Content Placeholder 4">
            <a:extLst>
              <a:ext uri="{FF2B5EF4-FFF2-40B4-BE49-F238E27FC236}">
                <a16:creationId xmlns:a16="http://schemas.microsoft.com/office/drawing/2014/main" id="{D1EC1012-BAF4-63B0-C2C9-365BB23FF9B2}"/>
              </a:ext>
            </a:extLst>
          </p:cNvPr>
          <p:cNvPicPr>
            <a:picLocks noChangeAspect="1"/>
          </p:cNvPicPr>
          <p:nvPr/>
        </p:nvPicPr>
        <p:blipFill>
          <a:blip r:embed="rId3"/>
          <a:stretch>
            <a:fillRect/>
          </a:stretch>
        </p:blipFill>
        <p:spPr>
          <a:xfrm>
            <a:off x="4166685" y="2712856"/>
            <a:ext cx="2274671" cy="3263071"/>
          </a:xfrm>
          <a:prstGeom prst="rect">
            <a:avLst/>
          </a:prstGeom>
        </p:spPr>
      </p:pic>
      <p:pic>
        <p:nvPicPr>
          <p:cNvPr id="5" name="Picture 4" descr="Subaxial Cervical Spine Plain Radiographs | Radiology Key">
            <a:extLst>
              <a:ext uri="{FF2B5EF4-FFF2-40B4-BE49-F238E27FC236}">
                <a16:creationId xmlns:a16="http://schemas.microsoft.com/office/drawing/2014/main" id="{FA6EB856-3D97-35A9-F630-F2167AF6299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3232" y="2712859"/>
            <a:ext cx="2847029" cy="326307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0130CBB7-4979-FF4A-1BED-023871C588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12511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584</Words>
  <Application>Microsoft Office PowerPoint</Application>
  <PresentationFormat>Widescreen</PresentationFormat>
  <Paragraphs>31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Grandview Display</vt:lpstr>
      <vt:lpstr>DashVTI</vt:lpstr>
      <vt:lpstr>Spinal Cord Project Ideas</vt:lpstr>
      <vt:lpstr>What is our objective?</vt:lpstr>
      <vt:lpstr>Idea List</vt:lpstr>
      <vt:lpstr>Wedge Shaped Fractures of the Spine</vt:lpstr>
      <vt:lpstr>Spinal Alignment Lines </vt:lpstr>
      <vt:lpstr>Intervertebral Disc Narrowing </vt:lpstr>
      <vt:lpstr>Spinal Cord Level Labeling </vt:lpstr>
      <vt:lpstr>Indication for Vertebral Osteo Arthritis </vt:lpstr>
      <vt:lpstr>Selected Project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 Lin Soe [Student-PECS]</dc:creator>
  <cp:lastModifiedBy>Ye Lin Soe [Student-PECS]</cp:lastModifiedBy>
  <cp:revision>1</cp:revision>
  <dcterms:created xsi:type="dcterms:W3CDTF">2025-03-08T13:23:59Z</dcterms:created>
  <dcterms:modified xsi:type="dcterms:W3CDTF">2025-03-08T14:30:52Z</dcterms:modified>
</cp:coreProperties>
</file>