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0287000" cy="10287000"/>
  <p:notesSz cx="10287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1525" y="3188970"/>
            <a:ext cx="874395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AB7E6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43050" y="5760720"/>
            <a:ext cx="72009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286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042" y="2228114"/>
            <a:ext cx="114299" cy="1142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042" y="3218714"/>
            <a:ext cx="114299" cy="1142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042" y="4209314"/>
            <a:ext cx="114299" cy="1142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042" y="5199914"/>
            <a:ext cx="114299" cy="1142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042" y="6190514"/>
            <a:ext cx="114299" cy="1142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042" y="7181114"/>
            <a:ext cx="114299" cy="1142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042" y="8667014"/>
            <a:ext cx="114299" cy="1142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AB7E6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AB7E6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14350" y="2366010"/>
            <a:ext cx="447484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297805" y="2366010"/>
            <a:ext cx="447484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AB7E6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286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076" y="8458215"/>
            <a:ext cx="5285125" cy="79628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65588" y="263068"/>
            <a:ext cx="2482602" cy="25324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0286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7148" y="611075"/>
            <a:ext cx="4051300" cy="594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AB7E6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4350" y="2366010"/>
            <a:ext cx="92583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97580" y="9566910"/>
            <a:ext cx="32918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14350" y="9566910"/>
            <a:ext cx="236601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406640" y="9566910"/>
            <a:ext cx="236601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6509" y="2874192"/>
            <a:ext cx="6397625" cy="6291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5700"/>
              </a:lnSpc>
              <a:spcBef>
                <a:spcPts val="95"/>
              </a:spcBef>
            </a:pPr>
            <a:r>
              <a:rPr dirty="0" sz="4050" spc="585">
                <a:latin typeface="Cambria"/>
                <a:cs typeface="Cambria"/>
              </a:rPr>
              <a:t>The</a:t>
            </a:r>
            <a:r>
              <a:rPr dirty="0" sz="4050" spc="295">
                <a:latin typeface="Cambria"/>
                <a:cs typeface="Cambria"/>
              </a:rPr>
              <a:t> </a:t>
            </a:r>
            <a:r>
              <a:rPr dirty="0" sz="4050" spc="500">
                <a:latin typeface="Cambria"/>
                <a:cs typeface="Cambria"/>
              </a:rPr>
              <a:t>main</a:t>
            </a:r>
            <a:r>
              <a:rPr dirty="0" sz="4050" spc="295">
                <a:latin typeface="Cambria"/>
                <a:cs typeface="Cambria"/>
              </a:rPr>
              <a:t> </a:t>
            </a:r>
            <a:r>
              <a:rPr dirty="0" sz="4050" spc="330">
                <a:latin typeface="Cambria"/>
                <a:cs typeface="Cambria"/>
              </a:rPr>
              <a:t>objective</a:t>
            </a:r>
            <a:r>
              <a:rPr dirty="0" sz="4050" spc="295">
                <a:latin typeface="Cambria"/>
                <a:cs typeface="Cambria"/>
              </a:rPr>
              <a:t> </a:t>
            </a:r>
            <a:r>
              <a:rPr dirty="0" sz="4050" spc="440">
                <a:latin typeface="Cambria"/>
                <a:cs typeface="Cambria"/>
              </a:rPr>
              <a:t>of </a:t>
            </a:r>
            <a:r>
              <a:rPr dirty="0" sz="4050" spc="260">
                <a:latin typeface="Cambria"/>
                <a:cs typeface="Cambria"/>
              </a:rPr>
              <a:t>this</a:t>
            </a:r>
            <a:r>
              <a:rPr dirty="0" sz="4050" spc="285">
                <a:latin typeface="Cambria"/>
                <a:cs typeface="Cambria"/>
              </a:rPr>
              <a:t> </a:t>
            </a:r>
            <a:r>
              <a:rPr dirty="0" sz="4050" spc="320">
                <a:latin typeface="Cambria"/>
                <a:cs typeface="Cambria"/>
              </a:rPr>
              <a:t>project</a:t>
            </a:r>
            <a:r>
              <a:rPr dirty="0" sz="4050" spc="290">
                <a:latin typeface="Cambria"/>
                <a:cs typeface="Cambria"/>
              </a:rPr>
              <a:t> </a:t>
            </a:r>
            <a:r>
              <a:rPr dirty="0" sz="4050" spc="175">
                <a:latin typeface="Cambria"/>
                <a:cs typeface="Cambria"/>
              </a:rPr>
              <a:t>is</a:t>
            </a:r>
            <a:r>
              <a:rPr dirty="0" sz="4050" spc="290">
                <a:latin typeface="Cambria"/>
                <a:cs typeface="Cambria"/>
              </a:rPr>
              <a:t> </a:t>
            </a:r>
            <a:r>
              <a:rPr dirty="0" sz="4050" spc="320">
                <a:latin typeface="Cambria"/>
                <a:cs typeface="Cambria"/>
              </a:rPr>
              <a:t>to</a:t>
            </a:r>
            <a:r>
              <a:rPr dirty="0" sz="4050" spc="290">
                <a:latin typeface="Cambria"/>
                <a:cs typeface="Cambria"/>
              </a:rPr>
              <a:t> </a:t>
            </a:r>
            <a:r>
              <a:rPr dirty="0" sz="4050" spc="360">
                <a:latin typeface="Cambria"/>
                <a:cs typeface="Cambria"/>
              </a:rPr>
              <a:t>analyze </a:t>
            </a:r>
            <a:r>
              <a:rPr dirty="0" sz="4050" spc="245">
                <a:latin typeface="Cambria"/>
                <a:cs typeface="Cambria"/>
              </a:rPr>
              <a:t>retail</a:t>
            </a:r>
            <a:r>
              <a:rPr dirty="0" sz="4050" spc="285">
                <a:latin typeface="Cambria"/>
                <a:cs typeface="Cambria"/>
              </a:rPr>
              <a:t> </a:t>
            </a:r>
            <a:r>
              <a:rPr dirty="0" sz="4050" spc="204">
                <a:latin typeface="Cambria"/>
                <a:cs typeface="Cambria"/>
              </a:rPr>
              <a:t>sales</a:t>
            </a:r>
            <a:r>
              <a:rPr dirty="0" sz="4050" spc="280">
                <a:latin typeface="Cambria"/>
                <a:cs typeface="Cambria"/>
              </a:rPr>
              <a:t> </a:t>
            </a:r>
            <a:r>
              <a:rPr dirty="0" sz="4050" spc="295">
                <a:latin typeface="Cambria"/>
                <a:cs typeface="Cambria"/>
              </a:rPr>
              <a:t>data</a:t>
            </a:r>
            <a:r>
              <a:rPr dirty="0" sz="4050" spc="285">
                <a:latin typeface="Cambria"/>
                <a:cs typeface="Cambria"/>
              </a:rPr>
              <a:t> </a:t>
            </a:r>
            <a:r>
              <a:rPr dirty="0" sz="4050" spc="320">
                <a:latin typeface="Cambria"/>
                <a:cs typeface="Cambria"/>
              </a:rPr>
              <a:t>to</a:t>
            </a:r>
            <a:r>
              <a:rPr dirty="0" sz="4050" spc="285">
                <a:latin typeface="Cambria"/>
                <a:cs typeface="Cambria"/>
              </a:rPr>
              <a:t> </a:t>
            </a:r>
            <a:r>
              <a:rPr dirty="0" sz="4050" spc="345">
                <a:latin typeface="Cambria"/>
                <a:cs typeface="Cambria"/>
              </a:rPr>
              <a:t>gain </a:t>
            </a:r>
            <a:r>
              <a:rPr dirty="0" sz="4050" spc="330">
                <a:latin typeface="Cambria"/>
                <a:cs typeface="Cambria"/>
              </a:rPr>
              <a:t>actionable</a:t>
            </a:r>
            <a:r>
              <a:rPr dirty="0" sz="4050" spc="305">
                <a:latin typeface="Cambria"/>
                <a:cs typeface="Cambria"/>
              </a:rPr>
              <a:t> </a:t>
            </a:r>
            <a:r>
              <a:rPr dirty="0" sz="4050" spc="290">
                <a:latin typeface="Cambria"/>
                <a:cs typeface="Cambria"/>
              </a:rPr>
              <a:t>insights</a:t>
            </a:r>
            <a:r>
              <a:rPr dirty="0" sz="4050" spc="310">
                <a:latin typeface="Cambria"/>
                <a:cs typeface="Cambria"/>
              </a:rPr>
              <a:t> </a:t>
            </a:r>
            <a:r>
              <a:rPr dirty="0" sz="4050" spc="260">
                <a:latin typeface="Cambria"/>
                <a:cs typeface="Cambria"/>
              </a:rPr>
              <a:t>that </a:t>
            </a:r>
            <a:r>
              <a:rPr dirty="0" sz="4050" spc="245">
                <a:latin typeface="Cambria"/>
                <a:cs typeface="Cambria"/>
              </a:rPr>
              <a:t>will</a:t>
            </a:r>
            <a:r>
              <a:rPr dirty="0" sz="4050" spc="285">
                <a:latin typeface="Cambria"/>
                <a:cs typeface="Cambria"/>
              </a:rPr>
              <a:t> </a:t>
            </a:r>
            <a:r>
              <a:rPr dirty="0" sz="4050" spc="420">
                <a:latin typeface="Cambria"/>
                <a:cs typeface="Cambria"/>
              </a:rPr>
              <a:t>enhance</a:t>
            </a:r>
            <a:r>
              <a:rPr dirty="0" sz="4050" spc="290">
                <a:latin typeface="Cambria"/>
                <a:cs typeface="Cambria"/>
              </a:rPr>
              <a:t> </a:t>
            </a:r>
            <a:r>
              <a:rPr dirty="0" sz="4050" spc="325">
                <a:latin typeface="Cambria"/>
                <a:cs typeface="Cambria"/>
              </a:rPr>
              <a:t>the </a:t>
            </a:r>
            <a:r>
              <a:rPr dirty="0" sz="4050" spc="430">
                <a:latin typeface="Cambria"/>
                <a:cs typeface="Cambria"/>
              </a:rPr>
              <a:t>performance</a:t>
            </a:r>
            <a:r>
              <a:rPr dirty="0" sz="4050" spc="290">
                <a:latin typeface="Cambria"/>
                <a:cs typeface="Cambria"/>
              </a:rPr>
              <a:t> </a:t>
            </a:r>
            <a:r>
              <a:rPr dirty="0" sz="4050" spc="465">
                <a:latin typeface="Cambria"/>
                <a:cs typeface="Cambria"/>
              </a:rPr>
              <a:t>of</a:t>
            </a:r>
            <a:r>
              <a:rPr dirty="0" sz="4050" spc="290">
                <a:latin typeface="Cambria"/>
                <a:cs typeface="Cambria"/>
              </a:rPr>
              <a:t> </a:t>
            </a:r>
            <a:r>
              <a:rPr dirty="0" sz="4050" spc="325">
                <a:latin typeface="Cambria"/>
                <a:cs typeface="Cambria"/>
              </a:rPr>
              <a:t>the </a:t>
            </a:r>
            <a:r>
              <a:rPr dirty="0" sz="4050" spc="505">
                <a:latin typeface="Cambria"/>
                <a:cs typeface="Cambria"/>
              </a:rPr>
              <a:t>Coffee</a:t>
            </a:r>
            <a:r>
              <a:rPr dirty="0" sz="4050" spc="285">
                <a:latin typeface="Cambria"/>
                <a:cs typeface="Cambria"/>
              </a:rPr>
              <a:t> </a:t>
            </a:r>
            <a:r>
              <a:rPr dirty="0" sz="4050" spc="465">
                <a:latin typeface="Cambria"/>
                <a:cs typeface="Cambria"/>
              </a:rPr>
              <a:t>Shop.</a:t>
            </a:r>
            <a:endParaRPr sz="40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endParaRPr sz="4050">
              <a:latin typeface="Cambria"/>
              <a:cs typeface="Cambria"/>
            </a:endParaRPr>
          </a:p>
          <a:p>
            <a:pPr marL="445134">
              <a:lnSpc>
                <a:spcPct val="100000"/>
              </a:lnSpc>
            </a:pPr>
            <a:r>
              <a:rPr dirty="0" sz="3700" spc="-260">
                <a:solidFill>
                  <a:srgbClr val="AB7E64"/>
                </a:solidFill>
                <a:latin typeface="Trebuchet MS"/>
                <a:cs typeface="Trebuchet MS"/>
              </a:rPr>
              <a:t>Start</a:t>
            </a:r>
            <a:r>
              <a:rPr dirty="0" sz="3700" spc="-254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dirty="0" sz="3700" spc="-345">
                <a:solidFill>
                  <a:srgbClr val="AB7E64"/>
                </a:solidFill>
                <a:latin typeface="Trebuchet MS"/>
                <a:cs typeface="Trebuchet MS"/>
              </a:rPr>
              <a:t>Your</a:t>
            </a:r>
            <a:r>
              <a:rPr dirty="0" sz="3700" spc="-254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dirty="0" sz="3700" spc="-355">
                <a:solidFill>
                  <a:srgbClr val="AB7E64"/>
                </a:solidFill>
                <a:latin typeface="Trebuchet MS"/>
                <a:cs typeface="Trebuchet MS"/>
              </a:rPr>
              <a:t>Day</a:t>
            </a:r>
            <a:r>
              <a:rPr dirty="0" sz="3700" spc="-254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dirty="0" sz="3700" spc="-340">
                <a:solidFill>
                  <a:srgbClr val="AB7E64"/>
                </a:solidFill>
                <a:latin typeface="Trebuchet MS"/>
                <a:cs typeface="Trebuchet MS"/>
              </a:rPr>
              <a:t>With</a:t>
            </a:r>
            <a:r>
              <a:rPr dirty="0" sz="3700" spc="-254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dirty="0" sz="3700" spc="-385">
                <a:solidFill>
                  <a:srgbClr val="AB7E64"/>
                </a:solidFill>
                <a:latin typeface="Trebuchet MS"/>
                <a:cs typeface="Trebuchet MS"/>
              </a:rPr>
              <a:t>Coffee</a:t>
            </a:r>
            <a:endParaRPr sz="3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97408" y="1953153"/>
            <a:ext cx="6264275" cy="7454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56565">
              <a:lnSpc>
                <a:spcPct val="116100"/>
              </a:lnSpc>
              <a:spcBef>
                <a:spcPts val="100"/>
              </a:spcBef>
            </a:pPr>
            <a:r>
              <a:rPr dirty="0" sz="2800" spc="400">
                <a:latin typeface="Cambria"/>
                <a:cs typeface="Cambria"/>
              </a:rPr>
              <a:t>How</a:t>
            </a:r>
            <a:r>
              <a:rPr dirty="0" sz="2800" spc="190">
                <a:latin typeface="Cambria"/>
                <a:cs typeface="Cambria"/>
              </a:rPr>
              <a:t> </a:t>
            </a:r>
            <a:r>
              <a:rPr dirty="0" sz="2800" spc="330">
                <a:latin typeface="Cambria"/>
                <a:cs typeface="Cambria"/>
              </a:rPr>
              <a:t>do</a:t>
            </a:r>
            <a:r>
              <a:rPr dirty="0" sz="2800" spc="190">
                <a:latin typeface="Cambria"/>
                <a:cs typeface="Cambria"/>
              </a:rPr>
              <a:t> </a:t>
            </a:r>
            <a:r>
              <a:rPr dirty="0" sz="2800" spc="130">
                <a:latin typeface="Cambria"/>
                <a:cs typeface="Cambria"/>
              </a:rPr>
              <a:t>sales</a:t>
            </a:r>
            <a:r>
              <a:rPr dirty="0" sz="2800" spc="190">
                <a:latin typeface="Cambria"/>
                <a:cs typeface="Cambria"/>
              </a:rPr>
              <a:t> </a:t>
            </a:r>
            <a:r>
              <a:rPr dirty="0" sz="2800" spc="240">
                <a:latin typeface="Cambria"/>
                <a:cs typeface="Cambria"/>
              </a:rPr>
              <a:t>vary</a:t>
            </a:r>
            <a:r>
              <a:rPr dirty="0" sz="2800" spc="190">
                <a:latin typeface="Cambria"/>
                <a:cs typeface="Cambria"/>
              </a:rPr>
              <a:t> </a:t>
            </a:r>
            <a:r>
              <a:rPr dirty="0" sz="2800" spc="325">
                <a:latin typeface="Cambria"/>
                <a:cs typeface="Cambria"/>
              </a:rPr>
              <a:t>by</a:t>
            </a:r>
            <a:r>
              <a:rPr dirty="0" sz="2800" spc="195">
                <a:latin typeface="Cambria"/>
                <a:cs typeface="Cambria"/>
              </a:rPr>
              <a:t> </a:t>
            </a:r>
            <a:r>
              <a:rPr dirty="0" sz="2800" spc="285">
                <a:latin typeface="Cambria"/>
                <a:cs typeface="Cambria"/>
              </a:rPr>
              <a:t>day</a:t>
            </a:r>
            <a:r>
              <a:rPr dirty="0" sz="2800" spc="190">
                <a:latin typeface="Cambria"/>
                <a:cs typeface="Cambria"/>
              </a:rPr>
              <a:t> </a:t>
            </a:r>
            <a:r>
              <a:rPr dirty="0" sz="2800" spc="315">
                <a:latin typeface="Cambria"/>
                <a:cs typeface="Cambria"/>
              </a:rPr>
              <a:t>of</a:t>
            </a:r>
            <a:r>
              <a:rPr dirty="0" sz="2800" spc="190">
                <a:latin typeface="Cambria"/>
                <a:cs typeface="Cambria"/>
              </a:rPr>
              <a:t> </a:t>
            </a:r>
            <a:r>
              <a:rPr dirty="0" sz="2800" spc="204">
                <a:latin typeface="Cambria"/>
                <a:cs typeface="Cambria"/>
              </a:rPr>
              <a:t>the </a:t>
            </a:r>
            <a:r>
              <a:rPr dirty="0" sz="2800" spc="225">
                <a:latin typeface="Cambria"/>
                <a:cs typeface="Cambria"/>
              </a:rPr>
              <a:t>week</a:t>
            </a:r>
            <a:r>
              <a:rPr dirty="0" sz="2800" spc="195">
                <a:latin typeface="Cambria"/>
                <a:cs typeface="Cambria"/>
              </a:rPr>
              <a:t> </a:t>
            </a:r>
            <a:r>
              <a:rPr dirty="0" sz="2800" spc="280">
                <a:latin typeface="Cambria"/>
                <a:cs typeface="Cambria"/>
              </a:rPr>
              <a:t>and</a:t>
            </a:r>
            <a:r>
              <a:rPr dirty="0" sz="2800" spc="195">
                <a:latin typeface="Cambria"/>
                <a:cs typeface="Cambria"/>
              </a:rPr>
              <a:t> </a:t>
            </a:r>
            <a:r>
              <a:rPr dirty="0" sz="2800" spc="295">
                <a:latin typeface="Cambria"/>
                <a:cs typeface="Cambria"/>
              </a:rPr>
              <a:t>hour</a:t>
            </a:r>
            <a:r>
              <a:rPr dirty="0" sz="2800" spc="195">
                <a:latin typeface="Cambria"/>
                <a:cs typeface="Cambria"/>
              </a:rPr>
              <a:t> </a:t>
            </a:r>
            <a:r>
              <a:rPr dirty="0" sz="2800" spc="315">
                <a:latin typeface="Cambria"/>
                <a:cs typeface="Cambria"/>
              </a:rPr>
              <a:t>of</a:t>
            </a:r>
            <a:r>
              <a:rPr dirty="0" sz="2800" spc="195">
                <a:latin typeface="Cambria"/>
                <a:cs typeface="Cambria"/>
              </a:rPr>
              <a:t> </a:t>
            </a:r>
            <a:r>
              <a:rPr dirty="0" sz="2800" spc="229">
                <a:latin typeface="Cambria"/>
                <a:cs typeface="Cambria"/>
              </a:rPr>
              <a:t>the</a:t>
            </a:r>
            <a:r>
              <a:rPr dirty="0" sz="2800" spc="195">
                <a:latin typeface="Cambria"/>
                <a:cs typeface="Cambria"/>
              </a:rPr>
              <a:t> </a:t>
            </a:r>
            <a:r>
              <a:rPr dirty="0" sz="2800" spc="175">
                <a:latin typeface="Cambria"/>
                <a:cs typeface="Cambria"/>
              </a:rPr>
              <a:t>day?</a:t>
            </a:r>
            <a:endParaRPr sz="2800">
              <a:latin typeface="Cambria"/>
              <a:cs typeface="Cambria"/>
            </a:endParaRPr>
          </a:p>
          <a:p>
            <a:pPr marL="12700" marR="5080" indent="101600">
              <a:lnSpc>
                <a:spcPct val="116100"/>
              </a:lnSpc>
            </a:pPr>
            <a:r>
              <a:rPr dirty="0" sz="2800" spc="260">
                <a:latin typeface="Cambria"/>
                <a:cs typeface="Cambria"/>
              </a:rPr>
              <a:t>Are</a:t>
            </a:r>
            <a:r>
              <a:rPr dirty="0" sz="2800" spc="195">
                <a:latin typeface="Cambria"/>
                <a:cs typeface="Cambria"/>
              </a:rPr>
              <a:t> </a:t>
            </a:r>
            <a:r>
              <a:rPr dirty="0" sz="2800" spc="215">
                <a:latin typeface="Cambria"/>
                <a:cs typeface="Cambria"/>
              </a:rPr>
              <a:t>there</a:t>
            </a:r>
            <a:r>
              <a:rPr dirty="0" sz="2800" spc="195">
                <a:latin typeface="Cambria"/>
                <a:cs typeface="Cambria"/>
              </a:rPr>
              <a:t> </a:t>
            </a:r>
            <a:r>
              <a:rPr dirty="0" sz="2800" spc="295">
                <a:latin typeface="Cambria"/>
                <a:cs typeface="Cambria"/>
              </a:rPr>
              <a:t>any</a:t>
            </a:r>
            <a:r>
              <a:rPr dirty="0" sz="2800" spc="195">
                <a:latin typeface="Cambria"/>
                <a:cs typeface="Cambria"/>
              </a:rPr>
              <a:t> </a:t>
            </a:r>
            <a:r>
              <a:rPr dirty="0" sz="2800" spc="240">
                <a:latin typeface="Cambria"/>
                <a:cs typeface="Cambria"/>
              </a:rPr>
              <a:t>peak</a:t>
            </a:r>
            <a:r>
              <a:rPr dirty="0" sz="2800" spc="195">
                <a:latin typeface="Cambria"/>
                <a:cs typeface="Cambria"/>
              </a:rPr>
              <a:t> </a:t>
            </a:r>
            <a:r>
              <a:rPr dirty="0" sz="2800" spc="245">
                <a:latin typeface="Cambria"/>
                <a:cs typeface="Cambria"/>
              </a:rPr>
              <a:t>times</a:t>
            </a:r>
            <a:r>
              <a:rPr dirty="0" sz="2800" spc="195">
                <a:latin typeface="Cambria"/>
                <a:cs typeface="Cambria"/>
              </a:rPr>
              <a:t> </a:t>
            </a:r>
            <a:r>
              <a:rPr dirty="0" sz="2800" spc="260">
                <a:latin typeface="Cambria"/>
                <a:cs typeface="Cambria"/>
              </a:rPr>
              <a:t>for</a:t>
            </a:r>
            <a:r>
              <a:rPr dirty="0" sz="2800" spc="195">
                <a:latin typeface="Cambria"/>
                <a:cs typeface="Cambria"/>
              </a:rPr>
              <a:t> </a:t>
            </a:r>
            <a:r>
              <a:rPr dirty="0" sz="2800" spc="120">
                <a:latin typeface="Cambria"/>
                <a:cs typeface="Cambria"/>
              </a:rPr>
              <a:t>sales </a:t>
            </a:r>
            <a:r>
              <a:rPr dirty="0" sz="2800" spc="160">
                <a:latin typeface="Cambria"/>
                <a:cs typeface="Cambria"/>
              </a:rPr>
              <a:t>activity?</a:t>
            </a:r>
            <a:endParaRPr sz="2800">
              <a:latin typeface="Cambria"/>
              <a:cs typeface="Cambria"/>
            </a:endParaRPr>
          </a:p>
          <a:p>
            <a:pPr marL="12700" marR="88900">
              <a:lnSpc>
                <a:spcPct val="116100"/>
              </a:lnSpc>
            </a:pPr>
            <a:r>
              <a:rPr dirty="0" sz="2800" spc="330">
                <a:latin typeface="Cambria"/>
                <a:cs typeface="Cambria"/>
              </a:rPr>
              <a:t>What</a:t>
            </a:r>
            <a:r>
              <a:rPr dirty="0" sz="2800" spc="195">
                <a:latin typeface="Cambria"/>
                <a:cs typeface="Cambria"/>
              </a:rPr>
              <a:t> </a:t>
            </a:r>
            <a:r>
              <a:rPr dirty="0" sz="2800" spc="114">
                <a:latin typeface="Cambria"/>
                <a:cs typeface="Cambria"/>
              </a:rPr>
              <a:t>is</a:t>
            </a:r>
            <a:r>
              <a:rPr dirty="0" sz="2800" spc="195">
                <a:latin typeface="Cambria"/>
                <a:cs typeface="Cambria"/>
              </a:rPr>
              <a:t> </a:t>
            </a:r>
            <a:r>
              <a:rPr dirty="0" sz="2800" spc="229">
                <a:latin typeface="Cambria"/>
                <a:cs typeface="Cambria"/>
              </a:rPr>
              <a:t>the</a:t>
            </a:r>
            <a:r>
              <a:rPr dirty="0" sz="2800" spc="195">
                <a:latin typeface="Cambria"/>
                <a:cs typeface="Cambria"/>
              </a:rPr>
              <a:t> </a:t>
            </a:r>
            <a:r>
              <a:rPr dirty="0" sz="2800" spc="170">
                <a:latin typeface="Cambria"/>
                <a:cs typeface="Cambria"/>
              </a:rPr>
              <a:t>total</a:t>
            </a:r>
            <a:r>
              <a:rPr dirty="0" sz="2800" spc="195">
                <a:latin typeface="Cambria"/>
                <a:cs typeface="Cambria"/>
              </a:rPr>
              <a:t> </a:t>
            </a:r>
            <a:r>
              <a:rPr dirty="0" sz="2800" spc="130">
                <a:latin typeface="Cambria"/>
                <a:cs typeface="Cambria"/>
              </a:rPr>
              <a:t>sales</a:t>
            </a:r>
            <a:r>
              <a:rPr dirty="0" sz="2800" spc="200">
                <a:latin typeface="Cambria"/>
                <a:cs typeface="Cambria"/>
              </a:rPr>
              <a:t> </a:t>
            </a:r>
            <a:r>
              <a:rPr dirty="0" sz="2800" spc="254">
                <a:latin typeface="Cambria"/>
                <a:cs typeface="Cambria"/>
              </a:rPr>
              <a:t>revenue</a:t>
            </a:r>
            <a:r>
              <a:rPr dirty="0" sz="2800" spc="195">
                <a:latin typeface="Cambria"/>
                <a:cs typeface="Cambria"/>
              </a:rPr>
              <a:t> </a:t>
            </a:r>
            <a:r>
              <a:rPr dirty="0" sz="2800" spc="235">
                <a:latin typeface="Cambria"/>
                <a:cs typeface="Cambria"/>
              </a:rPr>
              <a:t>for </a:t>
            </a:r>
            <a:r>
              <a:rPr dirty="0" sz="2800" spc="254">
                <a:latin typeface="Cambria"/>
                <a:cs typeface="Cambria"/>
              </a:rPr>
              <a:t>each</a:t>
            </a:r>
            <a:r>
              <a:rPr dirty="0" sz="2800" spc="190">
                <a:latin typeface="Cambria"/>
                <a:cs typeface="Cambria"/>
              </a:rPr>
              <a:t> </a:t>
            </a:r>
            <a:r>
              <a:rPr dirty="0" sz="2800" spc="280">
                <a:latin typeface="Cambria"/>
                <a:cs typeface="Cambria"/>
              </a:rPr>
              <a:t>month?</a:t>
            </a:r>
            <a:endParaRPr sz="2800">
              <a:latin typeface="Cambria"/>
              <a:cs typeface="Cambria"/>
            </a:endParaRPr>
          </a:p>
          <a:p>
            <a:pPr marL="12700" marR="23495">
              <a:lnSpc>
                <a:spcPct val="116100"/>
              </a:lnSpc>
            </a:pPr>
            <a:r>
              <a:rPr dirty="0" sz="2800" spc="400">
                <a:latin typeface="Cambria"/>
                <a:cs typeface="Cambria"/>
              </a:rPr>
              <a:t>How</a:t>
            </a:r>
            <a:r>
              <a:rPr dirty="0" sz="2800" spc="190">
                <a:latin typeface="Cambria"/>
                <a:cs typeface="Cambria"/>
              </a:rPr>
              <a:t> </a:t>
            </a:r>
            <a:r>
              <a:rPr dirty="0" sz="2800" spc="330">
                <a:latin typeface="Cambria"/>
                <a:cs typeface="Cambria"/>
              </a:rPr>
              <a:t>do</a:t>
            </a:r>
            <a:r>
              <a:rPr dirty="0" sz="2800" spc="195">
                <a:latin typeface="Cambria"/>
                <a:cs typeface="Cambria"/>
              </a:rPr>
              <a:t> </a:t>
            </a:r>
            <a:r>
              <a:rPr dirty="0" sz="2800" spc="130">
                <a:latin typeface="Cambria"/>
                <a:cs typeface="Cambria"/>
              </a:rPr>
              <a:t>sales</a:t>
            </a:r>
            <a:r>
              <a:rPr dirty="0" sz="2800" spc="195">
                <a:latin typeface="Cambria"/>
                <a:cs typeface="Cambria"/>
              </a:rPr>
              <a:t> </a:t>
            </a:r>
            <a:r>
              <a:rPr dirty="0" sz="2800" spc="240">
                <a:latin typeface="Cambria"/>
                <a:cs typeface="Cambria"/>
              </a:rPr>
              <a:t>vary</a:t>
            </a:r>
            <a:r>
              <a:rPr dirty="0" sz="2800" spc="195">
                <a:latin typeface="Cambria"/>
                <a:cs typeface="Cambria"/>
              </a:rPr>
              <a:t> </a:t>
            </a:r>
            <a:r>
              <a:rPr dirty="0" sz="2800" spc="170">
                <a:latin typeface="Cambria"/>
                <a:cs typeface="Cambria"/>
              </a:rPr>
              <a:t>across</a:t>
            </a:r>
            <a:r>
              <a:rPr dirty="0" sz="2800" spc="195">
                <a:latin typeface="Cambria"/>
                <a:cs typeface="Cambria"/>
              </a:rPr>
              <a:t> </a:t>
            </a:r>
            <a:r>
              <a:rPr dirty="0" sz="2800" spc="225">
                <a:latin typeface="Cambria"/>
                <a:cs typeface="Cambria"/>
              </a:rPr>
              <a:t>different </a:t>
            </a:r>
            <a:r>
              <a:rPr dirty="0" sz="2800" spc="175">
                <a:latin typeface="Cambria"/>
                <a:cs typeface="Cambria"/>
              </a:rPr>
              <a:t>store</a:t>
            </a:r>
            <a:r>
              <a:rPr dirty="0" sz="2800" spc="195">
                <a:latin typeface="Cambria"/>
                <a:cs typeface="Cambria"/>
              </a:rPr>
              <a:t> </a:t>
            </a:r>
            <a:r>
              <a:rPr dirty="0" sz="2800" spc="175">
                <a:latin typeface="Cambria"/>
                <a:cs typeface="Cambria"/>
              </a:rPr>
              <a:t>locations?</a:t>
            </a:r>
            <a:endParaRPr sz="2800">
              <a:latin typeface="Cambria"/>
              <a:cs typeface="Cambria"/>
            </a:endParaRPr>
          </a:p>
          <a:p>
            <a:pPr marL="12700" marR="584200">
              <a:lnSpc>
                <a:spcPct val="116100"/>
              </a:lnSpc>
            </a:pPr>
            <a:r>
              <a:rPr dirty="0" sz="2800" spc="210">
                <a:latin typeface="Cambria"/>
                <a:cs typeface="Cambria"/>
              </a:rPr>
              <a:t>what</a:t>
            </a:r>
            <a:r>
              <a:rPr dirty="0" sz="2800" spc="195">
                <a:latin typeface="Cambria"/>
                <a:cs typeface="Cambria"/>
              </a:rPr>
              <a:t> </a:t>
            </a:r>
            <a:r>
              <a:rPr dirty="0" sz="2800" spc="114">
                <a:latin typeface="Cambria"/>
                <a:cs typeface="Cambria"/>
              </a:rPr>
              <a:t>is</a:t>
            </a:r>
            <a:r>
              <a:rPr dirty="0" sz="2800" spc="195">
                <a:latin typeface="Cambria"/>
                <a:cs typeface="Cambria"/>
              </a:rPr>
              <a:t> </a:t>
            </a:r>
            <a:r>
              <a:rPr dirty="0" sz="2800" spc="229">
                <a:latin typeface="Cambria"/>
                <a:cs typeface="Cambria"/>
              </a:rPr>
              <a:t>the</a:t>
            </a:r>
            <a:r>
              <a:rPr dirty="0" sz="2800" spc="195">
                <a:latin typeface="Cambria"/>
                <a:cs typeface="Cambria"/>
              </a:rPr>
              <a:t> </a:t>
            </a:r>
            <a:r>
              <a:rPr dirty="0" sz="2800" spc="215">
                <a:latin typeface="Cambria"/>
                <a:cs typeface="Cambria"/>
              </a:rPr>
              <a:t>average</a:t>
            </a:r>
            <a:r>
              <a:rPr dirty="0" sz="2800" spc="195">
                <a:latin typeface="Cambria"/>
                <a:cs typeface="Cambria"/>
              </a:rPr>
              <a:t> </a:t>
            </a:r>
            <a:r>
              <a:rPr dirty="0" sz="2800" spc="190">
                <a:latin typeface="Cambria"/>
                <a:cs typeface="Cambria"/>
              </a:rPr>
              <a:t>price/order </a:t>
            </a:r>
            <a:r>
              <a:rPr dirty="0" sz="2800" spc="235">
                <a:latin typeface="Cambria"/>
                <a:cs typeface="Cambria"/>
              </a:rPr>
              <a:t>per</a:t>
            </a:r>
            <a:r>
              <a:rPr dirty="0" sz="2800" spc="190">
                <a:latin typeface="Cambria"/>
                <a:cs typeface="Cambria"/>
              </a:rPr>
              <a:t> </a:t>
            </a:r>
            <a:r>
              <a:rPr dirty="0" sz="2800" spc="229">
                <a:latin typeface="Cambria"/>
                <a:cs typeface="Cambria"/>
              </a:rPr>
              <a:t>person</a:t>
            </a:r>
            <a:endParaRPr sz="2800">
              <a:latin typeface="Cambria"/>
              <a:cs typeface="Cambria"/>
            </a:endParaRPr>
          </a:p>
          <a:p>
            <a:pPr marL="12700" marR="550545">
              <a:lnSpc>
                <a:spcPct val="116100"/>
              </a:lnSpc>
            </a:pPr>
            <a:r>
              <a:rPr dirty="0" sz="2800" spc="370">
                <a:latin typeface="Cambria"/>
                <a:cs typeface="Cambria"/>
              </a:rPr>
              <a:t>Which</a:t>
            </a:r>
            <a:r>
              <a:rPr dirty="0" sz="2800" spc="200">
                <a:latin typeface="Cambria"/>
                <a:cs typeface="Cambria"/>
              </a:rPr>
              <a:t> </a:t>
            </a:r>
            <a:r>
              <a:rPr dirty="0" sz="2800" spc="229">
                <a:latin typeface="Cambria"/>
                <a:cs typeface="Cambria"/>
              </a:rPr>
              <a:t>products</a:t>
            </a:r>
            <a:r>
              <a:rPr dirty="0" sz="2800" spc="204">
                <a:latin typeface="Cambria"/>
                <a:cs typeface="Cambria"/>
              </a:rPr>
              <a:t> </a:t>
            </a:r>
            <a:r>
              <a:rPr dirty="0" sz="2800" spc="185">
                <a:latin typeface="Cambria"/>
                <a:cs typeface="Cambria"/>
              </a:rPr>
              <a:t>are</a:t>
            </a:r>
            <a:r>
              <a:rPr dirty="0" sz="2800" spc="200">
                <a:latin typeface="Cambria"/>
                <a:cs typeface="Cambria"/>
              </a:rPr>
              <a:t> </a:t>
            </a:r>
            <a:r>
              <a:rPr dirty="0" sz="2800" spc="229">
                <a:latin typeface="Cambria"/>
                <a:cs typeface="Cambria"/>
              </a:rPr>
              <a:t>the</a:t>
            </a:r>
            <a:r>
              <a:rPr dirty="0" sz="2800" spc="204">
                <a:latin typeface="Cambria"/>
                <a:cs typeface="Cambria"/>
              </a:rPr>
              <a:t> </a:t>
            </a:r>
            <a:r>
              <a:rPr dirty="0" sz="2800" spc="195">
                <a:latin typeface="Cambria"/>
                <a:cs typeface="Cambria"/>
              </a:rPr>
              <a:t>best- selling</a:t>
            </a:r>
            <a:r>
              <a:rPr dirty="0" sz="2800" spc="200">
                <a:latin typeface="Cambria"/>
                <a:cs typeface="Cambria"/>
              </a:rPr>
              <a:t> </a:t>
            </a:r>
            <a:r>
              <a:rPr dirty="0" sz="2800" spc="265">
                <a:latin typeface="Cambria"/>
                <a:cs typeface="Cambria"/>
              </a:rPr>
              <a:t>in</a:t>
            </a:r>
            <a:r>
              <a:rPr dirty="0" sz="2800" spc="200">
                <a:latin typeface="Cambria"/>
                <a:cs typeface="Cambria"/>
              </a:rPr>
              <a:t> </a:t>
            </a:r>
            <a:r>
              <a:rPr dirty="0" sz="2800" spc="240">
                <a:latin typeface="Cambria"/>
                <a:cs typeface="Cambria"/>
              </a:rPr>
              <a:t>terms</a:t>
            </a:r>
            <a:r>
              <a:rPr dirty="0" sz="2800" spc="200">
                <a:latin typeface="Cambria"/>
                <a:cs typeface="Cambria"/>
              </a:rPr>
              <a:t> </a:t>
            </a:r>
            <a:r>
              <a:rPr dirty="0" sz="2800" spc="315">
                <a:latin typeface="Cambria"/>
                <a:cs typeface="Cambria"/>
              </a:rPr>
              <a:t>of</a:t>
            </a:r>
            <a:r>
              <a:rPr dirty="0" sz="2800" spc="200">
                <a:latin typeface="Cambria"/>
                <a:cs typeface="Cambria"/>
              </a:rPr>
              <a:t> </a:t>
            </a:r>
            <a:r>
              <a:rPr dirty="0" sz="2800" spc="229">
                <a:latin typeface="Cambria"/>
                <a:cs typeface="Cambria"/>
              </a:rPr>
              <a:t>quantity</a:t>
            </a:r>
            <a:r>
              <a:rPr dirty="0" sz="2800" spc="204">
                <a:latin typeface="Cambria"/>
                <a:cs typeface="Cambria"/>
              </a:rPr>
              <a:t> </a:t>
            </a:r>
            <a:r>
              <a:rPr dirty="0" sz="2800" spc="254">
                <a:latin typeface="Cambria"/>
                <a:cs typeface="Cambria"/>
              </a:rPr>
              <a:t>and </a:t>
            </a:r>
            <a:r>
              <a:rPr dirty="0" sz="2800" spc="200">
                <a:latin typeface="Cambria"/>
                <a:cs typeface="Cambria"/>
              </a:rPr>
              <a:t>revenue?</a:t>
            </a:r>
            <a:endParaRPr sz="2800">
              <a:latin typeface="Cambria"/>
              <a:cs typeface="Cambria"/>
            </a:endParaRPr>
          </a:p>
          <a:p>
            <a:pPr marL="12700" marR="840105">
              <a:lnSpc>
                <a:spcPct val="116100"/>
              </a:lnSpc>
            </a:pPr>
            <a:r>
              <a:rPr dirty="0" sz="2800" spc="400">
                <a:latin typeface="Cambria"/>
                <a:cs typeface="Cambria"/>
              </a:rPr>
              <a:t>How</a:t>
            </a:r>
            <a:r>
              <a:rPr dirty="0" sz="2800" spc="190">
                <a:latin typeface="Cambria"/>
                <a:cs typeface="Cambria"/>
              </a:rPr>
              <a:t> </a:t>
            </a:r>
            <a:r>
              <a:rPr dirty="0" sz="2800" spc="330">
                <a:latin typeface="Cambria"/>
                <a:cs typeface="Cambria"/>
              </a:rPr>
              <a:t>do</a:t>
            </a:r>
            <a:r>
              <a:rPr dirty="0" sz="2800" spc="190">
                <a:latin typeface="Cambria"/>
                <a:cs typeface="Cambria"/>
              </a:rPr>
              <a:t> </a:t>
            </a:r>
            <a:r>
              <a:rPr dirty="0" sz="2800" spc="130">
                <a:latin typeface="Cambria"/>
                <a:cs typeface="Cambria"/>
              </a:rPr>
              <a:t>sales</a:t>
            </a:r>
            <a:r>
              <a:rPr dirty="0" sz="2800" spc="190">
                <a:latin typeface="Cambria"/>
                <a:cs typeface="Cambria"/>
              </a:rPr>
              <a:t> </a:t>
            </a:r>
            <a:r>
              <a:rPr dirty="0" sz="2800" spc="240">
                <a:latin typeface="Cambria"/>
                <a:cs typeface="Cambria"/>
              </a:rPr>
              <a:t>vary</a:t>
            </a:r>
            <a:r>
              <a:rPr dirty="0" sz="2800" spc="195">
                <a:latin typeface="Cambria"/>
                <a:cs typeface="Cambria"/>
              </a:rPr>
              <a:t> </a:t>
            </a:r>
            <a:r>
              <a:rPr dirty="0" sz="2800" spc="325">
                <a:latin typeface="Cambria"/>
                <a:cs typeface="Cambria"/>
              </a:rPr>
              <a:t>by</a:t>
            </a:r>
            <a:r>
              <a:rPr dirty="0" sz="2800" spc="190">
                <a:latin typeface="Cambria"/>
                <a:cs typeface="Cambria"/>
              </a:rPr>
              <a:t> </a:t>
            </a:r>
            <a:r>
              <a:rPr dirty="0" sz="2800" spc="245">
                <a:latin typeface="Cambria"/>
                <a:cs typeface="Cambria"/>
              </a:rPr>
              <a:t>product </a:t>
            </a:r>
            <a:r>
              <a:rPr dirty="0" sz="2800" spc="235">
                <a:latin typeface="Cambria"/>
                <a:cs typeface="Cambria"/>
              </a:rPr>
              <a:t>category</a:t>
            </a:r>
            <a:r>
              <a:rPr dirty="0" sz="2800" spc="195">
                <a:latin typeface="Cambria"/>
                <a:cs typeface="Cambria"/>
              </a:rPr>
              <a:t> </a:t>
            </a:r>
            <a:r>
              <a:rPr dirty="0" sz="2800" spc="280">
                <a:latin typeface="Cambria"/>
                <a:cs typeface="Cambria"/>
              </a:rPr>
              <a:t>and</a:t>
            </a:r>
            <a:r>
              <a:rPr dirty="0" sz="2800" spc="195">
                <a:latin typeface="Cambria"/>
                <a:cs typeface="Cambria"/>
              </a:rPr>
              <a:t> </a:t>
            </a:r>
            <a:r>
              <a:rPr dirty="0" sz="2800" spc="175">
                <a:latin typeface="Cambria"/>
                <a:cs typeface="Cambria"/>
              </a:rPr>
              <a:t>type?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458" y="498762"/>
            <a:ext cx="5285125" cy="79628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25"/>
              <a:t>Recommended</a:t>
            </a:r>
            <a:r>
              <a:rPr dirty="0" spc="-225"/>
              <a:t> </a:t>
            </a:r>
            <a:r>
              <a:rPr dirty="0" spc="-280"/>
              <a:t>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AYUSHI JAIN</dc:creator>
  <cp:keywords>DAF8wfp3qoc,BAFLDIMT0o0</cp:keywords>
  <dc:title>Coffee Time editable template feed post instagram</dc:title>
  <dcterms:created xsi:type="dcterms:W3CDTF">2024-09-05T11:58:02Z</dcterms:created>
  <dcterms:modified xsi:type="dcterms:W3CDTF">2024-09-05T11:58:02Z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2024-02-14T00:00:00Z</vt:filetime>
  </property>
  <property fmtid="{D5CDD505-2E9C-101B-9397-08002B2CF9AE}" pid="3" name="Creator">
    <vt:lpwstr>Canva</vt:lpwstr>
  </property>
  <property fmtid="{D5CDD505-2E9C-101B-9397-08002B2CF9AE}" pid="4" name="LastSaved">
    <vt:filetime>2024-09-05T00:00:00Z</vt:filetime>
  </property>
  <property fmtid="{D5CDD505-2E9C-101B-9397-08002B2CF9AE}" pid="5" name="Producer">
    <vt:lpwstr>Canva</vt:lpwstr>
  </property>
</Properties>
</file>