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8229600" cy="14630400"/>
  <p:embeddedFontLst>
    <p:embeddedFont>
      <p:font typeface="Gelasio" panose="020B0604020202020204" charset="0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16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272427"/>
            <a:ext cx="74159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Start Your Day With Coffee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6350437" y="4772025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main objective of this project is to analyze retail sales data to gain actionable insights that will enhance the performance of the Coffee Shop.</a:t>
            </a:r>
            <a:endParaRPr lang="en-US" sz="1900" dirty="0"/>
          </a:p>
        </p:txBody>
      </p:sp>
      <p:sp>
        <p:nvSpPr>
          <p:cNvPr id="5" name="Rectangle 4"/>
          <p:cNvSpPr/>
          <p:nvPr/>
        </p:nvSpPr>
        <p:spPr>
          <a:xfrm>
            <a:off x="12889282" y="7766137"/>
            <a:ext cx="1603332" cy="3382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832842"/>
            <a:ext cx="653546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Recommended Analysis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237577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373433"/>
          </a:solidFill>
          <a:ln/>
        </p:spPr>
      </p:sp>
      <p:sp>
        <p:nvSpPr>
          <p:cNvPr id="4" name="Text 2"/>
          <p:cNvSpPr/>
          <p:nvPr/>
        </p:nvSpPr>
        <p:spPr>
          <a:xfrm>
            <a:off x="1062157" y="2468285"/>
            <a:ext cx="159187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900" dirty="0"/>
          </a:p>
        </p:txBody>
      </p:sp>
      <p:sp>
        <p:nvSpPr>
          <p:cNvPr id="5" name="Text 3"/>
          <p:cNvSpPr/>
          <p:nvPr/>
        </p:nvSpPr>
        <p:spPr>
          <a:xfrm>
            <a:off x="1666280" y="2375773"/>
            <a:ext cx="309741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Sales by Day and Hour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666280" y="2909649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How do sales vary by day of the week and hour of the day?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5247084" y="237577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373433"/>
          </a:solidFill>
          <a:ln/>
        </p:spPr>
      </p:sp>
      <p:sp>
        <p:nvSpPr>
          <p:cNvPr id="8" name="Text 6"/>
          <p:cNvSpPr/>
          <p:nvPr/>
        </p:nvSpPr>
        <p:spPr>
          <a:xfrm>
            <a:off x="5421273" y="2468285"/>
            <a:ext cx="20693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900" dirty="0"/>
          </a:p>
        </p:txBody>
      </p:sp>
      <p:sp>
        <p:nvSpPr>
          <p:cNvPr id="9" name="Text 7"/>
          <p:cNvSpPr/>
          <p:nvPr/>
        </p:nvSpPr>
        <p:spPr>
          <a:xfrm>
            <a:off x="6049328" y="237577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Peak Sales Times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6049328" y="2909649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Are there any peak times for sales activity?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9630132" y="237577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373433"/>
          </a:solidFill>
          <a:ln/>
        </p:spPr>
      </p:sp>
      <p:sp>
        <p:nvSpPr>
          <p:cNvPr id="12" name="Text 10"/>
          <p:cNvSpPr/>
          <p:nvPr/>
        </p:nvSpPr>
        <p:spPr>
          <a:xfrm>
            <a:off x="9805630" y="2468285"/>
            <a:ext cx="20431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900" dirty="0"/>
          </a:p>
        </p:txBody>
      </p:sp>
      <p:sp>
        <p:nvSpPr>
          <p:cNvPr id="13" name="Text 11"/>
          <p:cNvSpPr/>
          <p:nvPr/>
        </p:nvSpPr>
        <p:spPr>
          <a:xfrm>
            <a:off x="10432375" y="2375773"/>
            <a:ext cx="3186827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Monthly Sales Revenue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10432375" y="2909649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What is the total sales revenue for each month?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864037" y="4224218"/>
            <a:ext cx="555427" cy="555427"/>
          </a:xfrm>
          <a:prstGeom prst="roundRect">
            <a:avLst>
              <a:gd name="adj" fmla="val 6668"/>
            </a:avLst>
          </a:prstGeom>
          <a:solidFill>
            <a:srgbClr val="373433"/>
          </a:solidFill>
          <a:ln/>
        </p:spPr>
      </p:sp>
      <p:sp>
        <p:nvSpPr>
          <p:cNvPr id="16" name="Text 14"/>
          <p:cNvSpPr/>
          <p:nvPr/>
        </p:nvSpPr>
        <p:spPr>
          <a:xfrm>
            <a:off x="1037153" y="4316730"/>
            <a:ext cx="20919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900" dirty="0"/>
          </a:p>
        </p:txBody>
      </p:sp>
      <p:sp>
        <p:nvSpPr>
          <p:cNvPr id="17" name="Text 15"/>
          <p:cNvSpPr/>
          <p:nvPr/>
        </p:nvSpPr>
        <p:spPr>
          <a:xfrm>
            <a:off x="1666280" y="422421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Sales by Location</a:t>
            </a:r>
            <a:endParaRPr lang="en-US" sz="2400" dirty="0"/>
          </a:p>
        </p:txBody>
      </p:sp>
      <p:sp>
        <p:nvSpPr>
          <p:cNvPr id="18" name="Text 16"/>
          <p:cNvSpPr/>
          <p:nvPr/>
        </p:nvSpPr>
        <p:spPr>
          <a:xfrm>
            <a:off x="1666280" y="4758095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How do sales vary across different store locations?</a:t>
            </a:r>
            <a:endParaRPr lang="en-US" sz="1900" dirty="0"/>
          </a:p>
        </p:txBody>
      </p:sp>
      <p:sp>
        <p:nvSpPr>
          <p:cNvPr id="19" name="Shape 17"/>
          <p:cNvSpPr/>
          <p:nvPr/>
        </p:nvSpPr>
        <p:spPr>
          <a:xfrm>
            <a:off x="5247084" y="4224218"/>
            <a:ext cx="555427" cy="555427"/>
          </a:xfrm>
          <a:prstGeom prst="roundRect">
            <a:avLst>
              <a:gd name="adj" fmla="val 6668"/>
            </a:avLst>
          </a:prstGeom>
          <a:solidFill>
            <a:srgbClr val="373433"/>
          </a:solidFill>
          <a:ln/>
        </p:spPr>
      </p:sp>
      <p:sp>
        <p:nvSpPr>
          <p:cNvPr id="20" name="Text 18"/>
          <p:cNvSpPr/>
          <p:nvPr/>
        </p:nvSpPr>
        <p:spPr>
          <a:xfrm>
            <a:off x="5426869" y="4316730"/>
            <a:ext cx="19573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5</a:t>
            </a:r>
            <a:endParaRPr lang="en-US" sz="2900" dirty="0"/>
          </a:p>
        </p:txBody>
      </p:sp>
      <p:sp>
        <p:nvSpPr>
          <p:cNvPr id="21" name="Text 19"/>
          <p:cNvSpPr/>
          <p:nvPr/>
        </p:nvSpPr>
        <p:spPr>
          <a:xfrm>
            <a:off x="6049328" y="422421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Average Price/Order</a:t>
            </a:r>
            <a:endParaRPr lang="en-US" sz="2400" dirty="0"/>
          </a:p>
        </p:txBody>
      </p:sp>
      <p:sp>
        <p:nvSpPr>
          <p:cNvPr id="22" name="Text 20"/>
          <p:cNvSpPr/>
          <p:nvPr/>
        </p:nvSpPr>
        <p:spPr>
          <a:xfrm>
            <a:off x="6049328" y="4758095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what is the average price/order per person</a:t>
            </a:r>
            <a:endParaRPr lang="en-US" sz="1900" dirty="0"/>
          </a:p>
        </p:txBody>
      </p:sp>
      <p:sp>
        <p:nvSpPr>
          <p:cNvPr id="23" name="Shape 21"/>
          <p:cNvSpPr/>
          <p:nvPr/>
        </p:nvSpPr>
        <p:spPr>
          <a:xfrm>
            <a:off x="9630132" y="4224218"/>
            <a:ext cx="555427" cy="555427"/>
          </a:xfrm>
          <a:prstGeom prst="roundRect">
            <a:avLst>
              <a:gd name="adj" fmla="val 6668"/>
            </a:avLst>
          </a:prstGeom>
          <a:solidFill>
            <a:srgbClr val="373433"/>
          </a:solidFill>
          <a:ln/>
        </p:spPr>
      </p:sp>
      <p:sp>
        <p:nvSpPr>
          <p:cNvPr id="24" name="Text 22"/>
          <p:cNvSpPr/>
          <p:nvPr/>
        </p:nvSpPr>
        <p:spPr>
          <a:xfrm>
            <a:off x="9803011" y="4316730"/>
            <a:ext cx="20966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6</a:t>
            </a:r>
            <a:endParaRPr lang="en-US" sz="2900" dirty="0"/>
          </a:p>
        </p:txBody>
      </p:sp>
      <p:sp>
        <p:nvSpPr>
          <p:cNvPr id="25" name="Text 23"/>
          <p:cNvSpPr/>
          <p:nvPr/>
        </p:nvSpPr>
        <p:spPr>
          <a:xfrm>
            <a:off x="10432375" y="422421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Best-Selling Products</a:t>
            </a:r>
            <a:endParaRPr lang="en-US" sz="2400" dirty="0"/>
          </a:p>
        </p:txBody>
      </p:sp>
      <p:sp>
        <p:nvSpPr>
          <p:cNvPr id="26" name="Text 24"/>
          <p:cNvSpPr/>
          <p:nvPr/>
        </p:nvSpPr>
        <p:spPr>
          <a:xfrm>
            <a:off x="10432375" y="4758095"/>
            <a:ext cx="333398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Which products are the best- selling in terms of quantity and revenue?</a:t>
            </a:r>
            <a:endParaRPr lang="en-US" sz="1900" dirty="0"/>
          </a:p>
        </p:txBody>
      </p:sp>
      <p:sp>
        <p:nvSpPr>
          <p:cNvPr id="27" name="Shape 25"/>
          <p:cNvSpPr/>
          <p:nvPr/>
        </p:nvSpPr>
        <p:spPr>
          <a:xfrm>
            <a:off x="864037" y="6467713"/>
            <a:ext cx="555427" cy="555427"/>
          </a:xfrm>
          <a:prstGeom prst="roundRect">
            <a:avLst>
              <a:gd name="adj" fmla="val 6668"/>
            </a:avLst>
          </a:prstGeom>
          <a:solidFill>
            <a:srgbClr val="373433"/>
          </a:solidFill>
          <a:ln/>
        </p:spPr>
      </p:sp>
      <p:sp>
        <p:nvSpPr>
          <p:cNvPr id="28" name="Text 26"/>
          <p:cNvSpPr/>
          <p:nvPr/>
        </p:nvSpPr>
        <p:spPr>
          <a:xfrm>
            <a:off x="1048703" y="6560225"/>
            <a:ext cx="186095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7</a:t>
            </a:r>
            <a:endParaRPr lang="en-US" sz="2900" dirty="0"/>
          </a:p>
        </p:txBody>
      </p:sp>
      <p:sp>
        <p:nvSpPr>
          <p:cNvPr id="29" name="Text 27"/>
          <p:cNvSpPr/>
          <p:nvPr/>
        </p:nvSpPr>
        <p:spPr>
          <a:xfrm>
            <a:off x="1666280" y="6467713"/>
            <a:ext cx="371665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Sales by Category and Type</a:t>
            </a:r>
            <a:endParaRPr lang="en-US" sz="2400" dirty="0"/>
          </a:p>
        </p:txBody>
      </p:sp>
      <p:sp>
        <p:nvSpPr>
          <p:cNvPr id="30" name="Text 28"/>
          <p:cNvSpPr/>
          <p:nvPr/>
        </p:nvSpPr>
        <p:spPr>
          <a:xfrm>
            <a:off x="1666280" y="7001589"/>
            <a:ext cx="121000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How do sales vary by product category and type?</a:t>
            </a:r>
            <a:endParaRPr lang="en-US" sz="1900" dirty="0"/>
          </a:p>
        </p:txBody>
      </p:sp>
      <p:sp>
        <p:nvSpPr>
          <p:cNvPr id="33" name="Rectangle 32"/>
          <p:cNvSpPr/>
          <p:nvPr/>
        </p:nvSpPr>
        <p:spPr>
          <a:xfrm>
            <a:off x="12864230" y="7741085"/>
            <a:ext cx="1678488" cy="375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138</Words>
  <Application>Microsoft Office PowerPoint</Application>
  <PresentationFormat>Custom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Gelasio</vt:lpstr>
      <vt:lpstr>Arial</vt:lpstr>
      <vt:lpstr>Calibri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2</cp:revision>
  <dcterms:created xsi:type="dcterms:W3CDTF">2024-09-05T12:10:39Z</dcterms:created>
  <dcterms:modified xsi:type="dcterms:W3CDTF">2024-09-05T12:14:27Z</dcterms:modified>
</cp:coreProperties>
</file>