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01" r:id="rId3"/>
    <p:sldId id="273" r:id="rId4"/>
    <p:sldId id="269" r:id="rId5"/>
    <p:sldId id="279" r:id="rId6"/>
    <p:sldId id="274" r:id="rId7"/>
    <p:sldId id="278" r:id="rId8"/>
    <p:sldId id="303" r:id="rId9"/>
    <p:sldId id="304" r:id="rId10"/>
    <p:sldId id="312" r:id="rId11"/>
    <p:sldId id="305" r:id="rId12"/>
    <p:sldId id="306" r:id="rId13"/>
    <p:sldId id="307" r:id="rId14"/>
    <p:sldId id="310" r:id="rId15"/>
    <p:sldId id="311" r:id="rId16"/>
    <p:sldId id="277" r:id="rId17"/>
    <p:sldId id="308" r:id="rId18"/>
    <p:sldId id="309" r:id="rId19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7E6E6"/>
    <a:srgbClr val="70AD47"/>
    <a:srgbClr val="6B1D5D"/>
    <a:srgbClr val="FFBA45"/>
    <a:srgbClr val="5B9BD5"/>
    <a:srgbClr val="66FF33"/>
    <a:srgbClr val="2B3A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3" autoAdjust="0"/>
    <p:restoredTop sz="95773" autoAdjust="0"/>
  </p:normalViewPr>
  <p:slideViewPr>
    <p:cSldViewPr snapToGrid="0" showGuides="1">
      <p:cViewPr varScale="1">
        <p:scale>
          <a:sx n="115" d="100"/>
          <a:sy n="115" d="100"/>
        </p:scale>
        <p:origin x="354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9" d="100"/>
          <a:sy n="59" d="100"/>
        </p:scale>
        <p:origin x="336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3111BAE-560C-4361-B8E8-208A65EFDE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913339A-5BE7-4DB1-AB69-7BB8131062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783E3-3FB6-4DD1-90D8-5961D1AFC14B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505976B-504F-4243-BC16-C0A28B336C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80122FE-E0EE-44C6-B6C2-EFF540F871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4816B-5C3E-4D23-B747-BFDB9BE7EA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105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6299C-5F34-470E-9126-AF8F9B6E9F03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C3D15-A40F-43F4-AF83-1D852C7D5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134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C3D15-A40F-43F4-AF83-1D852C7D583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099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Mão segurando celular com tela ligada&#10;&#10;Descrição gerada automaticamente">
            <a:extLst>
              <a:ext uri="{FF2B5EF4-FFF2-40B4-BE49-F238E27FC236}">
                <a16:creationId xmlns:a16="http://schemas.microsoft.com/office/drawing/2014/main" id="{4777A985-7166-43D4-AFAB-965DB17A73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718" y="0"/>
            <a:ext cx="10285714" cy="6858000"/>
          </a:xfrm>
          <a:prstGeom prst="rect">
            <a:avLst/>
          </a:prstGeom>
        </p:spPr>
      </p:pic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EFA2E3B8-9ED5-4C9A-98B1-5581F88B02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2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0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Mão segurando celular com tela ligada&#10;&#10;Descrição gerada automaticamente">
            <a:extLst>
              <a:ext uri="{FF2B5EF4-FFF2-40B4-BE49-F238E27FC236}">
                <a16:creationId xmlns:a16="http://schemas.microsoft.com/office/drawing/2014/main" id="{9CE0993C-F305-48CF-9845-2FE7C8C59D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718" y="0"/>
            <a:ext cx="10285714" cy="6858000"/>
          </a:xfrm>
          <a:prstGeom prst="rect">
            <a:avLst/>
          </a:prstGeom>
        </p:spPr>
      </p:pic>
      <p:pic>
        <p:nvPicPr>
          <p:cNvPr id="4" name="Imagem 3" descr="Uma imagem contendo Gráfico&#10;&#10;Descrição gerada automaticamente">
            <a:extLst>
              <a:ext uri="{FF2B5EF4-FFF2-40B4-BE49-F238E27FC236}">
                <a16:creationId xmlns:a16="http://schemas.microsoft.com/office/drawing/2014/main" id="{80AE2775-FA18-4E56-A789-BFF184488A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28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4424D2D-6E5C-419B-AC68-BED9632F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766219"/>
            <a:ext cx="4612141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7060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31F124E-33B6-4C2D-AC8B-9C429DA1ED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7666" y="-2467501"/>
            <a:ext cx="7284334" cy="10921010"/>
          </a:xfrm>
          <a:prstGeom prst="rect">
            <a:avLst/>
          </a:prstGeom>
        </p:spPr>
      </p:pic>
      <p:pic>
        <p:nvPicPr>
          <p:cNvPr id="4" name="Imagem 3" descr="Forma, Círculo&#10;&#10;Descrição gerada automaticamente">
            <a:extLst>
              <a:ext uri="{FF2B5EF4-FFF2-40B4-BE49-F238E27FC236}">
                <a16:creationId xmlns:a16="http://schemas.microsoft.com/office/drawing/2014/main" id="{236C5934-71B5-4220-AB87-3B2CEE94C2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28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840079B-4FED-412F-ADF1-9EB7CFFA1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766219"/>
            <a:ext cx="4724289" cy="1325563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0108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4B49FED-E55D-492A-934F-F550F3557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2766219"/>
            <a:ext cx="10944225" cy="1325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79546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40C4333F-B5DF-416C-AF58-65003BA6AB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457" y="2519363"/>
            <a:ext cx="10944225" cy="278606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rgbClr val="6B1D5D"/>
              </a:buClr>
              <a:buFont typeface="Arial" panose="020B0604020202020204" pitchFamily="34" charset="0"/>
              <a:buChar char="•"/>
              <a:defRPr sz="1800">
                <a:solidFill>
                  <a:srgbClr val="2B3A3C"/>
                </a:solidFill>
                <a:latin typeface="+mj-lt"/>
              </a:defRPr>
            </a:lvl1pPr>
            <a:lvl2pPr>
              <a:buClr>
                <a:srgbClr val="6B1D5D"/>
              </a:buClr>
              <a:defRPr sz="1600">
                <a:solidFill>
                  <a:srgbClr val="2B3A3C"/>
                </a:solidFill>
                <a:latin typeface="+mj-lt"/>
              </a:defRPr>
            </a:lvl2pPr>
            <a:lvl3pPr>
              <a:buClr>
                <a:srgbClr val="6B1D5D"/>
              </a:buClr>
              <a:defRPr sz="1400">
                <a:solidFill>
                  <a:srgbClr val="2B3A3C"/>
                </a:solidFill>
                <a:latin typeface="+mj-lt"/>
              </a:defRPr>
            </a:lvl3pPr>
            <a:lvl4pPr>
              <a:buClr>
                <a:srgbClr val="6B1D5D"/>
              </a:buClr>
              <a:defRPr sz="1200">
                <a:solidFill>
                  <a:srgbClr val="2B3A3C"/>
                </a:solidFill>
                <a:latin typeface="+mj-lt"/>
              </a:defRPr>
            </a:lvl4pPr>
            <a:lvl5pPr>
              <a:buClr>
                <a:srgbClr val="6B1D5D"/>
              </a:buClr>
              <a:defRPr sz="1100">
                <a:solidFill>
                  <a:srgbClr val="2B3A3C"/>
                </a:solidFill>
                <a:latin typeface="+mj-lt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E73363-8CF6-411D-8891-CB6B33A8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91" y="51800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40C4333F-B5DF-416C-AF58-65003BA6AB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196" y="2519363"/>
            <a:ext cx="10944225" cy="2786062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6B1D5D"/>
              </a:buClr>
              <a:buFont typeface="Arial" panose="020B0604020202020204" pitchFamily="34" charset="0"/>
              <a:buNone/>
              <a:defRPr sz="1800">
                <a:solidFill>
                  <a:srgbClr val="2B3A3C"/>
                </a:solidFill>
                <a:latin typeface="+mj-lt"/>
              </a:defRPr>
            </a:lvl1pPr>
            <a:lvl2pPr marL="457200" indent="0">
              <a:buClr>
                <a:srgbClr val="6B1D5D"/>
              </a:buClr>
              <a:buNone/>
              <a:defRPr sz="1600">
                <a:solidFill>
                  <a:srgbClr val="2B3A3C"/>
                </a:solidFill>
                <a:latin typeface="+mj-lt"/>
              </a:defRPr>
            </a:lvl2pPr>
            <a:lvl3pPr marL="914400" indent="0">
              <a:buClr>
                <a:srgbClr val="6B1D5D"/>
              </a:buClr>
              <a:buNone/>
              <a:defRPr sz="1400">
                <a:solidFill>
                  <a:srgbClr val="2B3A3C"/>
                </a:solidFill>
                <a:latin typeface="+mj-lt"/>
              </a:defRPr>
            </a:lvl3pPr>
            <a:lvl4pPr marL="1371600" indent="0">
              <a:buClr>
                <a:srgbClr val="6B1D5D"/>
              </a:buClr>
              <a:buNone/>
              <a:defRPr sz="1200">
                <a:solidFill>
                  <a:srgbClr val="2B3A3C"/>
                </a:solidFill>
                <a:latin typeface="+mj-lt"/>
              </a:defRPr>
            </a:lvl4pPr>
            <a:lvl5pPr marL="1828800" indent="0">
              <a:buClr>
                <a:srgbClr val="6B1D5D"/>
              </a:buClr>
              <a:buNone/>
              <a:defRPr sz="1100">
                <a:solidFill>
                  <a:srgbClr val="2B3A3C"/>
                </a:solidFill>
                <a:latin typeface="+mj-lt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8F3CFD-DFF6-4645-9978-CAA56A91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192" y="5250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6261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C5C9267-FA14-410B-B756-72A3FB8E4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3981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6B1D5D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155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2" r:id="rId2"/>
    <p:sldLayoutId id="2147483666" r:id="rId3"/>
    <p:sldLayoutId id="2147483664" r:id="rId4"/>
    <p:sldLayoutId id="2147483649" r:id="rId5"/>
    <p:sldLayoutId id="2147483667" r:id="rId6"/>
    <p:sldLayoutId id="2147483661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baseline="0">
          <a:solidFill>
            <a:schemeClr val="bg1"/>
          </a:solidFill>
          <a:latin typeface="Bozon Bold" panose="000008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1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1.svg"/><Relationship Id="rId4" Type="http://schemas.openxmlformats.org/officeDocument/2006/relationships/image" Target="../media/image1202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1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1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486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Publicar para usuários e grupos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91" y="2533525"/>
            <a:ext cx="2076740" cy="1790950"/>
          </a:xfrm>
          <a:prstGeom prst="rect">
            <a:avLst/>
          </a:prstGeom>
        </p:spPr>
      </p:pic>
      <p:grpSp>
        <p:nvGrpSpPr>
          <p:cNvPr id="192" name="Agrupar 191"/>
          <p:cNvGrpSpPr/>
          <p:nvPr/>
        </p:nvGrpSpPr>
        <p:grpSpPr>
          <a:xfrm>
            <a:off x="323850" y="5543425"/>
            <a:ext cx="4259814" cy="481802"/>
            <a:chOff x="323850" y="5543425"/>
            <a:chExt cx="4259814" cy="481802"/>
          </a:xfrm>
        </p:grpSpPr>
        <p:sp>
          <p:nvSpPr>
            <p:cNvPr id="67" name="Fluxograma: Processo 66"/>
            <p:cNvSpPr/>
            <p:nvPr/>
          </p:nvSpPr>
          <p:spPr>
            <a:xfrm>
              <a:off x="323850" y="5543425"/>
              <a:ext cx="1499191" cy="48180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Conteúdo A</a:t>
              </a:r>
              <a:endParaRPr lang="pt-BR" dirty="0"/>
            </a:p>
          </p:txBody>
        </p:sp>
        <p:cxnSp>
          <p:nvCxnSpPr>
            <p:cNvPr id="69" name="Conector de Seta Reta 68"/>
            <p:cNvCxnSpPr>
              <a:stCxn id="67" idx="3"/>
            </p:cNvCxnSpPr>
            <p:nvPr/>
          </p:nvCxnSpPr>
          <p:spPr>
            <a:xfrm flipV="1">
              <a:off x="1823041" y="5781676"/>
              <a:ext cx="1276349" cy="2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up de Usuários 1">
              <a:extLst>
                <a:ext uri="{FF2B5EF4-FFF2-40B4-BE49-F238E27FC236}">
                  <a16:creationId xmlns:a16="http://schemas.microsoft.com/office/drawing/2014/main" id="{1DD18C74-1000-4A1E-B698-FFD4E86C6440}"/>
                </a:ext>
              </a:extLst>
            </p:cNvPr>
            <p:cNvGrpSpPr/>
            <p:nvPr/>
          </p:nvGrpSpPr>
          <p:grpSpPr>
            <a:xfrm>
              <a:off x="3140091" y="5550338"/>
              <a:ext cx="1443573" cy="453661"/>
              <a:chOff x="9353551" y="2544339"/>
              <a:chExt cx="1443573" cy="453661"/>
            </a:xfrm>
          </p:grpSpPr>
          <p:sp>
            <p:nvSpPr>
              <p:cNvPr id="71" name="Retângulo: Cantos Arredondados 9">
                <a:extLst>
                  <a:ext uri="{FF2B5EF4-FFF2-40B4-BE49-F238E27FC236}">
                    <a16:creationId xmlns:a16="http://schemas.microsoft.com/office/drawing/2014/main" id="{89B4FF5C-BCB0-4DDC-86C2-1321C3FAB54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353551" y="2544339"/>
                <a:ext cx="1402872" cy="4536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72" name="CaixaDeTexto 8">
                <a:extLst>
                  <a:ext uri="{FF2B5EF4-FFF2-40B4-BE49-F238E27FC236}">
                    <a16:creationId xmlns:a16="http://schemas.microsoft.com/office/drawing/2014/main" id="{8A3E113E-8401-4EE5-A207-2240D81F17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4501" y="2628668"/>
                <a:ext cx="10926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200" dirty="0" smtClean="0"/>
                  <a:t>todos</a:t>
                </a:r>
              </a:p>
            </p:txBody>
          </p:sp>
          <p:pic>
            <p:nvPicPr>
              <p:cNvPr id="73" name="Gráfico 18" descr="Usuário com preenchimento sólido">
                <a:extLst>
                  <a:ext uri="{FF2B5EF4-FFF2-40B4-BE49-F238E27FC236}">
                    <a16:creationId xmlns:a16="http://schemas.microsoft.com/office/drawing/2014/main" id="{3EAEE2B2-27F6-4679-B835-91CF8575C3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lc="http://schemas.openxmlformats.org/drawingml/2006/lockedCanvas"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9482138" y="2618600"/>
                <a:ext cx="148614" cy="148614"/>
              </a:xfrm>
              <a:prstGeom prst="rect">
                <a:avLst/>
              </a:prstGeom>
            </p:spPr>
          </p:pic>
          <p:pic>
            <p:nvPicPr>
              <p:cNvPr id="74" name="Gráfico 21" descr="Usuário com preenchimento sólido">
                <a:extLst>
                  <a:ext uri="{FF2B5EF4-FFF2-40B4-BE49-F238E27FC236}">
                    <a16:creationId xmlns:a16="http://schemas.microsoft.com/office/drawing/2014/main" id="{31CDD4DE-8259-42B5-995F-37EC104D29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lc="http://schemas.openxmlformats.org/drawingml/2006/lockedCanvas"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9553004" y="2767168"/>
                <a:ext cx="148614" cy="148614"/>
              </a:xfrm>
              <a:prstGeom prst="rect">
                <a:avLst/>
              </a:prstGeom>
            </p:spPr>
          </p:pic>
          <p:pic>
            <p:nvPicPr>
              <p:cNvPr id="75" name="Gráfico 22" descr="Usuário com preenchimento sólido">
                <a:extLst>
                  <a:ext uri="{FF2B5EF4-FFF2-40B4-BE49-F238E27FC236}">
                    <a16:creationId xmlns:a16="http://schemas.microsoft.com/office/drawing/2014/main" id="{19766340-383C-4082-B6A2-37B7F5D708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lc="http://schemas.openxmlformats.org/drawingml/2006/lockedCanvas"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9424428" y="2767168"/>
                <a:ext cx="148614" cy="148614"/>
              </a:xfrm>
              <a:prstGeom prst="rect">
                <a:avLst/>
              </a:prstGeom>
            </p:spPr>
          </p:pic>
        </p:grpSp>
        <p:sp>
          <p:nvSpPr>
            <p:cNvPr id="117" name="CaixaDeTexto 116"/>
            <p:cNvSpPr txBox="1"/>
            <p:nvPr/>
          </p:nvSpPr>
          <p:spPr>
            <a:xfrm>
              <a:off x="1984162" y="5550843"/>
              <a:ext cx="9541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 smtClean="0"/>
                <a:t>Publicado para</a:t>
              </a:r>
              <a:endParaRPr lang="pt-BR" sz="900" dirty="0"/>
            </a:p>
          </p:txBody>
        </p:sp>
      </p:grpSp>
      <p:grpSp>
        <p:nvGrpSpPr>
          <p:cNvPr id="193" name="Agrupar 192"/>
          <p:cNvGrpSpPr/>
          <p:nvPr/>
        </p:nvGrpSpPr>
        <p:grpSpPr>
          <a:xfrm>
            <a:off x="323850" y="6222437"/>
            <a:ext cx="4276823" cy="482893"/>
            <a:chOff x="323850" y="6222437"/>
            <a:chExt cx="4276823" cy="482893"/>
          </a:xfrm>
        </p:grpSpPr>
        <p:sp>
          <p:nvSpPr>
            <p:cNvPr id="76" name="Fluxograma: Processo 75"/>
            <p:cNvSpPr/>
            <p:nvPr/>
          </p:nvSpPr>
          <p:spPr>
            <a:xfrm>
              <a:off x="323850" y="6223528"/>
              <a:ext cx="1499191" cy="48180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Conteúdo B</a:t>
              </a:r>
              <a:endParaRPr lang="pt-BR" dirty="0"/>
            </a:p>
          </p:txBody>
        </p:sp>
        <p:cxnSp>
          <p:nvCxnSpPr>
            <p:cNvPr id="77" name="Conector de Seta Reta 76"/>
            <p:cNvCxnSpPr>
              <a:stCxn id="76" idx="3"/>
            </p:cNvCxnSpPr>
            <p:nvPr/>
          </p:nvCxnSpPr>
          <p:spPr>
            <a:xfrm flipV="1">
              <a:off x="1823041" y="6461779"/>
              <a:ext cx="1276349" cy="2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up de Usuários 1">
              <a:extLst>
                <a:ext uri="{FF2B5EF4-FFF2-40B4-BE49-F238E27FC236}">
                  <a16:creationId xmlns:a16="http://schemas.microsoft.com/office/drawing/2014/main" id="{1DD18C74-1000-4A1E-B698-FFD4E86C6440}"/>
                </a:ext>
              </a:extLst>
            </p:cNvPr>
            <p:cNvGrpSpPr/>
            <p:nvPr/>
          </p:nvGrpSpPr>
          <p:grpSpPr>
            <a:xfrm>
              <a:off x="3140091" y="6222437"/>
              <a:ext cx="1460582" cy="461665"/>
              <a:chOff x="9353551" y="2536335"/>
              <a:chExt cx="1460582" cy="461665"/>
            </a:xfrm>
          </p:grpSpPr>
          <p:sp>
            <p:nvSpPr>
              <p:cNvPr id="79" name="Retângulo: Cantos Arredondados 9">
                <a:extLst>
                  <a:ext uri="{FF2B5EF4-FFF2-40B4-BE49-F238E27FC236}">
                    <a16:creationId xmlns:a16="http://schemas.microsoft.com/office/drawing/2014/main" id="{89B4FF5C-BCB0-4DDC-86C2-1321C3FAB54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353551" y="2544339"/>
                <a:ext cx="1402872" cy="4536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80" name="CaixaDeTexto 8">
                <a:extLst>
                  <a:ext uri="{FF2B5EF4-FFF2-40B4-BE49-F238E27FC236}">
                    <a16:creationId xmlns:a16="http://schemas.microsoft.com/office/drawing/2014/main" id="{8A3E113E-8401-4EE5-A207-2240D81F17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21510" y="2536335"/>
                <a:ext cx="10926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200" dirty="0" smtClean="0"/>
                  <a:t>b2c.</a:t>
                </a:r>
              </a:p>
              <a:p>
                <a:r>
                  <a:rPr lang="pt-BR" sz="1200" dirty="0" err="1" smtClean="0"/>
                  <a:t>usuario</a:t>
                </a:r>
                <a:endParaRPr lang="pt-BR" sz="1200" dirty="0"/>
              </a:p>
            </p:txBody>
          </p:sp>
          <p:pic>
            <p:nvPicPr>
              <p:cNvPr id="81" name="Gráfico 18" descr="Usuário com preenchimento sólido">
                <a:extLst>
                  <a:ext uri="{FF2B5EF4-FFF2-40B4-BE49-F238E27FC236}">
                    <a16:creationId xmlns:a16="http://schemas.microsoft.com/office/drawing/2014/main" id="{3EAEE2B2-27F6-4679-B835-91CF8575C3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lc="http://schemas.openxmlformats.org/drawingml/2006/lockedCanvas"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9482138" y="2618600"/>
                <a:ext cx="148614" cy="148614"/>
              </a:xfrm>
              <a:prstGeom prst="rect">
                <a:avLst/>
              </a:prstGeom>
            </p:spPr>
          </p:pic>
          <p:pic>
            <p:nvPicPr>
              <p:cNvPr id="82" name="Gráfico 21" descr="Usuário com preenchimento sólido">
                <a:extLst>
                  <a:ext uri="{FF2B5EF4-FFF2-40B4-BE49-F238E27FC236}">
                    <a16:creationId xmlns:a16="http://schemas.microsoft.com/office/drawing/2014/main" id="{31CDD4DE-8259-42B5-995F-37EC104D29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lc="http://schemas.openxmlformats.org/drawingml/2006/lockedCanvas"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9553004" y="2767168"/>
                <a:ext cx="148614" cy="148614"/>
              </a:xfrm>
              <a:prstGeom prst="rect">
                <a:avLst/>
              </a:prstGeom>
            </p:spPr>
          </p:pic>
          <p:pic>
            <p:nvPicPr>
              <p:cNvPr id="83" name="Gráfico 22" descr="Usuário com preenchimento sólido">
                <a:extLst>
                  <a:ext uri="{FF2B5EF4-FFF2-40B4-BE49-F238E27FC236}">
                    <a16:creationId xmlns:a16="http://schemas.microsoft.com/office/drawing/2014/main" id="{19766340-383C-4082-B6A2-37B7F5D708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lc="http://schemas.openxmlformats.org/drawingml/2006/lockedCanvas"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9424428" y="2767168"/>
                <a:ext cx="148614" cy="148614"/>
              </a:xfrm>
              <a:prstGeom prst="rect">
                <a:avLst/>
              </a:prstGeom>
            </p:spPr>
          </p:pic>
        </p:grpSp>
        <p:sp>
          <p:nvSpPr>
            <p:cNvPr id="118" name="CaixaDeTexto 117"/>
            <p:cNvSpPr txBox="1"/>
            <p:nvPr/>
          </p:nvSpPr>
          <p:spPr>
            <a:xfrm>
              <a:off x="1984162" y="6241035"/>
              <a:ext cx="9541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 smtClean="0"/>
                <a:t>Publicado para</a:t>
              </a:r>
              <a:endParaRPr lang="pt-BR" sz="900" dirty="0"/>
            </a:p>
          </p:txBody>
        </p:sp>
      </p:grpSp>
      <p:grpSp>
        <p:nvGrpSpPr>
          <p:cNvPr id="195" name="Agrupar 194"/>
          <p:cNvGrpSpPr/>
          <p:nvPr/>
        </p:nvGrpSpPr>
        <p:grpSpPr>
          <a:xfrm>
            <a:off x="9955010" y="1646223"/>
            <a:ext cx="1642669" cy="1544342"/>
            <a:chOff x="9955010" y="1646223"/>
            <a:chExt cx="1642669" cy="1544342"/>
          </a:xfrm>
        </p:grpSpPr>
        <p:grpSp>
          <p:nvGrpSpPr>
            <p:cNvPr id="131" name="Agrupar 130"/>
            <p:cNvGrpSpPr/>
            <p:nvPr/>
          </p:nvGrpSpPr>
          <p:grpSpPr>
            <a:xfrm>
              <a:off x="9955010" y="2616770"/>
              <a:ext cx="1642669" cy="573795"/>
              <a:chOff x="3315566" y="2286602"/>
              <a:chExt cx="1642669" cy="573795"/>
            </a:xfrm>
          </p:grpSpPr>
          <p:grpSp>
            <p:nvGrpSpPr>
              <p:cNvPr id="125" name="Grup de Usuários 1">
                <a:extLst>
                  <a:ext uri="{FF2B5EF4-FFF2-40B4-BE49-F238E27FC236}">
                    <a16:creationId xmlns:a16="http://schemas.microsoft.com/office/drawing/2014/main" id="{1DD18C74-1000-4A1E-B698-FFD4E86C6440}"/>
                  </a:ext>
                </a:extLst>
              </p:cNvPr>
              <p:cNvGrpSpPr/>
              <p:nvPr/>
            </p:nvGrpSpPr>
            <p:grpSpPr>
              <a:xfrm>
                <a:off x="3315566" y="2286602"/>
                <a:ext cx="1642669" cy="573795"/>
                <a:chOff x="9353551" y="2544339"/>
                <a:chExt cx="1402872" cy="573795"/>
              </a:xfrm>
            </p:grpSpPr>
            <p:sp>
              <p:nvSpPr>
                <p:cNvPr id="126" name="Retângulo: Cantos Arredondados 9">
                  <a:extLst>
                    <a:ext uri="{FF2B5EF4-FFF2-40B4-BE49-F238E27FC236}">
                      <a16:creationId xmlns:a16="http://schemas.microsoft.com/office/drawing/2014/main" id="{89B4FF5C-BCB0-4DDC-86C2-1321C3FAB54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9353551" y="2544339"/>
                  <a:ext cx="1402872" cy="4536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7" name="CaixaDeTexto 8">
                  <a:extLst>
                    <a:ext uri="{FF2B5EF4-FFF2-40B4-BE49-F238E27FC236}">
                      <a16:creationId xmlns:a16="http://schemas.microsoft.com/office/drawing/2014/main" id="{8A3E113E-8401-4EE5-A207-2240D81F17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687956" y="2656469"/>
                  <a:ext cx="10519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pt-BR" sz="1200" dirty="0" smtClean="0"/>
                    <a:t>Usuário </a:t>
                  </a:r>
                  <a:r>
                    <a:rPr lang="pt-BR" sz="1200" dirty="0" err="1" smtClean="0"/>
                    <a:t>guest</a:t>
                  </a:r>
                  <a:endParaRPr lang="pt-BR" sz="1200" dirty="0" smtClean="0"/>
                </a:p>
              </p:txBody>
            </p:sp>
          </p:grpSp>
          <p:pic>
            <p:nvPicPr>
              <p:cNvPr id="86" name="Gráfico 7" descr="Usuário com preenchimento sólido">
                <a:extLst>
                  <a:ext uri="{FF2B5EF4-FFF2-40B4-BE49-F238E27FC236}">
                    <a16:creationId xmlns:a16="http://schemas.microsoft.com/office/drawing/2014/main" id="{E41760D9-4EC4-4499-A010-BBD1812C71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lc="http://schemas.openxmlformats.org/drawingml/2006/lockedCanvas"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3353666" y="2334228"/>
                <a:ext cx="361328" cy="361328"/>
              </a:xfrm>
              <a:prstGeom prst="rect">
                <a:avLst/>
              </a:prstGeom>
            </p:spPr>
          </p:pic>
        </p:grpSp>
        <p:sp>
          <p:nvSpPr>
            <p:cNvPr id="109" name="Seta: para Cima 6">
              <a:extLst>
                <a:ext uri="{FF2B5EF4-FFF2-40B4-BE49-F238E27FC236}">
                  <a16:creationId xmlns:a16="http://schemas.microsoft.com/office/drawing/2014/main" id="{A4285686-E162-48FA-A3E5-688A4295B68D}"/>
                </a:ext>
              </a:extLst>
            </p:cNvPr>
            <p:cNvSpPr/>
            <p:nvPr/>
          </p:nvSpPr>
          <p:spPr>
            <a:xfrm>
              <a:off x="10687633" y="2166708"/>
              <a:ext cx="261070" cy="41987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grpSp>
          <p:nvGrpSpPr>
            <p:cNvPr id="132" name="Grup de Usuários 1">
              <a:extLst>
                <a:ext uri="{FF2B5EF4-FFF2-40B4-BE49-F238E27FC236}">
                  <a16:creationId xmlns:a16="http://schemas.microsoft.com/office/drawing/2014/main" id="{1DD18C74-1000-4A1E-B698-FFD4E86C6440}"/>
                </a:ext>
              </a:extLst>
            </p:cNvPr>
            <p:cNvGrpSpPr/>
            <p:nvPr/>
          </p:nvGrpSpPr>
          <p:grpSpPr>
            <a:xfrm>
              <a:off x="10107363" y="1646223"/>
              <a:ext cx="1443573" cy="453661"/>
              <a:chOff x="9353551" y="2544339"/>
              <a:chExt cx="1443573" cy="453661"/>
            </a:xfrm>
          </p:grpSpPr>
          <p:sp>
            <p:nvSpPr>
              <p:cNvPr id="133" name="Retângulo: Cantos Arredondados 9">
                <a:extLst>
                  <a:ext uri="{FF2B5EF4-FFF2-40B4-BE49-F238E27FC236}">
                    <a16:creationId xmlns:a16="http://schemas.microsoft.com/office/drawing/2014/main" id="{89B4FF5C-BCB0-4DDC-86C2-1321C3FAB54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353551" y="2544339"/>
                <a:ext cx="1402872" cy="4536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34" name="CaixaDeTexto 8">
                <a:extLst>
                  <a:ext uri="{FF2B5EF4-FFF2-40B4-BE49-F238E27FC236}">
                    <a16:creationId xmlns:a16="http://schemas.microsoft.com/office/drawing/2014/main" id="{8A3E113E-8401-4EE5-A207-2240D81F17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4501" y="2628668"/>
                <a:ext cx="10926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200" dirty="0" smtClean="0"/>
                  <a:t>todos</a:t>
                </a:r>
              </a:p>
            </p:txBody>
          </p:sp>
          <p:pic>
            <p:nvPicPr>
              <p:cNvPr id="135" name="Gráfico 18" descr="Usuário com preenchimento sólido">
                <a:extLst>
                  <a:ext uri="{FF2B5EF4-FFF2-40B4-BE49-F238E27FC236}">
                    <a16:creationId xmlns:a16="http://schemas.microsoft.com/office/drawing/2014/main" id="{3EAEE2B2-27F6-4679-B835-91CF8575C3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lc="http://schemas.openxmlformats.org/drawingml/2006/lockedCanvas"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9482138" y="2618600"/>
                <a:ext cx="148614" cy="148614"/>
              </a:xfrm>
              <a:prstGeom prst="rect">
                <a:avLst/>
              </a:prstGeom>
            </p:spPr>
          </p:pic>
          <p:pic>
            <p:nvPicPr>
              <p:cNvPr id="136" name="Gráfico 21" descr="Usuário com preenchimento sólido">
                <a:extLst>
                  <a:ext uri="{FF2B5EF4-FFF2-40B4-BE49-F238E27FC236}">
                    <a16:creationId xmlns:a16="http://schemas.microsoft.com/office/drawing/2014/main" id="{31CDD4DE-8259-42B5-995F-37EC104D29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lc="http://schemas.openxmlformats.org/drawingml/2006/lockedCanvas"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9553004" y="2767168"/>
                <a:ext cx="148614" cy="148614"/>
              </a:xfrm>
              <a:prstGeom prst="rect">
                <a:avLst/>
              </a:prstGeom>
            </p:spPr>
          </p:pic>
          <p:pic>
            <p:nvPicPr>
              <p:cNvPr id="137" name="Gráfico 22" descr="Usuário com preenchimento sólido">
                <a:extLst>
                  <a:ext uri="{FF2B5EF4-FFF2-40B4-BE49-F238E27FC236}">
                    <a16:creationId xmlns:a16="http://schemas.microsoft.com/office/drawing/2014/main" id="{19766340-383C-4082-B6A2-37B7F5D708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lc="http://schemas.openxmlformats.org/drawingml/2006/lockedCanvas"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9424428" y="2767168"/>
                <a:ext cx="148614" cy="148614"/>
              </a:xfrm>
              <a:prstGeom prst="rect">
                <a:avLst/>
              </a:prstGeom>
            </p:spPr>
          </p:pic>
        </p:grpSp>
      </p:grpSp>
      <p:grpSp>
        <p:nvGrpSpPr>
          <p:cNvPr id="196" name="Agrupar 195"/>
          <p:cNvGrpSpPr/>
          <p:nvPr/>
        </p:nvGrpSpPr>
        <p:grpSpPr>
          <a:xfrm>
            <a:off x="9311437" y="3333682"/>
            <a:ext cx="2880563" cy="1452674"/>
            <a:chOff x="9311437" y="3333682"/>
            <a:chExt cx="2880563" cy="1452674"/>
          </a:xfrm>
        </p:grpSpPr>
        <p:sp>
          <p:nvSpPr>
            <p:cNvPr id="116" name="Seta: para Cima 6">
              <a:extLst>
                <a:ext uri="{FF2B5EF4-FFF2-40B4-BE49-F238E27FC236}">
                  <a16:creationId xmlns:a16="http://schemas.microsoft.com/office/drawing/2014/main" id="{A4285686-E162-48FA-A3E5-688A4295B68D}"/>
                </a:ext>
              </a:extLst>
            </p:cNvPr>
            <p:cNvSpPr/>
            <p:nvPr/>
          </p:nvSpPr>
          <p:spPr>
            <a:xfrm rot="10800000">
              <a:off x="11285070" y="3817777"/>
              <a:ext cx="265866" cy="49515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grpSp>
          <p:nvGrpSpPr>
            <p:cNvPr id="138" name="Agrupar 137"/>
            <p:cNvGrpSpPr/>
            <p:nvPr/>
          </p:nvGrpSpPr>
          <p:grpSpPr>
            <a:xfrm>
              <a:off x="9955007" y="3333682"/>
              <a:ext cx="1726519" cy="453661"/>
              <a:chOff x="3315563" y="2286602"/>
              <a:chExt cx="1726519" cy="453661"/>
            </a:xfrm>
          </p:grpSpPr>
          <p:grpSp>
            <p:nvGrpSpPr>
              <p:cNvPr id="139" name="Grup de Usuários 1">
                <a:extLst>
                  <a:ext uri="{FF2B5EF4-FFF2-40B4-BE49-F238E27FC236}">
                    <a16:creationId xmlns:a16="http://schemas.microsoft.com/office/drawing/2014/main" id="{1DD18C74-1000-4A1E-B698-FFD4E86C6440}"/>
                  </a:ext>
                </a:extLst>
              </p:cNvPr>
              <p:cNvGrpSpPr/>
              <p:nvPr/>
            </p:nvGrpSpPr>
            <p:grpSpPr>
              <a:xfrm>
                <a:off x="3315563" y="2286602"/>
                <a:ext cx="1726519" cy="453661"/>
                <a:chOff x="9353551" y="2544339"/>
                <a:chExt cx="1474482" cy="453661"/>
              </a:xfrm>
            </p:grpSpPr>
            <p:sp>
              <p:nvSpPr>
                <p:cNvPr id="141" name="Retângulo: Cantos Arredondados 9">
                  <a:extLst>
                    <a:ext uri="{FF2B5EF4-FFF2-40B4-BE49-F238E27FC236}">
                      <a16:creationId xmlns:a16="http://schemas.microsoft.com/office/drawing/2014/main" id="{89B4FF5C-BCB0-4DDC-86C2-1321C3FAB54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9353551" y="2544339"/>
                  <a:ext cx="1402872" cy="4536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" name="CaixaDeTexto 8">
                  <a:extLst>
                    <a:ext uri="{FF2B5EF4-FFF2-40B4-BE49-F238E27FC236}">
                      <a16:creationId xmlns:a16="http://schemas.microsoft.com/office/drawing/2014/main" id="{8A3E113E-8401-4EE5-A207-2240D81F17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675277" y="2647720"/>
                  <a:ext cx="11527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pt-BR" sz="1200" dirty="0" smtClean="0"/>
                    <a:t>Usuário Rodrigo</a:t>
                  </a:r>
                </a:p>
              </p:txBody>
            </p:sp>
          </p:grpSp>
          <p:pic>
            <p:nvPicPr>
              <p:cNvPr id="140" name="Gráfico 7" descr="Usuário com preenchimento sólido">
                <a:extLst>
                  <a:ext uri="{FF2B5EF4-FFF2-40B4-BE49-F238E27FC236}">
                    <a16:creationId xmlns:a16="http://schemas.microsoft.com/office/drawing/2014/main" id="{E41760D9-4EC4-4499-A010-BBD1812C71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lc="http://schemas.openxmlformats.org/drawingml/2006/lockedCanvas"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3353666" y="2334228"/>
                <a:ext cx="361328" cy="361328"/>
              </a:xfrm>
              <a:prstGeom prst="rect">
                <a:avLst/>
              </a:prstGeom>
            </p:spPr>
          </p:pic>
        </p:grpSp>
        <p:grpSp>
          <p:nvGrpSpPr>
            <p:cNvPr id="143" name="Grup de Usuários 1">
              <a:extLst>
                <a:ext uri="{FF2B5EF4-FFF2-40B4-BE49-F238E27FC236}">
                  <a16:creationId xmlns:a16="http://schemas.microsoft.com/office/drawing/2014/main" id="{1DD18C74-1000-4A1E-B698-FFD4E86C6440}"/>
                </a:ext>
              </a:extLst>
            </p:cNvPr>
            <p:cNvGrpSpPr/>
            <p:nvPr/>
          </p:nvGrpSpPr>
          <p:grpSpPr>
            <a:xfrm>
              <a:off x="10748427" y="4322962"/>
              <a:ext cx="1443573" cy="453661"/>
              <a:chOff x="9353551" y="2544339"/>
              <a:chExt cx="1443573" cy="453661"/>
            </a:xfrm>
          </p:grpSpPr>
          <p:sp>
            <p:nvSpPr>
              <p:cNvPr id="144" name="Retângulo: Cantos Arredondados 9">
                <a:extLst>
                  <a:ext uri="{FF2B5EF4-FFF2-40B4-BE49-F238E27FC236}">
                    <a16:creationId xmlns:a16="http://schemas.microsoft.com/office/drawing/2014/main" id="{89B4FF5C-BCB0-4DDC-86C2-1321C3FAB54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353551" y="2544339"/>
                <a:ext cx="1402872" cy="4536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45" name="CaixaDeTexto 8">
                <a:extLst>
                  <a:ext uri="{FF2B5EF4-FFF2-40B4-BE49-F238E27FC236}">
                    <a16:creationId xmlns:a16="http://schemas.microsoft.com/office/drawing/2014/main" id="{8A3E113E-8401-4EE5-A207-2240D81F17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4501" y="2628668"/>
                <a:ext cx="10926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200" dirty="0" smtClean="0"/>
                  <a:t>todos</a:t>
                </a:r>
              </a:p>
            </p:txBody>
          </p:sp>
          <p:pic>
            <p:nvPicPr>
              <p:cNvPr id="146" name="Gráfico 18" descr="Usuário com preenchimento sólido">
                <a:extLst>
                  <a:ext uri="{FF2B5EF4-FFF2-40B4-BE49-F238E27FC236}">
                    <a16:creationId xmlns:a16="http://schemas.microsoft.com/office/drawing/2014/main" id="{3EAEE2B2-27F6-4679-B835-91CF8575C3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lc="http://schemas.openxmlformats.org/drawingml/2006/lockedCanvas"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9482138" y="2618600"/>
                <a:ext cx="148614" cy="148614"/>
              </a:xfrm>
              <a:prstGeom prst="rect">
                <a:avLst/>
              </a:prstGeom>
            </p:spPr>
          </p:pic>
          <p:pic>
            <p:nvPicPr>
              <p:cNvPr id="147" name="Gráfico 21" descr="Usuário com preenchimento sólido">
                <a:extLst>
                  <a:ext uri="{FF2B5EF4-FFF2-40B4-BE49-F238E27FC236}">
                    <a16:creationId xmlns:a16="http://schemas.microsoft.com/office/drawing/2014/main" id="{31CDD4DE-8259-42B5-995F-37EC104D29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lc="http://schemas.openxmlformats.org/drawingml/2006/lockedCanvas"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9553004" y="2767168"/>
                <a:ext cx="148614" cy="148614"/>
              </a:xfrm>
              <a:prstGeom prst="rect">
                <a:avLst/>
              </a:prstGeom>
            </p:spPr>
          </p:pic>
          <p:pic>
            <p:nvPicPr>
              <p:cNvPr id="148" name="Gráfico 22" descr="Usuário com preenchimento sólido">
                <a:extLst>
                  <a:ext uri="{FF2B5EF4-FFF2-40B4-BE49-F238E27FC236}">
                    <a16:creationId xmlns:a16="http://schemas.microsoft.com/office/drawing/2014/main" id="{19766340-383C-4082-B6A2-37B7F5D708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lc="http://schemas.openxmlformats.org/drawingml/2006/lockedCanvas"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9424428" y="2767168"/>
                <a:ext cx="148614" cy="148614"/>
              </a:xfrm>
              <a:prstGeom prst="rect">
                <a:avLst/>
              </a:prstGeom>
            </p:spPr>
          </p:pic>
        </p:grpSp>
        <p:sp>
          <p:nvSpPr>
            <p:cNvPr id="149" name="Seta: para Cima 6">
              <a:extLst>
                <a:ext uri="{FF2B5EF4-FFF2-40B4-BE49-F238E27FC236}">
                  <a16:creationId xmlns:a16="http://schemas.microsoft.com/office/drawing/2014/main" id="{A4285686-E162-48FA-A3E5-688A4295B68D}"/>
                </a:ext>
              </a:extLst>
            </p:cNvPr>
            <p:cNvSpPr/>
            <p:nvPr/>
          </p:nvSpPr>
          <p:spPr>
            <a:xfrm rot="10800000">
              <a:off x="10010252" y="3817776"/>
              <a:ext cx="265866" cy="49515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grpSp>
          <p:nvGrpSpPr>
            <p:cNvPr id="150" name="Grup de Usuários 1">
              <a:extLst>
                <a:ext uri="{FF2B5EF4-FFF2-40B4-BE49-F238E27FC236}">
                  <a16:creationId xmlns:a16="http://schemas.microsoft.com/office/drawing/2014/main" id="{1DD18C74-1000-4A1E-B698-FFD4E86C6440}"/>
                </a:ext>
              </a:extLst>
            </p:cNvPr>
            <p:cNvGrpSpPr/>
            <p:nvPr/>
          </p:nvGrpSpPr>
          <p:grpSpPr>
            <a:xfrm>
              <a:off x="9311437" y="4332695"/>
              <a:ext cx="1443573" cy="453661"/>
              <a:chOff x="9353551" y="2544339"/>
              <a:chExt cx="1443573" cy="453661"/>
            </a:xfrm>
          </p:grpSpPr>
          <p:sp>
            <p:nvSpPr>
              <p:cNvPr id="151" name="Retângulo: Cantos Arredondados 9">
                <a:extLst>
                  <a:ext uri="{FF2B5EF4-FFF2-40B4-BE49-F238E27FC236}">
                    <a16:creationId xmlns:a16="http://schemas.microsoft.com/office/drawing/2014/main" id="{89B4FF5C-BCB0-4DDC-86C2-1321C3FAB54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353551" y="2544339"/>
                <a:ext cx="1402872" cy="4536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52" name="CaixaDeTexto 8">
                <a:extLst>
                  <a:ext uri="{FF2B5EF4-FFF2-40B4-BE49-F238E27FC236}">
                    <a16:creationId xmlns:a16="http://schemas.microsoft.com/office/drawing/2014/main" id="{8A3E113E-8401-4EE5-A207-2240D81F17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4501" y="2628668"/>
                <a:ext cx="10926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200" dirty="0"/>
                  <a:t>b</a:t>
                </a:r>
                <a:r>
                  <a:rPr lang="pt-BR" sz="1200" dirty="0" smtClean="0"/>
                  <a:t>2c.usuario</a:t>
                </a:r>
              </a:p>
            </p:txBody>
          </p:sp>
          <p:pic>
            <p:nvPicPr>
              <p:cNvPr id="153" name="Gráfico 18" descr="Usuário com preenchimento sólido">
                <a:extLst>
                  <a:ext uri="{FF2B5EF4-FFF2-40B4-BE49-F238E27FC236}">
                    <a16:creationId xmlns:a16="http://schemas.microsoft.com/office/drawing/2014/main" id="{3EAEE2B2-27F6-4679-B835-91CF8575C3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lc="http://schemas.openxmlformats.org/drawingml/2006/lockedCanvas"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9482138" y="2618600"/>
                <a:ext cx="148614" cy="148614"/>
              </a:xfrm>
              <a:prstGeom prst="rect">
                <a:avLst/>
              </a:prstGeom>
            </p:spPr>
          </p:pic>
          <p:pic>
            <p:nvPicPr>
              <p:cNvPr id="154" name="Gráfico 21" descr="Usuário com preenchimento sólido">
                <a:extLst>
                  <a:ext uri="{FF2B5EF4-FFF2-40B4-BE49-F238E27FC236}">
                    <a16:creationId xmlns:a16="http://schemas.microsoft.com/office/drawing/2014/main" id="{31CDD4DE-8259-42B5-995F-37EC104D29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lc="http://schemas.openxmlformats.org/drawingml/2006/lockedCanvas"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9553004" y="2767168"/>
                <a:ext cx="148614" cy="148614"/>
              </a:xfrm>
              <a:prstGeom prst="rect">
                <a:avLst/>
              </a:prstGeom>
            </p:spPr>
          </p:pic>
          <p:pic>
            <p:nvPicPr>
              <p:cNvPr id="155" name="Gráfico 22" descr="Usuário com preenchimento sólido">
                <a:extLst>
                  <a:ext uri="{FF2B5EF4-FFF2-40B4-BE49-F238E27FC236}">
                    <a16:creationId xmlns:a16="http://schemas.microsoft.com/office/drawing/2014/main" id="{19766340-383C-4082-B6A2-37B7F5D708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lc="http://schemas.openxmlformats.org/drawingml/2006/lockedCanvas"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9424428" y="2767168"/>
                <a:ext cx="148614" cy="148614"/>
              </a:xfrm>
              <a:prstGeom prst="rect">
                <a:avLst/>
              </a:prstGeom>
            </p:spPr>
          </p:pic>
        </p:grpSp>
      </p:grpSp>
      <p:grpSp>
        <p:nvGrpSpPr>
          <p:cNvPr id="194" name="Agrupar 193"/>
          <p:cNvGrpSpPr/>
          <p:nvPr/>
        </p:nvGrpSpPr>
        <p:grpSpPr>
          <a:xfrm>
            <a:off x="5400594" y="2821164"/>
            <a:ext cx="3190875" cy="3100617"/>
            <a:chOff x="5400594" y="2821164"/>
            <a:chExt cx="3190875" cy="3100617"/>
          </a:xfrm>
        </p:grpSpPr>
        <p:sp>
          <p:nvSpPr>
            <p:cNvPr id="156" name="Fluxograma: Processo 155"/>
            <p:cNvSpPr/>
            <p:nvPr/>
          </p:nvSpPr>
          <p:spPr>
            <a:xfrm>
              <a:off x="5400594" y="2821164"/>
              <a:ext cx="3190875" cy="3100617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CaixaDeTexto 156"/>
            <p:cNvSpPr txBox="1"/>
            <p:nvPr/>
          </p:nvSpPr>
          <p:spPr>
            <a:xfrm>
              <a:off x="6070136" y="3429522"/>
              <a:ext cx="2121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Lista de conteúdos</a:t>
              </a:r>
              <a:endParaRPr lang="pt-BR" dirty="0"/>
            </a:p>
          </p:txBody>
        </p:sp>
        <p:sp>
          <p:nvSpPr>
            <p:cNvPr id="158" name="Fluxograma: Processo 157"/>
            <p:cNvSpPr/>
            <p:nvPr/>
          </p:nvSpPr>
          <p:spPr>
            <a:xfrm>
              <a:off x="5495844" y="2959506"/>
              <a:ext cx="685800" cy="35934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3" name="Conector reto 162"/>
            <p:cNvCxnSpPr/>
            <p:nvPr/>
          </p:nvCxnSpPr>
          <p:spPr>
            <a:xfrm>
              <a:off x="5495844" y="2959506"/>
              <a:ext cx="685800" cy="35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to 164"/>
            <p:cNvCxnSpPr/>
            <p:nvPr/>
          </p:nvCxnSpPr>
          <p:spPr>
            <a:xfrm flipV="1">
              <a:off x="5495844" y="2959506"/>
              <a:ext cx="685800" cy="35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Agrupar 180"/>
            <p:cNvGrpSpPr/>
            <p:nvPr/>
          </p:nvGrpSpPr>
          <p:grpSpPr>
            <a:xfrm>
              <a:off x="6335029" y="2959506"/>
              <a:ext cx="2151665" cy="359346"/>
              <a:chOff x="6335110" y="2305050"/>
              <a:chExt cx="2151665" cy="359346"/>
            </a:xfrm>
          </p:grpSpPr>
          <p:sp>
            <p:nvSpPr>
              <p:cNvPr id="159" name="Fluxograma: Processo 158"/>
              <p:cNvSpPr/>
              <p:nvPr/>
            </p:nvSpPr>
            <p:spPr>
              <a:xfrm>
                <a:off x="6353637" y="2305050"/>
                <a:ext cx="2133138" cy="359346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173" name="Conector reto 172"/>
              <p:cNvCxnSpPr/>
              <p:nvPr/>
            </p:nvCxnSpPr>
            <p:spPr>
              <a:xfrm>
                <a:off x="6335110" y="2305050"/>
                <a:ext cx="2133138" cy="35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onector reto 177"/>
              <p:cNvCxnSpPr/>
              <p:nvPr/>
            </p:nvCxnSpPr>
            <p:spPr>
              <a:xfrm flipV="1">
                <a:off x="6353637" y="2305050"/>
                <a:ext cx="2133138" cy="35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6" name="Agrupar 185"/>
            <p:cNvGrpSpPr/>
            <p:nvPr/>
          </p:nvGrpSpPr>
          <p:grpSpPr>
            <a:xfrm>
              <a:off x="5495844" y="5375503"/>
              <a:ext cx="2990850" cy="359346"/>
              <a:chOff x="6335110" y="2305050"/>
              <a:chExt cx="2151665" cy="359346"/>
            </a:xfrm>
          </p:grpSpPr>
          <p:sp>
            <p:nvSpPr>
              <p:cNvPr id="187" name="Fluxograma: Processo 186"/>
              <p:cNvSpPr/>
              <p:nvPr/>
            </p:nvSpPr>
            <p:spPr>
              <a:xfrm>
                <a:off x="6353637" y="2305050"/>
                <a:ext cx="2133138" cy="359346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188" name="Conector reto 187"/>
              <p:cNvCxnSpPr/>
              <p:nvPr/>
            </p:nvCxnSpPr>
            <p:spPr>
              <a:xfrm>
                <a:off x="6335110" y="2305050"/>
                <a:ext cx="2133138" cy="35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to 188"/>
              <p:cNvCxnSpPr/>
              <p:nvPr/>
            </p:nvCxnSpPr>
            <p:spPr>
              <a:xfrm flipV="1">
                <a:off x="6353637" y="2305050"/>
                <a:ext cx="2133138" cy="35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0" name="Fluxograma: Processo 189"/>
          <p:cNvSpPr/>
          <p:nvPr/>
        </p:nvSpPr>
        <p:spPr>
          <a:xfrm>
            <a:off x="5731578" y="3980063"/>
            <a:ext cx="2612241" cy="4921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Conteúdo A</a:t>
            </a:r>
            <a:endParaRPr lang="pt-BR" dirty="0"/>
          </a:p>
        </p:txBody>
      </p:sp>
      <p:sp>
        <p:nvSpPr>
          <p:cNvPr id="191" name="Fluxograma: Processo 190"/>
          <p:cNvSpPr/>
          <p:nvPr/>
        </p:nvSpPr>
        <p:spPr>
          <a:xfrm>
            <a:off x="5734784" y="4644184"/>
            <a:ext cx="2609035" cy="4818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Conteúdo B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508591" y="3510221"/>
            <a:ext cx="2076740" cy="8027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66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  <p:bldP spid="190" grpId="1" animBg="1"/>
      <p:bldP spid="190" grpId="2" animBg="1"/>
      <p:bldP spid="19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Destaque</a:t>
            </a:r>
            <a:endParaRPr lang="pt-BR" dirty="0"/>
          </a:p>
        </p:txBody>
      </p:sp>
      <p:grpSp>
        <p:nvGrpSpPr>
          <p:cNvPr id="10" name="Agrupar 9"/>
          <p:cNvGrpSpPr/>
          <p:nvPr/>
        </p:nvGrpSpPr>
        <p:grpSpPr>
          <a:xfrm>
            <a:off x="3978703" y="4162015"/>
            <a:ext cx="3190875" cy="2470306"/>
            <a:chOff x="3978703" y="4162015"/>
            <a:chExt cx="3190875" cy="2470306"/>
          </a:xfrm>
        </p:grpSpPr>
        <p:sp>
          <p:nvSpPr>
            <p:cNvPr id="156" name="Fluxograma: Processo 155"/>
            <p:cNvSpPr/>
            <p:nvPr/>
          </p:nvSpPr>
          <p:spPr>
            <a:xfrm>
              <a:off x="3978703" y="4162015"/>
              <a:ext cx="3190875" cy="247030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CaixaDeTexto 156"/>
            <p:cNvSpPr txBox="1"/>
            <p:nvPr/>
          </p:nvSpPr>
          <p:spPr>
            <a:xfrm>
              <a:off x="4648245" y="4770372"/>
              <a:ext cx="2121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Lista de conteúdos</a:t>
              </a:r>
              <a:endParaRPr lang="pt-BR" dirty="0"/>
            </a:p>
          </p:txBody>
        </p:sp>
        <p:sp>
          <p:nvSpPr>
            <p:cNvPr id="158" name="Fluxograma: Processo 157"/>
            <p:cNvSpPr/>
            <p:nvPr/>
          </p:nvSpPr>
          <p:spPr>
            <a:xfrm>
              <a:off x="4073953" y="4300356"/>
              <a:ext cx="685800" cy="35934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3" name="Conector reto 162"/>
            <p:cNvCxnSpPr/>
            <p:nvPr/>
          </p:nvCxnSpPr>
          <p:spPr>
            <a:xfrm>
              <a:off x="4073953" y="4300356"/>
              <a:ext cx="685800" cy="35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to 164"/>
            <p:cNvCxnSpPr/>
            <p:nvPr/>
          </p:nvCxnSpPr>
          <p:spPr>
            <a:xfrm flipV="1">
              <a:off x="4073953" y="4300356"/>
              <a:ext cx="685800" cy="35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Agrupar 180"/>
            <p:cNvGrpSpPr/>
            <p:nvPr/>
          </p:nvGrpSpPr>
          <p:grpSpPr>
            <a:xfrm>
              <a:off x="4913138" y="4300356"/>
              <a:ext cx="2151665" cy="359346"/>
              <a:chOff x="6335110" y="2305050"/>
              <a:chExt cx="2151665" cy="359346"/>
            </a:xfrm>
          </p:grpSpPr>
          <p:sp>
            <p:nvSpPr>
              <p:cNvPr id="159" name="Fluxograma: Processo 158"/>
              <p:cNvSpPr/>
              <p:nvPr/>
            </p:nvSpPr>
            <p:spPr>
              <a:xfrm>
                <a:off x="6353637" y="2305050"/>
                <a:ext cx="2133138" cy="359346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173" name="Conector reto 172"/>
              <p:cNvCxnSpPr/>
              <p:nvPr/>
            </p:nvCxnSpPr>
            <p:spPr>
              <a:xfrm>
                <a:off x="6335110" y="2305050"/>
                <a:ext cx="2133138" cy="35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onector reto 177"/>
              <p:cNvCxnSpPr/>
              <p:nvPr/>
            </p:nvCxnSpPr>
            <p:spPr>
              <a:xfrm flipV="1">
                <a:off x="6353637" y="2305050"/>
                <a:ext cx="2133138" cy="35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6" name="Agrupar 185"/>
            <p:cNvGrpSpPr/>
            <p:nvPr/>
          </p:nvGrpSpPr>
          <p:grpSpPr>
            <a:xfrm>
              <a:off x="4073953" y="6092859"/>
              <a:ext cx="2990850" cy="359346"/>
              <a:chOff x="6335110" y="2305050"/>
              <a:chExt cx="2151665" cy="359346"/>
            </a:xfrm>
          </p:grpSpPr>
          <p:sp>
            <p:nvSpPr>
              <p:cNvPr id="187" name="Fluxograma: Processo 186"/>
              <p:cNvSpPr/>
              <p:nvPr/>
            </p:nvSpPr>
            <p:spPr>
              <a:xfrm>
                <a:off x="6353637" y="2305050"/>
                <a:ext cx="2133138" cy="359346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188" name="Conector reto 187"/>
              <p:cNvCxnSpPr/>
              <p:nvPr/>
            </p:nvCxnSpPr>
            <p:spPr>
              <a:xfrm>
                <a:off x="6335110" y="2305050"/>
                <a:ext cx="2133138" cy="35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to 188"/>
              <p:cNvCxnSpPr/>
              <p:nvPr/>
            </p:nvCxnSpPr>
            <p:spPr>
              <a:xfrm flipV="1">
                <a:off x="6353637" y="2305050"/>
                <a:ext cx="2133138" cy="35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0" name="Fluxograma: Processo 189"/>
          <p:cNvSpPr/>
          <p:nvPr/>
        </p:nvSpPr>
        <p:spPr>
          <a:xfrm>
            <a:off x="4309687" y="5320913"/>
            <a:ext cx="2612241" cy="4921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Conteúdo A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31" y="2431212"/>
            <a:ext cx="2238687" cy="1143160"/>
          </a:xfrm>
          <a:prstGeom prst="rect">
            <a:avLst/>
          </a:prstGeom>
        </p:spPr>
      </p:pic>
      <p:grpSp>
        <p:nvGrpSpPr>
          <p:cNvPr id="8" name="Agrupar 7"/>
          <p:cNvGrpSpPr/>
          <p:nvPr/>
        </p:nvGrpSpPr>
        <p:grpSpPr>
          <a:xfrm>
            <a:off x="508591" y="4162015"/>
            <a:ext cx="3190875" cy="2470306"/>
            <a:chOff x="508591" y="4162015"/>
            <a:chExt cx="3190875" cy="2470306"/>
          </a:xfrm>
        </p:grpSpPr>
        <p:sp>
          <p:nvSpPr>
            <p:cNvPr id="84" name="Fluxograma: Processo 83"/>
            <p:cNvSpPr/>
            <p:nvPr/>
          </p:nvSpPr>
          <p:spPr>
            <a:xfrm>
              <a:off x="508591" y="4162015"/>
              <a:ext cx="3190875" cy="247030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CaixaDeTexto 84"/>
            <p:cNvSpPr txBox="1"/>
            <p:nvPr/>
          </p:nvSpPr>
          <p:spPr>
            <a:xfrm>
              <a:off x="1373689" y="4770372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Página inicial</a:t>
              </a:r>
              <a:endParaRPr lang="pt-BR" dirty="0"/>
            </a:p>
          </p:txBody>
        </p:sp>
        <p:sp>
          <p:nvSpPr>
            <p:cNvPr id="87" name="Fluxograma: Processo 86"/>
            <p:cNvSpPr/>
            <p:nvPr/>
          </p:nvSpPr>
          <p:spPr>
            <a:xfrm>
              <a:off x="603841" y="4300356"/>
              <a:ext cx="685800" cy="35934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8" name="Conector reto 87"/>
            <p:cNvCxnSpPr/>
            <p:nvPr/>
          </p:nvCxnSpPr>
          <p:spPr>
            <a:xfrm>
              <a:off x="603841" y="4300356"/>
              <a:ext cx="685800" cy="35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/>
            <p:cNvCxnSpPr/>
            <p:nvPr/>
          </p:nvCxnSpPr>
          <p:spPr>
            <a:xfrm flipV="1">
              <a:off x="603841" y="4300356"/>
              <a:ext cx="685800" cy="35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Agrupar 89"/>
            <p:cNvGrpSpPr/>
            <p:nvPr/>
          </p:nvGrpSpPr>
          <p:grpSpPr>
            <a:xfrm>
              <a:off x="1443026" y="4300356"/>
              <a:ext cx="2151665" cy="359346"/>
              <a:chOff x="6335110" y="2305050"/>
              <a:chExt cx="2151665" cy="359346"/>
            </a:xfrm>
          </p:grpSpPr>
          <p:sp>
            <p:nvSpPr>
              <p:cNvPr id="91" name="Fluxograma: Processo 90"/>
              <p:cNvSpPr/>
              <p:nvPr/>
            </p:nvSpPr>
            <p:spPr>
              <a:xfrm>
                <a:off x="6353637" y="2305050"/>
                <a:ext cx="2133138" cy="359346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92" name="Conector reto 91"/>
              <p:cNvCxnSpPr/>
              <p:nvPr/>
            </p:nvCxnSpPr>
            <p:spPr>
              <a:xfrm>
                <a:off x="6335110" y="2305050"/>
                <a:ext cx="2133138" cy="35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ector reto 92"/>
              <p:cNvCxnSpPr/>
              <p:nvPr/>
            </p:nvCxnSpPr>
            <p:spPr>
              <a:xfrm flipV="1">
                <a:off x="6353637" y="2305050"/>
                <a:ext cx="2133138" cy="35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Agrupar 93"/>
            <p:cNvGrpSpPr/>
            <p:nvPr/>
          </p:nvGrpSpPr>
          <p:grpSpPr>
            <a:xfrm>
              <a:off x="603841" y="6092859"/>
              <a:ext cx="2990850" cy="359346"/>
              <a:chOff x="6335110" y="2305050"/>
              <a:chExt cx="2151665" cy="359346"/>
            </a:xfrm>
          </p:grpSpPr>
          <p:sp>
            <p:nvSpPr>
              <p:cNvPr id="95" name="Fluxograma: Processo 94"/>
              <p:cNvSpPr/>
              <p:nvPr/>
            </p:nvSpPr>
            <p:spPr>
              <a:xfrm>
                <a:off x="6353637" y="2305050"/>
                <a:ext cx="2133138" cy="359346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96" name="Conector reto 95"/>
              <p:cNvCxnSpPr/>
              <p:nvPr/>
            </p:nvCxnSpPr>
            <p:spPr>
              <a:xfrm>
                <a:off x="6335110" y="2305050"/>
                <a:ext cx="2133138" cy="35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ector reto 96"/>
              <p:cNvCxnSpPr/>
              <p:nvPr/>
            </p:nvCxnSpPr>
            <p:spPr>
              <a:xfrm flipV="1">
                <a:off x="6353637" y="2305050"/>
                <a:ext cx="2133138" cy="35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8" name="Fluxograma: Processo 97"/>
          <p:cNvSpPr/>
          <p:nvPr/>
        </p:nvSpPr>
        <p:spPr>
          <a:xfrm>
            <a:off x="839575" y="5320913"/>
            <a:ext cx="2612241" cy="4921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Conteúdo A</a:t>
            </a:r>
            <a:endParaRPr lang="pt-BR" dirty="0"/>
          </a:p>
        </p:txBody>
      </p:sp>
      <p:grpSp>
        <p:nvGrpSpPr>
          <p:cNvPr id="11" name="Agrupar 10"/>
          <p:cNvGrpSpPr/>
          <p:nvPr/>
        </p:nvGrpSpPr>
        <p:grpSpPr>
          <a:xfrm>
            <a:off x="7620000" y="2098378"/>
            <a:ext cx="3827363" cy="496401"/>
            <a:chOff x="7620000" y="2098378"/>
            <a:chExt cx="3827363" cy="496401"/>
          </a:xfrm>
        </p:grpSpPr>
        <p:cxnSp>
          <p:nvCxnSpPr>
            <p:cNvPr id="100" name="Conector de Seta Reta 99"/>
            <p:cNvCxnSpPr/>
            <p:nvPr/>
          </p:nvCxnSpPr>
          <p:spPr>
            <a:xfrm>
              <a:off x="7620000" y="2588157"/>
              <a:ext cx="3827363" cy="66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aixaDeTexto 100"/>
            <p:cNvSpPr txBox="1"/>
            <p:nvPr/>
          </p:nvSpPr>
          <p:spPr>
            <a:xfrm>
              <a:off x="10857098" y="2098378"/>
              <a:ext cx="590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Tempo</a:t>
              </a:r>
              <a:endParaRPr lang="pt-BR" dirty="0"/>
            </a:p>
          </p:txBody>
        </p:sp>
      </p:grpSp>
      <p:grpSp>
        <p:nvGrpSpPr>
          <p:cNvPr id="12" name="Agrupar 11"/>
          <p:cNvGrpSpPr/>
          <p:nvPr/>
        </p:nvGrpSpPr>
        <p:grpSpPr>
          <a:xfrm>
            <a:off x="7722959" y="2305344"/>
            <a:ext cx="1047750" cy="1145829"/>
            <a:chOff x="7722959" y="2305344"/>
            <a:chExt cx="1047750" cy="1145829"/>
          </a:xfrm>
        </p:grpSpPr>
        <p:sp>
          <p:nvSpPr>
            <p:cNvPr id="108" name="CaixaDeTexto 107"/>
            <p:cNvSpPr txBox="1"/>
            <p:nvPr/>
          </p:nvSpPr>
          <p:spPr>
            <a:xfrm>
              <a:off x="7865962" y="2305344"/>
              <a:ext cx="7617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 smtClean="0"/>
                <a:t>09/06/2022</a:t>
              </a:r>
              <a:endParaRPr lang="pt-BR" sz="900" dirty="0"/>
            </a:p>
          </p:txBody>
        </p:sp>
        <p:cxnSp>
          <p:nvCxnSpPr>
            <p:cNvPr id="112" name="Conector reto 111"/>
            <p:cNvCxnSpPr/>
            <p:nvPr/>
          </p:nvCxnSpPr>
          <p:spPr>
            <a:xfrm>
              <a:off x="8246834" y="2594779"/>
              <a:ext cx="1" cy="608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luxograma: Processo 6"/>
            <p:cNvSpPr/>
            <p:nvPr/>
          </p:nvSpPr>
          <p:spPr>
            <a:xfrm>
              <a:off x="7722959" y="3203523"/>
              <a:ext cx="1047750" cy="24765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 smtClean="0"/>
                <a:t>Destaque (sim)</a:t>
              </a:r>
              <a:endParaRPr lang="pt-BR" sz="900" dirty="0"/>
            </a:p>
          </p:txBody>
        </p:sp>
      </p:grpSp>
      <p:grpSp>
        <p:nvGrpSpPr>
          <p:cNvPr id="13" name="Agrupar 12"/>
          <p:cNvGrpSpPr/>
          <p:nvPr/>
        </p:nvGrpSpPr>
        <p:grpSpPr>
          <a:xfrm>
            <a:off x="9509021" y="2305344"/>
            <a:ext cx="1047750" cy="1145829"/>
            <a:chOff x="9509021" y="2305344"/>
            <a:chExt cx="1047750" cy="1145829"/>
          </a:xfrm>
        </p:grpSpPr>
        <p:sp>
          <p:nvSpPr>
            <p:cNvPr id="114" name="CaixaDeTexto 113"/>
            <p:cNvSpPr txBox="1"/>
            <p:nvPr/>
          </p:nvSpPr>
          <p:spPr>
            <a:xfrm>
              <a:off x="9652024" y="2305344"/>
              <a:ext cx="7617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 smtClean="0"/>
                <a:t>16/06/2022</a:t>
              </a:r>
              <a:endParaRPr lang="pt-BR" sz="900" dirty="0"/>
            </a:p>
          </p:txBody>
        </p:sp>
        <p:sp>
          <p:nvSpPr>
            <p:cNvPr id="122" name="Fluxograma: Processo 121"/>
            <p:cNvSpPr/>
            <p:nvPr/>
          </p:nvSpPr>
          <p:spPr>
            <a:xfrm>
              <a:off x="9509021" y="3203523"/>
              <a:ext cx="1047750" cy="24765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 smtClean="0"/>
                <a:t>Destaque (não)</a:t>
              </a:r>
              <a:endParaRPr lang="pt-BR" sz="900" dirty="0"/>
            </a:p>
          </p:txBody>
        </p:sp>
        <p:cxnSp>
          <p:nvCxnSpPr>
            <p:cNvPr id="123" name="Conector reto 122"/>
            <p:cNvCxnSpPr/>
            <p:nvPr/>
          </p:nvCxnSpPr>
          <p:spPr>
            <a:xfrm>
              <a:off x="10032896" y="2594779"/>
              <a:ext cx="1" cy="608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8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  <p:bldP spid="98" grpId="0" animBg="1"/>
      <p:bldP spid="9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288" y="1914212"/>
            <a:ext cx="4670618" cy="367170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Publicação </a:t>
            </a:r>
            <a:r>
              <a:rPr lang="pt-BR" dirty="0" err="1" smtClean="0"/>
              <a:t>Multilingue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10" y="1914212"/>
            <a:ext cx="5087047" cy="392692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32836"/>
            <a:ext cx="7715250" cy="182516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5250" y="4274239"/>
            <a:ext cx="3804979" cy="1375907"/>
          </a:xfrm>
          <a:prstGeom prst="rect">
            <a:avLst/>
          </a:prstGeom>
        </p:spPr>
      </p:pic>
      <p:sp>
        <p:nvSpPr>
          <p:cNvPr id="8" name="Fluxograma: Processo 7"/>
          <p:cNvSpPr/>
          <p:nvPr/>
        </p:nvSpPr>
        <p:spPr>
          <a:xfrm>
            <a:off x="6819900" y="5966598"/>
            <a:ext cx="361950" cy="2553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 flipV="1">
            <a:off x="7181850" y="5585912"/>
            <a:ext cx="533400" cy="380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uxograma: Processo 10"/>
          <p:cNvSpPr/>
          <p:nvPr/>
        </p:nvSpPr>
        <p:spPr>
          <a:xfrm>
            <a:off x="7773461" y="5047249"/>
            <a:ext cx="808564" cy="2553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48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Associação de conteúdos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337" y="2089653"/>
            <a:ext cx="2210108" cy="924054"/>
          </a:xfrm>
          <a:prstGeom prst="rect">
            <a:avLst/>
          </a:prstGeom>
        </p:spPr>
      </p:pic>
      <p:sp>
        <p:nvSpPr>
          <p:cNvPr id="5" name="Fluxograma: Processo 4"/>
          <p:cNvSpPr/>
          <p:nvPr/>
        </p:nvSpPr>
        <p:spPr>
          <a:xfrm>
            <a:off x="173431" y="2715326"/>
            <a:ext cx="3190875" cy="37575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Processo 6"/>
          <p:cNvSpPr/>
          <p:nvPr/>
        </p:nvSpPr>
        <p:spPr>
          <a:xfrm>
            <a:off x="268681" y="2853668"/>
            <a:ext cx="685800" cy="35934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>
            <a:off x="268681" y="2853668"/>
            <a:ext cx="685800" cy="3593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V="1">
            <a:off x="268681" y="2853668"/>
            <a:ext cx="685800" cy="3593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Agrupar 9"/>
          <p:cNvGrpSpPr/>
          <p:nvPr/>
        </p:nvGrpSpPr>
        <p:grpSpPr>
          <a:xfrm>
            <a:off x="1107866" y="2853668"/>
            <a:ext cx="2151665" cy="359346"/>
            <a:chOff x="6335110" y="2305050"/>
            <a:chExt cx="2151665" cy="359346"/>
          </a:xfrm>
        </p:grpSpPr>
        <p:sp>
          <p:nvSpPr>
            <p:cNvPr id="11" name="Fluxograma: Processo 10"/>
            <p:cNvSpPr/>
            <p:nvPr/>
          </p:nvSpPr>
          <p:spPr>
            <a:xfrm>
              <a:off x="6353637" y="2305050"/>
              <a:ext cx="2133138" cy="35934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6335110" y="2305050"/>
              <a:ext cx="2133138" cy="35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353637" y="2305050"/>
              <a:ext cx="2133138" cy="35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Agrupar 13"/>
          <p:cNvGrpSpPr/>
          <p:nvPr/>
        </p:nvGrpSpPr>
        <p:grpSpPr>
          <a:xfrm>
            <a:off x="250154" y="5984745"/>
            <a:ext cx="2990850" cy="359346"/>
            <a:chOff x="6335110" y="2305050"/>
            <a:chExt cx="2151665" cy="359346"/>
          </a:xfrm>
        </p:grpSpPr>
        <p:sp>
          <p:nvSpPr>
            <p:cNvPr id="15" name="Fluxograma: Processo 14"/>
            <p:cNvSpPr/>
            <p:nvPr/>
          </p:nvSpPr>
          <p:spPr>
            <a:xfrm>
              <a:off x="6353637" y="2305050"/>
              <a:ext cx="2133138" cy="35934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6" name="Conector reto 15"/>
            <p:cNvCxnSpPr/>
            <p:nvPr/>
          </p:nvCxnSpPr>
          <p:spPr>
            <a:xfrm>
              <a:off x="6335110" y="2305050"/>
              <a:ext cx="2133138" cy="35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353637" y="2305050"/>
              <a:ext cx="2133138" cy="35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luxograma: Processo 17"/>
          <p:cNvSpPr/>
          <p:nvPr/>
        </p:nvSpPr>
        <p:spPr>
          <a:xfrm>
            <a:off x="504415" y="3331521"/>
            <a:ext cx="2612241" cy="9341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Notícia A</a:t>
            </a:r>
            <a:endParaRPr lang="pt-BR" dirty="0"/>
          </a:p>
        </p:txBody>
      </p:sp>
      <p:sp>
        <p:nvSpPr>
          <p:cNvPr id="19" name="Fluxograma: Processo 18"/>
          <p:cNvSpPr/>
          <p:nvPr/>
        </p:nvSpPr>
        <p:spPr>
          <a:xfrm>
            <a:off x="507621" y="5384435"/>
            <a:ext cx="2609035" cy="4818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Post </a:t>
            </a:r>
            <a:r>
              <a:rPr lang="pt-BR" dirty="0"/>
              <a:t>A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1003240" y="4348322"/>
            <a:ext cx="153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Veja também</a:t>
            </a:r>
            <a:endParaRPr lang="pt-BR" dirty="0"/>
          </a:p>
        </p:txBody>
      </p:sp>
      <p:sp>
        <p:nvSpPr>
          <p:cNvPr id="21" name="Fluxograma: Processo 20"/>
          <p:cNvSpPr/>
          <p:nvPr/>
        </p:nvSpPr>
        <p:spPr>
          <a:xfrm>
            <a:off x="504781" y="4773761"/>
            <a:ext cx="2612241" cy="4921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Notícia B</a:t>
            </a:r>
            <a:endParaRPr lang="pt-BR" dirty="0"/>
          </a:p>
        </p:txBody>
      </p:sp>
      <p:sp>
        <p:nvSpPr>
          <p:cNvPr id="22" name="Fluxograma: Processo 21"/>
          <p:cNvSpPr/>
          <p:nvPr/>
        </p:nvSpPr>
        <p:spPr>
          <a:xfrm>
            <a:off x="4976395" y="4428666"/>
            <a:ext cx="1410895" cy="4921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Notícia A</a:t>
            </a:r>
            <a:endParaRPr lang="pt-BR" dirty="0"/>
          </a:p>
        </p:txBody>
      </p:sp>
      <p:grpSp>
        <p:nvGrpSpPr>
          <p:cNvPr id="38" name="Agrupar 37"/>
          <p:cNvGrpSpPr/>
          <p:nvPr/>
        </p:nvGrpSpPr>
        <p:grpSpPr>
          <a:xfrm>
            <a:off x="6387290" y="3899721"/>
            <a:ext cx="2703906" cy="765520"/>
            <a:chOff x="6387290" y="3899721"/>
            <a:chExt cx="2703906" cy="765520"/>
          </a:xfrm>
        </p:grpSpPr>
        <p:cxnSp>
          <p:nvCxnSpPr>
            <p:cNvPr id="23" name="Conector de Seta Reta 22"/>
            <p:cNvCxnSpPr>
              <a:endCxn id="25" idx="1"/>
            </p:cNvCxnSpPr>
            <p:nvPr/>
          </p:nvCxnSpPr>
          <p:spPr>
            <a:xfrm flipV="1">
              <a:off x="6387290" y="4145805"/>
              <a:ext cx="1276350" cy="519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/>
            <p:cNvSpPr txBox="1"/>
            <p:nvPr/>
          </p:nvSpPr>
          <p:spPr>
            <a:xfrm>
              <a:off x="6510019" y="4084577"/>
              <a:ext cx="81304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 smtClean="0"/>
                <a:t>Associado à</a:t>
              </a:r>
              <a:endParaRPr lang="pt-BR" sz="900" dirty="0"/>
            </a:p>
          </p:txBody>
        </p:sp>
        <p:sp>
          <p:nvSpPr>
            <p:cNvPr id="25" name="Fluxograma: Processo 24"/>
            <p:cNvSpPr/>
            <p:nvPr/>
          </p:nvSpPr>
          <p:spPr>
            <a:xfrm>
              <a:off x="7663640" y="3899721"/>
              <a:ext cx="1427556" cy="4921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Notícia B</a:t>
              </a:r>
              <a:endParaRPr lang="pt-BR" dirty="0"/>
            </a:p>
          </p:txBody>
        </p:sp>
      </p:grpSp>
      <p:grpSp>
        <p:nvGrpSpPr>
          <p:cNvPr id="39" name="Agrupar 38"/>
          <p:cNvGrpSpPr/>
          <p:nvPr/>
        </p:nvGrpSpPr>
        <p:grpSpPr>
          <a:xfrm>
            <a:off x="6387290" y="4674750"/>
            <a:ext cx="2703906" cy="832079"/>
            <a:chOff x="6387290" y="4674750"/>
            <a:chExt cx="2703906" cy="832079"/>
          </a:xfrm>
        </p:grpSpPr>
        <p:sp>
          <p:nvSpPr>
            <p:cNvPr id="27" name="Fluxograma: Processo 26"/>
            <p:cNvSpPr/>
            <p:nvPr/>
          </p:nvSpPr>
          <p:spPr>
            <a:xfrm>
              <a:off x="7666845" y="5025027"/>
              <a:ext cx="1424351" cy="48180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Post </a:t>
              </a:r>
              <a:r>
                <a:rPr lang="pt-BR" dirty="0"/>
                <a:t>A</a:t>
              </a:r>
            </a:p>
          </p:txBody>
        </p:sp>
        <p:cxnSp>
          <p:nvCxnSpPr>
            <p:cNvPr id="28" name="Conector de Seta Reta 27"/>
            <p:cNvCxnSpPr>
              <a:stCxn id="22" idx="3"/>
              <a:endCxn id="27" idx="1"/>
            </p:cNvCxnSpPr>
            <p:nvPr/>
          </p:nvCxnSpPr>
          <p:spPr>
            <a:xfrm>
              <a:off x="6387290" y="4674750"/>
              <a:ext cx="1279555" cy="591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aixaDeTexto 31"/>
            <p:cNvSpPr txBox="1"/>
            <p:nvPr/>
          </p:nvSpPr>
          <p:spPr>
            <a:xfrm>
              <a:off x="6510019" y="5096324"/>
              <a:ext cx="81304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 smtClean="0"/>
                <a:t>Associado à</a:t>
              </a:r>
              <a:endParaRPr lang="pt-BR" sz="900" dirty="0"/>
            </a:p>
          </p:txBody>
        </p:sp>
      </p:grpSp>
      <p:sp>
        <p:nvSpPr>
          <p:cNvPr id="37" name="Texto Explicativo em Nuvem 36"/>
          <p:cNvSpPr/>
          <p:nvPr/>
        </p:nvSpPr>
        <p:spPr>
          <a:xfrm>
            <a:off x="7210607" y="2196299"/>
            <a:ext cx="2333621" cy="1314738"/>
          </a:xfrm>
          <a:prstGeom prst="cloudCallout">
            <a:avLst>
              <a:gd name="adj1" fmla="val -47772"/>
              <a:gd name="adj2" fmla="val 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Só é permitido associar dois conteúdos se ambos possuírem </a:t>
            </a:r>
            <a:r>
              <a:rPr lang="pt-BR" sz="1000" dirty="0" smtClean="0"/>
              <a:t>o </a:t>
            </a:r>
            <a:r>
              <a:rPr lang="pt-BR" sz="1000" dirty="0" err="1" smtClean="0"/>
              <a:t>metadado</a:t>
            </a:r>
            <a:r>
              <a:rPr lang="pt-BR" sz="1000" dirty="0" smtClean="0"/>
              <a:t> de associações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25013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8" grpId="0" animBg="1"/>
      <p:bldP spid="19" grpId="0" animBg="1"/>
      <p:bldP spid="20" grpId="0"/>
      <p:bldP spid="21" grpId="0" animBg="1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Tags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862" y="3168867"/>
            <a:ext cx="2219635" cy="1971950"/>
          </a:xfrm>
          <a:prstGeom prst="rect">
            <a:avLst/>
          </a:prstGeom>
        </p:spPr>
      </p:pic>
      <p:sp>
        <p:nvSpPr>
          <p:cNvPr id="23" name="Fluxograma: Processo 22"/>
          <p:cNvSpPr/>
          <p:nvPr/>
        </p:nvSpPr>
        <p:spPr>
          <a:xfrm>
            <a:off x="7083101" y="3168867"/>
            <a:ext cx="1410895" cy="4921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Notícia A</a:t>
            </a:r>
            <a:endParaRPr lang="pt-BR" dirty="0"/>
          </a:p>
        </p:txBody>
      </p:sp>
      <p:cxnSp>
        <p:nvCxnSpPr>
          <p:cNvPr id="25" name="Conector de Seta Reta 24"/>
          <p:cNvCxnSpPr>
            <a:endCxn id="34" idx="1"/>
          </p:cNvCxnSpPr>
          <p:nvPr/>
        </p:nvCxnSpPr>
        <p:spPr>
          <a:xfrm>
            <a:off x="8417859" y="3435778"/>
            <a:ext cx="1743569" cy="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uxograma: Processo 26"/>
          <p:cNvSpPr/>
          <p:nvPr/>
        </p:nvSpPr>
        <p:spPr>
          <a:xfrm>
            <a:off x="7083100" y="3870143"/>
            <a:ext cx="1410895" cy="4921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Notícia B</a:t>
            </a:r>
            <a:endParaRPr lang="pt-BR" dirty="0"/>
          </a:p>
        </p:txBody>
      </p:sp>
      <p:sp>
        <p:nvSpPr>
          <p:cNvPr id="29" name="Fluxograma: Processo 28"/>
          <p:cNvSpPr/>
          <p:nvPr/>
        </p:nvSpPr>
        <p:spPr>
          <a:xfrm>
            <a:off x="7069645" y="4527228"/>
            <a:ext cx="1424351" cy="4818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Post </a:t>
            </a:r>
            <a:r>
              <a:rPr lang="pt-BR" dirty="0"/>
              <a:t>A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8893144" y="3204946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 smtClean="0"/>
              <a:t>Com a </a:t>
            </a:r>
            <a:r>
              <a:rPr lang="pt-BR" sz="900" dirty="0" err="1" smtClean="0"/>
              <a:t>tag</a:t>
            </a:r>
            <a:endParaRPr lang="pt-BR" sz="900" dirty="0"/>
          </a:p>
        </p:txBody>
      </p:sp>
      <p:sp>
        <p:nvSpPr>
          <p:cNvPr id="34" name="Fluxograma: Processo 33"/>
          <p:cNvSpPr/>
          <p:nvPr/>
        </p:nvSpPr>
        <p:spPr>
          <a:xfrm>
            <a:off x="10161428" y="3259719"/>
            <a:ext cx="1219201" cy="363228"/>
          </a:xfrm>
          <a:prstGeom prst="flowChartProcess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Lumis portal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35" name="Conector de Seta Reta 34"/>
          <p:cNvCxnSpPr/>
          <p:nvPr/>
        </p:nvCxnSpPr>
        <p:spPr>
          <a:xfrm>
            <a:off x="8493995" y="4122919"/>
            <a:ext cx="1667434" cy="2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8969280" y="3892087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 smtClean="0"/>
              <a:t>Com a </a:t>
            </a:r>
            <a:r>
              <a:rPr lang="pt-BR" sz="900" dirty="0" err="1" smtClean="0"/>
              <a:t>tag</a:t>
            </a:r>
            <a:endParaRPr lang="pt-BR" sz="900" dirty="0"/>
          </a:p>
        </p:txBody>
      </p:sp>
      <p:sp>
        <p:nvSpPr>
          <p:cNvPr id="37" name="Fluxograma: Processo 36"/>
          <p:cNvSpPr/>
          <p:nvPr/>
        </p:nvSpPr>
        <p:spPr>
          <a:xfrm>
            <a:off x="10161429" y="3944669"/>
            <a:ext cx="1219201" cy="363228"/>
          </a:xfrm>
          <a:prstGeom prst="flowChartProcess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Lumis portal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38" name="Conector de Seta Reta 37"/>
          <p:cNvCxnSpPr/>
          <p:nvPr/>
        </p:nvCxnSpPr>
        <p:spPr>
          <a:xfrm>
            <a:off x="8493995" y="4797155"/>
            <a:ext cx="1667434" cy="2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8969280" y="4566323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 smtClean="0"/>
              <a:t>Com a </a:t>
            </a:r>
            <a:r>
              <a:rPr lang="pt-BR" sz="900" dirty="0" err="1" smtClean="0"/>
              <a:t>tag</a:t>
            </a:r>
            <a:endParaRPr lang="pt-BR" sz="900" dirty="0"/>
          </a:p>
        </p:txBody>
      </p:sp>
      <p:sp>
        <p:nvSpPr>
          <p:cNvPr id="40" name="Fluxograma: Processo 39"/>
          <p:cNvSpPr/>
          <p:nvPr/>
        </p:nvSpPr>
        <p:spPr>
          <a:xfrm>
            <a:off x="10161429" y="4618905"/>
            <a:ext cx="1219201" cy="363228"/>
          </a:xfrm>
          <a:prstGeom prst="flowChartProcess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Lumis portal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1" name="Fluxograma: Processo 40"/>
          <p:cNvSpPr/>
          <p:nvPr/>
        </p:nvSpPr>
        <p:spPr>
          <a:xfrm>
            <a:off x="173431" y="2715326"/>
            <a:ext cx="3190875" cy="37575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Fluxograma: Processo 41"/>
          <p:cNvSpPr/>
          <p:nvPr/>
        </p:nvSpPr>
        <p:spPr>
          <a:xfrm>
            <a:off x="268681" y="2853668"/>
            <a:ext cx="685800" cy="35934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reto 42"/>
          <p:cNvCxnSpPr/>
          <p:nvPr/>
        </p:nvCxnSpPr>
        <p:spPr>
          <a:xfrm>
            <a:off x="268681" y="2853668"/>
            <a:ext cx="685800" cy="3593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 flipV="1">
            <a:off x="268681" y="2853668"/>
            <a:ext cx="685800" cy="3593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Agrupar 44"/>
          <p:cNvGrpSpPr/>
          <p:nvPr/>
        </p:nvGrpSpPr>
        <p:grpSpPr>
          <a:xfrm>
            <a:off x="1107866" y="2853668"/>
            <a:ext cx="2151665" cy="359346"/>
            <a:chOff x="6335110" y="2305050"/>
            <a:chExt cx="2151665" cy="359346"/>
          </a:xfrm>
        </p:grpSpPr>
        <p:sp>
          <p:nvSpPr>
            <p:cNvPr id="46" name="Fluxograma: Processo 45"/>
            <p:cNvSpPr/>
            <p:nvPr/>
          </p:nvSpPr>
          <p:spPr>
            <a:xfrm>
              <a:off x="6353637" y="2305050"/>
              <a:ext cx="2133138" cy="35934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7" name="Conector reto 46"/>
            <p:cNvCxnSpPr/>
            <p:nvPr/>
          </p:nvCxnSpPr>
          <p:spPr>
            <a:xfrm>
              <a:off x="6335110" y="2305050"/>
              <a:ext cx="2133138" cy="35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/>
            <p:nvPr/>
          </p:nvCxnSpPr>
          <p:spPr>
            <a:xfrm flipV="1">
              <a:off x="6353637" y="2305050"/>
              <a:ext cx="2133138" cy="35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Agrupar 48"/>
          <p:cNvGrpSpPr/>
          <p:nvPr/>
        </p:nvGrpSpPr>
        <p:grpSpPr>
          <a:xfrm>
            <a:off x="250154" y="5984745"/>
            <a:ext cx="2990850" cy="359346"/>
            <a:chOff x="6335110" y="2305050"/>
            <a:chExt cx="2151665" cy="359346"/>
          </a:xfrm>
        </p:grpSpPr>
        <p:sp>
          <p:nvSpPr>
            <p:cNvPr id="50" name="Fluxograma: Processo 49"/>
            <p:cNvSpPr/>
            <p:nvPr/>
          </p:nvSpPr>
          <p:spPr>
            <a:xfrm>
              <a:off x="6353637" y="2305050"/>
              <a:ext cx="2133138" cy="35934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51" name="Conector reto 50"/>
            <p:cNvCxnSpPr/>
            <p:nvPr/>
          </p:nvCxnSpPr>
          <p:spPr>
            <a:xfrm>
              <a:off x="6335110" y="2305050"/>
              <a:ext cx="2133138" cy="35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/>
            <p:nvPr/>
          </p:nvCxnSpPr>
          <p:spPr>
            <a:xfrm flipV="1">
              <a:off x="6353637" y="2305050"/>
              <a:ext cx="2133138" cy="35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Fluxograma: Processo 52"/>
          <p:cNvSpPr/>
          <p:nvPr/>
        </p:nvSpPr>
        <p:spPr>
          <a:xfrm>
            <a:off x="504415" y="3331521"/>
            <a:ext cx="2612241" cy="9341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Notícia A</a:t>
            </a:r>
            <a:endParaRPr lang="pt-BR" dirty="0"/>
          </a:p>
        </p:txBody>
      </p:sp>
      <p:sp>
        <p:nvSpPr>
          <p:cNvPr id="54" name="Fluxograma: Processo 53"/>
          <p:cNvSpPr/>
          <p:nvPr/>
        </p:nvSpPr>
        <p:spPr>
          <a:xfrm>
            <a:off x="507621" y="5384435"/>
            <a:ext cx="2609035" cy="4818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Post </a:t>
            </a:r>
            <a:r>
              <a:rPr lang="pt-BR" dirty="0"/>
              <a:t>A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1003240" y="4348322"/>
            <a:ext cx="153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Veja também</a:t>
            </a:r>
            <a:endParaRPr lang="pt-BR" dirty="0"/>
          </a:p>
        </p:txBody>
      </p:sp>
      <p:sp>
        <p:nvSpPr>
          <p:cNvPr id="56" name="Fluxograma: Processo 55"/>
          <p:cNvSpPr/>
          <p:nvPr/>
        </p:nvSpPr>
        <p:spPr>
          <a:xfrm>
            <a:off x="504781" y="4773761"/>
            <a:ext cx="2612241" cy="4921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Notícia 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325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 animBg="1"/>
      <p:bldP spid="29" grpId="0" animBg="1"/>
      <p:bldP spid="31" grpId="0"/>
      <p:bldP spid="34" grpId="0" animBg="1"/>
      <p:bldP spid="36" grpId="0"/>
      <p:bldP spid="37" grpId="0" animBg="1"/>
      <p:bldP spid="39" grpId="0"/>
      <p:bldP spid="40" grpId="0" animBg="1"/>
      <p:bldP spid="41" grpId="0" animBg="1"/>
      <p:bldP spid="42" grpId="0" animBg="1"/>
      <p:bldP spid="53" grpId="0" animBg="1"/>
      <p:bldP spid="54" grpId="0" animBg="1"/>
      <p:bldP spid="55" grpId="0"/>
      <p:bldP spid="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Categorias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034" y="5116035"/>
            <a:ext cx="2295525" cy="1247775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773" y="2451138"/>
            <a:ext cx="6266758" cy="226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9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Versionamento de conteúdo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17" y="2145366"/>
            <a:ext cx="2222571" cy="222941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094" y="2213186"/>
            <a:ext cx="8982635" cy="1182048"/>
          </a:xfrm>
          <a:prstGeom prst="rect">
            <a:avLst/>
          </a:prstGeom>
        </p:spPr>
      </p:pic>
      <p:sp>
        <p:nvSpPr>
          <p:cNvPr id="7" name="Canal 1">
            <a:extLst>
              <a:ext uri="{FF2B5EF4-FFF2-40B4-BE49-F238E27FC236}">
                <a16:creationId xmlns:a16="http://schemas.microsoft.com/office/drawing/2014/main" id="{7EA0CB3A-C241-405F-BF41-B513145A76C2}"/>
              </a:ext>
            </a:extLst>
          </p:cNvPr>
          <p:cNvSpPr/>
          <p:nvPr/>
        </p:nvSpPr>
        <p:spPr>
          <a:xfrm>
            <a:off x="3422089" y="3395234"/>
            <a:ext cx="2853206" cy="76508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Alteração do título da notícia para notícia v2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17" y="4374776"/>
            <a:ext cx="2286978" cy="206748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1527" y="4267892"/>
            <a:ext cx="8994394" cy="1505378"/>
          </a:xfrm>
          <a:prstGeom prst="rect">
            <a:avLst/>
          </a:prstGeom>
        </p:spPr>
      </p:pic>
      <p:cxnSp>
        <p:nvCxnSpPr>
          <p:cNvPr id="15" name="Conector de Seta Reta 14"/>
          <p:cNvCxnSpPr/>
          <p:nvPr/>
        </p:nvCxnSpPr>
        <p:spPr>
          <a:xfrm flipV="1">
            <a:off x="2277035" y="3025086"/>
            <a:ext cx="493059" cy="739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endCxn id="11" idx="1"/>
          </p:cNvCxnSpPr>
          <p:nvPr/>
        </p:nvCxnSpPr>
        <p:spPr>
          <a:xfrm flipV="1">
            <a:off x="2277035" y="5020581"/>
            <a:ext cx="564492" cy="860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99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662" y="2409494"/>
            <a:ext cx="1819330" cy="399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9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294" y="2275836"/>
            <a:ext cx="2229161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5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BF635-F383-4182-8EC7-C1B3EB1CF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Metadados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138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Workflow (padrão)</a:t>
            </a:r>
            <a:endParaRPr lang="pt-BR" dirty="0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389" y="2909783"/>
            <a:ext cx="2172003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62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727107" y="806825"/>
            <a:ext cx="4496367" cy="500230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727107" y="844391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Pápeis</a:t>
            </a:r>
            <a:r>
              <a:rPr lang="pt-BR" dirty="0" smtClean="0"/>
              <a:t> de workflow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7307" y="58857"/>
            <a:ext cx="10515600" cy="819645"/>
          </a:xfrm>
        </p:spPr>
        <p:txBody>
          <a:bodyPr/>
          <a:lstStyle/>
          <a:p>
            <a:r>
              <a:rPr lang="pt-BR" dirty="0" smtClean="0"/>
              <a:t>Papéis/estados do workflow padrão</a:t>
            </a:r>
            <a:endParaRPr lang="pt-BR" dirty="0"/>
          </a:p>
        </p:txBody>
      </p:sp>
      <p:sp>
        <p:nvSpPr>
          <p:cNvPr id="4" name="Canal 1">
            <a:extLst>
              <a:ext uri="{FF2B5EF4-FFF2-40B4-BE49-F238E27FC236}">
                <a16:creationId xmlns:a16="http://schemas.microsoft.com/office/drawing/2014/main" id="{7EA0CB3A-C241-405F-BF41-B513145A76C2}"/>
              </a:ext>
            </a:extLst>
          </p:cNvPr>
          <p:cNvSpPr/>
          <p:nvPr/>
        </p:nvSpPr>
        <p:spPr>
          <a:xfrm>
            <a:off x="1967518" y="2050399"/>
            <a:ext cx="2044109" cy="6477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AUTOR</a:t>
            </a:r>
          </a:p>
        </p:txBody>
      </p:sp>
      <p:sp>
        <p:nvSpPr>
          <p:cNvPr id="9" name="Retângulo 8"/>
          <p:cNvSpPr/>
          <p:nvPr/>
        </p:nvSpPr>
        <p:spPr>
          <a:xfrm>
            <a:off x="6857433" y="806824"/>
            <a:ext cx="4496367" cy="5163669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857433" y="824047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Estados de workflow</a:t>
            </a:r>
            <a:endParaRPr lang="pt-BR" dirty="0"/>
          </a:p>
        </p:txBody>
      </p:sp>
      <p:sp>
        <p:nvSpPr>
          <p:cNvPr id="11" name="Canal 1">
            <a:extLst>
              <a:ext uri="{FF2B5EF4-FFF2-40B4-BE49-F238E27FC236}">
                <a16:creationId xmlns:a16="http://schemas.microsoft.com/office/drawing/2014/main" id="{7EA0CB3A-C241-405F-BF41-B513145A76C2}"/>
              </a:ext>
            </a:extLst>
          </p:cNvPr>
          <p:cNvSpPr/>
          <p:nvPr/>
        </p:nvSpPr>
        <p:spPr>
          <a:xfrm>
            <a:off x="8241577" y="1251106"/>
            <a:ext cx="2157482" cy="6477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EM AUTORIA</a:t>
            </a:r>
            <a:endParaRPr lang="pt-BR" dirty="0"/>
          </a:p>
        </p:txBody>
      </p:sp>
      <p:cxnSp>
        <p:nvCxnSpPr>
          <p:cNvPr id="23" name="Conector de Seta Reta 22"/>
          <p:cNvCxnSpPr>
            <a:stCxn id="4" idx="3"/>
            <a:endCxn id="11" idx="1"/>
          </p:cNvCxnSpPr>
          <p:nvPr/>
        </p:nvCxnSpPr>
        <p:spPr>
          <a:xfrm flipV="1">
            <a:off x="4011627" y="1574956"/>
            <a:ext cx="4229950" cy="79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nal 1">
            <a:extLst>
              <a:ext uri="{FF2B5EF4-FFF2-40B4-BE49-F238E27FC236}">
                <a16:creationId xmlns:a16="http://schemas.microsoft.com/office/drawing/2014/main" id="{7EA0CB3A-C241-405F-BF41-B513145A76C2}"/>
              </a:ext>
            </a:extLst>
          </p:cNvPr>
          <p:cNvSpPr/>
          <p:nvPr/>
        </p:nvSpPr>
        <p:spPr>
          <a:xfrm>
            <a:off x="2165776" y="5570847"/>
            <a:ext cx="4814654" cy="124480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O editor tem acesso somente </a:t>
            </a:r>
            <a:r>
              <a:rPr lang="pt-BR" dirty="0"/>
              <a:t>dos conteúdos que estão diretamente </a:t>
            </a:r>
            <a:r>
              <a:rPr lang="pt-BR" dirty="0" smtClean="0"/>
              <a:t>atribuídos para ele, </a:t>
            </a:r>
            <a:r>
              <a:rPr lang="pt-BR" dirty="0"/>
              <a:t>ou que foram criados por </a:t>
            </a:r>
            <a:r>
              <a:rPr lang="pt-BR" dirty="0" smtClean="0"/>
              <a:t>ele</a:t>
            </a:r>
            <a:endParaRPr lang="pt-BR" dirty="0"/>
          </a:p>
        </p:txBody>
      </p:sp>
      <p:sp>
        <p:nvSpPr>
          <p:cNvPr id="51" name="Canal 1">
            <a:extLst>
              <a:ext uri="{FF2B5EF4-FFF2-40B4-BE49-F238E27FC236}">
                <a16:creationId xmlns:a16="http://schemas.microsoft.com/office/drawing/2014/main" id="{7EA0CB3A-C241-405F-BF41-B513145A76C2}"/>
              </a:ext>
            </a:extLst>
          </p:cNvPr>
          <p:cNvSpPr/>
          <p:nvPr/>
        </p:nvSpPr>
        <p:spPr>
          <a:xfrm>
            <a:off x="7039137" y="5582001"/>
            <a:ext cx="4814654" cy="124480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O editor-chefe </a:t>
            </a:r>
            <a:r>
              <a:rPr lang="pt-BR" dirty="0"/>
              <a:t>tem acesso a todos os </a:t>
            </a:r>
            <a:r>
              <a:rPr lang="pt-BR" dirty="0" smtClean="0"/>
              <a:t>conteúdos</a:t>
            </a:r>
            <a:endParaRPr lang="pt-BR" dirty="0"/>
          </a:p>
        </p:txBody>
      </p:sp>
      <p:sp>
        <p:nvSpPr>
          <p:cNvPr id="15" name="Canal 1">
            <a:extLst>
              <a:ext uri="{FF2B5EF4-FFF2-40B4-BE49-F238E27FC236}">
                <a16:creationId xmlns:a16="http://schemas.microsoft.com/office/drawing/2014/main" id="{7EA0CB3A-C241-405F-BF41-B513145A76C2}"/>
              </a:ext>
            </a:extLst>
          </p:cNvPr>
          <p:cNvSpPr/>
          <p:nvPr/>
        </p:nvSpPr>
        <p:spPr>
          <a:xfrm>
            <a:off x="8240841" y="2026608"/>
            <a:ext cx="2158217" cy="6477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EM REVISÃO</a:t>
            </a:r>
            <a:endParaRPr lang="pt-BR" dirty="0"/>
          </a:p>
        </p:txBody>
      </p:sp>
      <p:sp>
        <p:nvSpPr>
          <p:cNvPr id="49" name="Canal 1">
            <a:extLst>
              <a:ext uri="{FF2B5EF4-FFF2-40B4-BE49-F238E27FC236}">
                <a16:creationId xmlns:a16="http://schemas.microsoft.com/office/drawing/2014/main" id="{7EA0CB3A-C241-405F-BF41-B513145A76C2}"/>
              </a:ext>
            </a:extLst>
          </p:cNvPr>
          <p:cNvSpPr/>
          <p:nvPr/>
        </p:nvSpPr>
        <p:spPr>
          <a:xfrm>
            <a:off x="5035735" y="4110812"/>
            <a:ext cx="2741429" cy="115911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E quais diferenças entre editor e editor-chefe?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 rot="21004502">
            <a:off x="4049754" y="1934567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accent1"/>
                </a:solidFill>
              </a:rPr>
              <a:t>Possui acesso</a:t>
            </a:r>
            <a:endParaRPr lang="pt-BR" sz="1200" dirty="0">
              <a:solidFill>
                <a:schemeClr val="accent1"/>
              </a:solidFill>
            </a:endParaRPr>
          </a:p>
        </p:txBody>
      </p:sp>
      <p:grpSp>
        <p:nvGrpSpPr>
          <p:cNvPr id="30" name="Agrupar 29"/>
          <p:cNvGrpSpPr/>
          <p:nvPr/>
        </p:nvGrpSpPr>
        <p:grpSpPr>
          <a:xfrm>
            <a:off x="1967518" y="1574956"/>
            <a:ext cx="8434629" cy="4219428"/>
            <a:chOff x="1967518" y="1574956"/>
            <a:chExt cx="8434629" cy="4219428"/>
          </a:xfrm>
        </p:grpSpPr>
        <p:sp>
          <p:nvSpPr>
            <p:cNvPr id="5" name="Canal 1">
              <a:extLst>
                <a:ext uri="{FF2B5EF4-FFF2-40B4-BE49-F238E27FC236}">
                  <a16:creationId xmlns:a16="http://schemas.microsoft.com/office/drawing/2014/main" id="{7EA0CB3A-C241-405F-BF41-B513145A76C2}"/>
                </a:ext>
              </a:extLst>
            </p:cNvPr>
            <p:cNvSpPr/>
            <p:nvPr/>
          </p:nvSpPr>
          <p:spPr>
            <a:xfrm>
              <a:off x="1967519" y="2849692"/>
              <a:ext cx="2044109" cy="6477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dirty="0"/>
                <a:t>EDITOR</a:t>
              </a:r>
            </a:p>
          </p:txBody>
        </p:sp>
        <p:sp>
          <p:nvSpPr>
            <p:cNvPr id="6" name="Canal 1">
              <a:extLst>
                <a:ext uri="{FF2B5EF4-FFF2-40B4-BE49-F238E27FC236}">
                  <a16:creationId xmlns:a16="http://schemas.microsoft.com/office/drawing/2014/main" id="{7EA0CB3A-C241-405F-BF41-B513145A76C2}"/>
                </a:ext>
              </a:extLst>
            </p:cNvPr>
            <p:cNvSpPr/>
            <p:nvPr/>
          </p:nvSpPr>
          <p:spPr>
            <a:xfrm>
              <a:off x="1967518" y="3699812"/>
              <a:ext cx="2044109" cy="6477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dirty="0"/>
                <a:t>EDITOR-CHEFE</a:t>
              </a:r>
            </a:p>
          </p:txBody>
        </p:sp>
        <p:sp>
          <p:nvSpPr>
            <p:cNvPr id="12" name="Canal 1">
              <a:extLst>
                <a:ext uri="{FF2B5EF4-FFF2-40B4-BE49-F238E27FC236}">
                  <a16:creationId xmlns:a16="http://schemas.microsoft.com/office/drawing/2014/main" id="{7EA0CB3A-C241-405F-BF41-B513145A76C2}"/>
                </a:ext>
              </a:extLst>
            </p:cNvPr>
            <p:cNvSpPr/>
            <p:nvPr/>
          </p:nvSpPr>
          <p:spPr>
            <a:xfrm>
              <a:off x="8241577" y="2801110"/>
              <a:ext cx="2157481" cy="6477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dirty="0" smtClean="0"/>
                <a:t>AGUARDANDO APROVAÇÃO</a:t>
              </a:r>
              <a:endParaRPr lang="pt-BR" dirty="0"/>
            </a:p>
          </p:txBody>
        </p:sp>
        <p:sp>
          <p:nvSpPr>
            <p:cNvPr id="13" name="Canal 1">
              <a:extLst>
                <a:ext uri="{FF2B5EF4-FFF2-40B4-BE49-F238E27FC236}">
                  <a16:creationId xmlns:a16="http://schemas.microsoft.com/office/drawing/2014/main" id="{7EA0CB3A-C241-405F-BF41-B513145A76C2}"/>
                </a:ext>
              </a:extLst>
            </p:cNvPr>
            <p:cNvSpPr/>
            <p:nvPr/>
          </p:nvSpPr>
          <p:spPr>
            <a:xfrm>
              <a:off x="8244665" y="4362816"/>
              <a:ext cx="2157482" cy="6477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dirty="0" smtClean="0"/>
                <a:t>APROVADO</a:t>
              </a:r>
              <a:endParaRPr lang="pt-BR" dirty="0"/>
            </a:p>
          </p:txBody>
        </p:sp>
        <p:sp>
          <p:nvSpPr>
            <p:cNvPr id="16" name="Canal 1">
              <a:extLst>
                <a:ext uri="{FF2B5EF4-FFF2-40B4-BE49-F238E27FC236}">
                  <a16:creationId xmlns:a16="http://schemas.microsoft.com/office/drawing/2014/main" id="{7EA0CB3A-C241-405F-BF41-B513145A76C2}"/>
                </a:ext>
              </a:extLst>
            </p:cNvPr>
            <p:cNvSpPr/>
            <p:nvPr/>
          </p:nvSpPr>
          <p:spPr>
            <a:xfrm>
              <a:off x="8240841" y="5146684"/>
              <a:ext cx="2158217" cy="6477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dirty="0" smtClean="0"/>
                <a:t>ARQUIVADO</a:t>
              </a:r>
              <a:endParaRPr lang="pt-BR" dirty="0"/>
            </a:p>
          </p:txBody>
        </p:sp>
        <p:cxnSp>
          <p:nvCxnSpPr>
            <p:cNvPr id="24" name="Conector de Seta Reta 23"/>
            <p:cNvCxnSpPr>
              <a:stCxn id="48" idx="6"/>
              <a:endCxn id="11" idx="1"/>
            </p:cNvCxnSpPr>
            <p:nvPr/>
          </p:nvCxnSpPr>
          <p:spPr>
            <a:xfrm flipV="1">
              <a:off x="6148497" y="1574956"/>
              <a:ext cx="2093080" cy="16881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>
              <a:stCxn id="48" idx="6"/>
              <a:endCxn id="12" idx="1"/>
            </p:cNvCxnSpPr>
            <p:nvPr/>
          </p:nvCxnSpPr>
          <p:spPr>
            <a:xfrm flipV="1">
              <a:off x="6148497" y="3124960"/>
              <a:ext cx="2093080" cy="138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>
              <a:stCxn id="5" idx="3"/>
            </p:cNvCxnSpPr>
            <p:nvPr/>
          </p:nvCxnSpPr>
          <p:spPr>
            <a:xfrm>
              <a:off x="4011628" y="3173542"/>
              <a:ext cx="2048215" cy="807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>
              <a:stCxn id="6" idx="3"/>
            </p:cNvCxnSpPr>
            <p:nvPr/>
          </p:nvCxnSpPr>
          <p:spPr>
            <a:xfrm flipV="1">
              <a:off x="4011627" y="3254299"/>
              <a:ext cx="2048216" cy="7693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>
              <a:stCxn id="48" idx="6"/>
              <a:endCxn id="13" idx="1"/>
            </p:cNvCxnSpPr>
            <p:nvPr/>
          </p:nvCxnSpPr>
          <p:spPr>
            <a:xfrm>
              <a:off x="6148497" y="3263096"/>
              <a:ext cx="2096168" cy="14235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/>
            <p:cNvCxnSpPr>
              <a:stCxn id="48" idx="6"/>
              <a:endCxn id="15" idx="1"/>
            </p:cNvCxnSpPr>
            <p:nvPr/>
          </p:nvCxnSpPr>
          <p:spPr>
            <a:xfrm flipV="1">
              <a:off x="6148497" y="2350458"/>
              <a:ext cx="2092344" cy="9126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48" idx="6"/>
              <a:endCxn id="16" idx="1"/>
            </p:cNvCxnSpPr>
            <p:nvPr/>
          </p:nvCxnSpPr>
          <p:spPr>
            <a:xfrm>
              <a:off x="6148497" y="3263096"/>
              <a:ext cx="2092344" cy="2207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ipse 47"/>
            <p:cNvSpPr/>
            <p:nvPr/>
          </p:nvSpPr>
          <p:spPr>
            <a:xfrm>
              <a:off x="5987058" y="3182376"/>
              <a:ext cx="161439" cy="1614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Canal 1">
              <a:extLst>
                <a:ext uri="{FF2B5EF4-FFF2-40B4-BE49-F238E27FC236}">
                  <a16:creationId xmlns:a16="http://schemas.microsoft.com/office/drawing/2014/main" id="{7EA0CB3A-C241-405F-BF41-B513145A76C2}"/>
                </a:ext>
              </a:extLst>
            </p:cNvPr>
            <p:cNvSpPr/>
            <p:nvPr/>
          </p:nvSpPr>
          <p:spPr>
            <a:xfrm>
              <a:off x="8240840" y="3589317"/>
              <a:ext cx="2158218" cy="6477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dirty="0" smtClean="0"/>
                <a:t>AGUARDANDO ARQUIVAMENTO</a:t>
              </a:r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4049755" y="2922310"/>
              <a:ext cx="11737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chemeClr val="accent1"/>
                  </a:solidFill>
                </a:rPr>
                <a:t>Possui acesso</a:t>
              </a:r>
              <a:endParaRPr lang="pt-BR" sz="1200" dirty="0">
                <a:solidFill>
                  <a:schemeClr val="accent1"/>
                </a:solidFill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 rot="20429168">
              <a:off x="4002835" y="3520817"/>
              <a:ext cx="11737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chemeClr val="accent1"/>
                  </a:solidFill>
                </a:rPr>
                <a:t>Possui acesso</a:t>
              </a:r>
              <a:endParaRPr lang="pt-BR" sz="1200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42" name="Conector de Seta Reta 41"/>
          <p:cNvCxnSpPr>
            <a:endCxn id="15" idx="1"/>
          </p:cNvCxnSpPr>
          <p:nvPr/>
        </p:nvCxnSpPr>
        <p:spPr>
          <a:xfrm flipV="1">
            <a:off x="4011627" y="2350458"/>
            <a:ext cx="4229214" cy="3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4033574" y="2372667"/>
            <a:ext cx="1173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accent1"/>
                </a:solidFill>
              </a:rPr>
              <a:t>Possui acesso</a:t>
            </a:r>
            <a:endParaRPr lang="pt-BR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16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tângulo 77"/>
          <p:cNvSpPr/>
          <p:nvPr/>
        </p:nvSpPr>
        <p:spPr>
          <a:xfrm>
            <a:off x="97811" y="3520480"/>
            <a:ext cx="4821342" cy="1807045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6" name="Retângulo 75"/>
          <p:cNvSpPr/>
          <p:nvPr/>
        </p:nvSpPr>
        <p:spPr>
          <a:xfrm>
            <a:off x="5772517" y="1531874"/>
            <a:ext cx="2011722" cy="1859630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4" name="Retângulo 73"/>
          <p:cNvSpPr/>
          <p:nvPr/>
        </p:nvSpPr>
        <p:spPr>
          <a:xfrm>
            <a:off x="7895317" y="1849297"/>
            <a:ext cx="4176443" cy="272960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2" name="Retângulo 71"/>
          <p:cNvSpPr/>
          <p:nvPr/>
        </p:nvSpPr>
        <p:spPr>
          <a:xfrm>
            <a:off x="5117835" y="3467895"/>
            <a:ext cx="2658790" cy="1859630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5564612" y="3495180"/>
            <a:ext cx="2292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Aguardando arquivamento</a:t>
            </a:r>
            <a:endParaRPr lang="pt-BR" sz="1400" dirty="0"/>
          </a:p>
        </p:txBody>
      </p:sp>
      <p:sp>
        <p:nvSpPr>
          <p:cNvPr id="70" name="Retângulo 69"/>
          <p:cNvSpPr/>
          <p:nvPr/>
        </p:nvSpPr>
        <p:spPr>
          <a:xfrm>
            <a:off x="2984208" y="1546003"/>
            <a:ext cx="2658790" cy="1859630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3666466" y="1562941"/>
            <a:ext cx="2044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Aguardando aprovação</a:t>
            </a:r>
            <a:endParaRPr lang="pt-BR" sz="1400" dirty="0"/>
          </a:p>
        </p:txBody>
      </p:sp>
      <p:sp>
        <p:nvSpPr>
          <p:cNvPr id="68" name="Retângulo 67"/>
          <p:cNvSpPr/>
          <p:nvPr/>
        </p:nvSpPr>
        <p:spPr>
          <a:xfrm>
            <a:off x="89424" y="1581247"/>
            <a:ext cx="2658790" cy="1859630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Transição de estados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730188" y="2862795"/>
            <a:ext cx="797859" cy="35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Aguardando aprovação</a:t>
            </a:r>
            <a:endParaRPr lang="pt-BR" sz="800" dirty="0"/>
          </a:p>
        </p:txBody>
      </p:sp>
      <p:sp>
        <p:nvSpPr>
          <p:cNvPr id="6" name="Retângulo 5"/>
          <p:cNvSpPr/>
          <p:nvPr/>
        </p:nvSpPr>
        <p:spPr>
          <a:xfrm>
            <a:off x="215411" y="2862797"/>
            <a:ext cx="797859" cy="3513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Em autoria</a:t>
            </a:r>
            <a:endParaRPr lang="pt-BR" sz="800" dirty="0"/>
          </a:p>
        </p:txBody>
      </p:sp>
      <p:cxnSp>
        <p:nvCxnSpPr>
          <p:cNvPr id="8" name="Conector de Seta Reta 7"/>
          <p:cNvCxnSpPr>
            <a:stCxn id="6" idx="3"/>
          </p:cNvCxnSpPr>
          <p:nvPr/>
        </p:nvCxnSpPr>
        <p:spPr>
          <a:xfrm flipV="1">
            <a:off x="1013270" y="3038447"/>
            <a:ext cx="71691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013270" y="3051194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/>
              <a:t>Enviar para </a:t>
            </a:r>
          </a:p>
          <a:p>
            <a:r>
              <a:rPr lang="pt-BR" sz="800" dirty="0" smtClean="0"/>
              <a:t>aprovação</a:t>
            </a:r>
            <a:endParaRPr lang="pt-BR" sz="800" dirty="0"/>
          </a:p>
        </p:txBody>
      </p:sp>
      <p:sp>
        <p:nvSpPr>
          <p:cNvPr id="11" name="Retângulo 10"/>
          <p:cNvSpPr/>
          <p:nvPr/>
        </p:nvSpPr>
        <p:spPr>
          <a:xfrm>
            <a:off x="215411" y="1958544"/>
            <a:ext cx="797859" cy="35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Aprovado</a:t>
            </a:r>
            <a:endParaRPr lang="pt-BR" sz="800" dirty="0"/>
          </a:p>
        </p:txBody>
      </p:sp>
      <p:cxnSp>
        <p:nvCxnSpPr>
          <p:cNvPr id="12" name="Conector de Seta Reta 11"/>
          <p:cNvCxnSpPr>
            <a:stCxn id="6" idx="0"/>
            <a:endCxn id="11" idx="2"/>
          </p:cNvCxnSpPr>
          <p:nvPr/>
        </p:nvCxnSpPr>
        <p:spPr>
          <a:xfrm flipV="1">
            <a:off x="614341" y="2309847"/>
            <a:ext cx="0" cy="55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614340" y="2478600"/>
            <a:ext cx="5453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>
                <a:solidFill>
                  <a:srgbClr val="FF0000"/>
                </a:solidFill>
              </a:rPr>
              <a:t>Aprovar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688541" y="2862795"/>
            <a:ext cx="797859" cy="35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Em revisão</a:t>
            </a:r>
            <a:endParaRPr lang="pt-BR" sz="800" dirty="0"/>
          </a:p>
        </p:txBody>
      </p:sp>
      <p:sp>
        <p:nvSpPr>
          <p:cNvPr id="18" name="Retângulo 17"/>
          <p:cNvSpPr/>
          <p:nvPr/>
        </p:nvSpPr>
        <p:spPr>
          <a:xfrm>
            <a:off x="3173764" y="2862797"/>
            <a:ext cx="797859" cy="3513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Aguardando aprovação</a:t>
            </a:r>
          </a:p>
        </p:txBody>
      </p:sp>
      <p:cxnSp>
        <p:nvCxnSpPr>
          <p:cNvPr id="19" name="Conector de Seta Reta 18"/>
          <p:cNvCxnSpPr>
            <a:stCxn id="18" idx="3"/>
          </p:cNvCxnSpPr>
          <p:nvPr/>
        </p:nvCxnSpPr>
        <p:spPr>
          <a:xfrm flipV="1">
            <a:off x="3971623" y="3038447"/>
            <a:ext cx="71691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3971623" y="3051194"/>
            <a:ext cx="5325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>
                <a:solidFill>
                  <a:srgbClr val="FF0000"/>
                </a:solidFill>
              </a:rPr>
              <a:t>Revisar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3173764" y="1958544"/>
            <a:ext cx="797859" cy="35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Aprovado</a:t>
            </a:r>
            <a:endParaRPr lang="pt-BR" sz="800" dirty="0"/>
          </a:p>
        </p:txBody>
      </p:sp>
      <p:cxnSp>
        <p:nvCxnSpPr>
          <p:cNvPr id="22" name="Conector de Seta Reta 21"/>
          <p:cNvCxnSpPr>
            <a:stCxn id="18" idx="0"/>
            <a:endCxn id="21" idx="2"/>
          </p:cNvCxnSpPr>
          <p:nvPr/>
        </p:nvCxnSpPr>
        <p:spPr>
          <a:xfrm flipV="1">
            <a:off x="3572694" y="2309847"/>
            <a:ext cx="0" cy="55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572693" y="2478600"/>
            <a:ext cx="5453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>
                <a:solidFill>
                  <a:srgbClr val="FF0000"/>
                </a:solidFill>
              </a:rPr>
              <a:t>Aprovar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1085643" y="2980324"/>
            <a:ext cx="797859" cy="35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Aprovado</a:t>
            </a:r>
            <a:endParaRPr lang="pt-BR" sz="800" dirty="0"/>
          </a:p>
        </p:txBody>
      </p:sp>
      <p:sp>
        <p:nvSpPr>
          <p:cNvPr id="26" name="Retângulo 25"/>
          <p:cNvSpPr/>
          <p:nvPr/>
        </p:nvSpPr>
        <p:spPr>
          <a:xfrm>
            <a:off x="9570866" y="2980326"/>
            <a:ext cx="797859" cy="3513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Em revisão</a:t>
            </a:r>
          </a:p>
        </p:txBody>
      </p:sp>
      <p:cxnSp>
        <p:nvCxnSpPr>
          <p:cNvPr id="27" name="Conector de Seta Reta 26"/>
          <p:cNvCxnSpPr>
            <a:stCxn id="26" idx="3"/>
          </p:cNvCxnSpPr>
          <p:nvPr/>
        </p:nvCxnSpPr>
        <p:spPr>
          <a:xfrm flipV="1">
            <a:off x="10368725" y="3155976"/>
            <a:ext cx="71691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10368725" y="3168723"/>
            <a:ext cx="5453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>
                <a:solidFill>
                  <a:srgbClr val="FF0000"/>
                </a:solidFill>
              </a:rPr>
              <a:t>Aprovar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9570866" y="2076073"/>
            <a:ext cx="797859" cy="35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Aguardando aprovação</a:t>
            </a:r>
            <a:endParaRPr lang="pt-BR" sz="800" dirty="0"/>
          </a:p>
        </p:txBody>
      </p:sp>
      <p:cxnSp>
        <p:nvCxnSpPr>
          <p:cNvPr id="30" name="Conector de Seta Reta 29"/>
          <p:cNvCxnSpPr>
            <a:stCxn id="26" idx="0"/>
            <a:endCxn id="29" idx="2"/>
          </p:cNvCxnSpPr>
          <p:nvPr/>
        </p:nvCxnSpPr>
        <p:spPr>
          <a:xfrm flipV="1">
            <a:off x="9969796" y="2427376"/>
            <a:ext cx="0" cy="55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9969795" y="2596129"/>
            <a:ext cx="12234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/>
              <a:t>Enviar para aprovação</a:t>
            </a:r>
            <a:endParaRPr lang="pt-BR" sz="800" dirty="0"/>
          </a:p>
        </p:txBody>
      </p:sp>
      <p:cxnSp>
        <p:nvCxnSpPr>
          <p:cNvPr id="32" name="Conector de Seta Reta 31"/>
          <p:cNvCxnSpPr>
            <a:stCxn id="26" idx="1"/>
          </p:cNvCxnSpPr>
          <p:nvPr/>
        </p:nvCxnSpPr>
        <p:spPr>
          <a:xfrm flipH="1" flipV="1">
            <a:off x="8925148" y="3155976"/>
            <a:ext cx="64571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/>
          <p:cNvSpPr/>
          <p:nvPr/>
        </p:nvSpPr>
        <p:spPr>
          <a:xfrm>
            <a:off x="8078773" y="2980323"/>
            <a:ext cx="846376" cy="35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Aguardando arquivamento</a:t>
            </a:r>
            <a:endParaRPr lang="pt-BR" sz="8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8876631" y="3240407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/>
              <a:t>Enviar para </a:t>
            </a:r>
            <a:endParaRPr lang="pt-BR" sz="800" dirty="0"/>
          </a:p>
          <a:p>
            <a:r>
              <a:rPr lang="pt-BR" sz="800" dirty="0" smtClean="0"/>
              <a:t>arquivamento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9570865" y="3884578"/>
            <a:ext cx="797859" cy="35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Arquivado</a:t>
            </a:r>
            <a:endParaRPr lang="pt-BR" sz="800" dirty="0"/>
          </a:p>
        </p:txBody>
      </p:sp>
      <p:cxnSp>
        <p:nvCxnSpPr>
          <p:cNvPr id="38" name="Conector de Seta Reta 37"/>
          <p:cNvCxnSpPr>
            <a:stCxn id="26" idx="2"/>
          </p:cNvCxnSpPr>
          <p:nvPr/>
        </p:nvCxnSpPr>
        <p:spPr>
          <a:xfrm flipH="1">
            <a:off x="9969795" y="3331629"/>
            <a:ext cx="1" cy="552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9934193" y="3534110"/>
            <a:ext cx="5677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>
                <a:solidFill>
                  <a:srgbClr val="FF0000"/>
                </a:solidFill>
              </a:rPr>
              <a:t>Arquivar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3603058" y="3967624"/>
            <a:ext cx="797859" cy="35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Em revisão</a:t>
            </a:r>
            <a:endParaRPr lang="pt-BR" sz="800" dirty="0"/>
          </a:p>
        </p:txBody>
      </p:sp>
      <p:sp>
        <p:nvSpPr>
          <p:cNvPr id="43" name="Retângulo 42"/>
          <p:cNvSpPr/>
          <p:nvPr/>
        </p:nvSpPr>
        <p:spPr>
          <a:xfrm>
            <a:off x="2088281" y="3967626"/>
            <a:ext cx="797859" cy="3513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Aprovado</a:t>
            </a:r>
            <a:endParaRPr lang="pt-BR" sz="800" dirty="0"/>
          </a:p>
        </p:txBody>
      </p:sp>
      <p:cxnSp>
        <p:nvCxnSpPr>
          <p:cNvPr id="44" name="Conector de Seta Reta 43"/>
          <p:cNvCxnSpPr>
            <a:stCxn id="43" idx="3"/>
          </p:cNvCxnSpPr>
          <p:nvPr/>
        </p:nvCxnSpPr>
        <p:spPr>
          <a:xfrm flipV="1">
            <a:off x="2886140" y="4143276"/>
            <a:ext cx="71691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2886140" y="4156023"/>
            <a:ext cx="5325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>
                <a:solidFill>
                  <a:srgbClr val="FF0000"/>
                </a:solidFill>
              </a:rPr>
              <a:t>Revisar</a:t>
            </a:r>
            <a:endParaRPr lang="pt-BR" sz="800" dirty="0">
              <a:solidFill>
                <a:srgbClr val="FF0000"/>
              </a:solidFill>
            </a:endParaRPr>
          </a:p>
        </p:txBody>
      </p:sp>
      <p:cxnSp>
        <p:nvCxnSpPr>
          <p:cNvPr id="49" name="Conector de Seta Reta 48"/>
          <p:cNvCxnSpPr>
            <a:stCxn id="43" idx="1"/>
          </p:cNvCxnSpPr>
          <p:nvPr/>
        </p:nvCxnSpPr>
        <p:spPr>
          <a:xfrm flipH="1" flipV="1">
            <a:off x="1442563" y="4143276"/>
            <a:ext cx="64571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ângulo 49"/>
          <p:cNvSpPr/>
          <p:nvPr/>
        </p:nvSpPr>
        <p:spPr>
          <a:xfrm>
            <a:off x="596188" y="3967623"/>
            <a:ext cx="846376" cy="35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Aguardando arquivamento</a:t>
            </a:r>
            <a:endParaRPr lang="pt-BR" sz="800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1394046" y="4227707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>
                <a:solidFill>
                  <a:srgbClr val="FF0000"/>
                </a:solidFill>
              </a:rPr>
              <a:t>Enviar para </a:t>
            </a:r>
            <a:endParaRPr lang="pt-BR" sz="800" dirty="0">
              <a:solidFill>
                <a:srgbClr val="FF0000"/>
              </a:solidFill>
            </a:endParaRPr>
          </a:p>
          <a:p>
            <a:r>
              <a:rPr lang="pt-BR" sz="800" dirty="0" smtClean="0">
                <a:solidFill>
                  <a:srgbClr val="FF0000"/>
                </a:solidFill>
              </a:rPr>
              <a:t>arquivamento</a:t>
            </a:r>
          </a:p>
        </p:txBody>
      </p:sp>
      <p:sp>
        <p:nvSpPr>
          <p:cNvPr id="52" name="Retângulo 51"/>
          <p:cNvSpPr/>
          <p:nvPr/>
        </p:nvSpPr>
        <p:spPr>
          <a:xfrm>
            <a:off x="2088280" y="4871878"/>
            <a:ext cx="797859" cy="35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Arquivado</a:t>
            </a:r>
            <a:endParaRPr lang="pt-BR" sz="800" dirty="0"/>
          </a:p>
        </p:txBody>
      </p:sp>
      <p:cxnSp>
        <p:nvCxnSpPr>
          <p:cNvPr id="53" name="Conector de Seta Reta 52"/>
          <p:cNvCxnSpPr>
            <a:stCxn id="43" idx="2"/>
          </p:cNvCxnSpPr>
          <p:nvPr/>
        </p:nvCxnSpPr>
        <p:spPr>
          <a:xfrm flipH="1">
            <a:off x="2487210" y="4318929"/>
            <a:ext cx="1" cy="552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2451608" y="4521410"/>
            <a:ext cx="5677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>
                <a:solidFill>
                  <a:srgbClr val="FF0000"/>
                </a:solidFill>
              </a:rPr>
              <a:t>Arquivar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6751143" y="4826964"/>
            <a:ext cx="797859" cy="35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Em revisão</a:t>
            </a:r>
            <a:endParaRPr lang="pt-BR" sz="800" dirty="0"/>
          </a:p>
        </p:txBody>
      </p:sp>
      <p:sp>
        <p:nvSpPr>
          <p:cNvPr id="56" name="Retângulo 55"/>
          <p:cNvSpPr/>
          <p:nvPr/>
        </p:nvSpPr>
        <p:spPr>
          <a:xfrm>
            <a:off x="5227404" y="4826966"/>
            <a:ext cx="806822" cy="3513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Aguardando </a:t>
            </a:r>
            <a:r>
              <a:rPr lang="pt-BR" sz="800" dirty="0" smtClean="0"/>
              <a:t>arquivamento</a:t>
            </a:r>
            <a:endParaRPr lang="pt-BR" sz="800" dirty="0"/>
          </a:p>
        </p:txBody>
      </p:sp>
      <p:cxnSp>
        <p:nvCxnSpPr>
          <p:cNvPr id="57" name="Conector de Seta Reta 56"/>
          <p:cNvCxnSpPr>
            <a:stCxn id="56" idx="3"/>
          </p:cNvCxnSpPr>
          <p:nvPr/>
        </p:nvCxnSpPr>
        <p:spPr>
          <a:xfrm flipV="1">
            <a:off x="6034226" y="5002616"/>
            <a:ext cx="71691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6034225" y="5015363"/>
            <a:ext cx="5325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>
                <a:solidFill>
                  <a:srgbClr val="FF0000"/>
                </a:solidFill>
              </a:rPr>
              <a:t>Revisar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5236366" y="3922713"/>
            <a:ext cx="797859" cy="35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Arquivado</a:t>
            </a:r>
            <a:endParaRPr lang="pt-BR" sz="800" dirty="0"/>
          </a:p>
        </p:txBody>
      </p:sp>
      <p:cxnSp>
        <p:nvCxnSpPr>
          <p:cNvPr id="60" name="Conector de Seta Reta 59"/>
          <p:cNvCxnSpPr>
            <a:stCxn id="56" idx="0"/>
            <a:endCxn id="59" idx="2"/>
          </p:cNvCxnSpPr>
          <p:nvPr/>
        </p:nvCxnSpPr>
        <p:spPr>
          <a:xfrm flipV="1">
            <a:off x="5630815" y="4274016"/>
            <a:ext cx="4481" cy="55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/>
          <p:cNvSpPr txBox="1"/>
          <p:nvPr/>
        </p:nvSpPr>
        <p:spPr>
          <a:xfrm>
            <a:off x="5635295" y="4442769"/>
            <a:ext cx="5677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>
                <a:solidFill>
                  <a:srgbClr val="FF0000"/>
                </a:solidFill>
              </a:rPr>
              <a:t>Arquivar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6377118" y="2866528"/>
            <a:ext cx="806822" cy="3513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Arquivado</a:t>
            </a:r>
            <a:endParaRPr lang="pt-BR" sz="800" dirty="0"/>
          </a:p>
        </p:txBody>
      </p:sp>
      <p:sp>
        <p:nvSpPr>
          <p:cNvPr id="65" name="Retângulo 64"/>
          <p:cNvSpPr/>
          <p:nvPr/>
        </p:nvSpPr>
        <p:spPr>
          <a:xfrm>
            <a:off x="6386080" y="1962275"/>
            <a:ext cx="797859" cy="35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Aprovado</a:t>
            </a:r>
            <a:endParaRPr lang="pt-BR" sz="800" dirty="0"/>
          </a:p>
        </p:txBody>
      </p:sp>
      <p:cxnSp>
        <p:nvCxnSpPr>
          <p:cNvPr id="66" name="Conector de Seta Reta 65"/>
          <p:cNvCxnSpPr>
            <a:stCxn id="64" idx="0"/>
            <a:endCxn id="65" idx="2"/>
          </p:cNvCxnSpPr>
          <p:nvPr/>
        </p:nvCxnSpPr>
        <p:spPr>
          <a:xfrm flipV="1">
            <a:off x="6780529" y="2313578"/>
            <a:ext cx="4481" cy="55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/>
          <p:cNvSpPr txBox="1"/>
          <p:nvPr/>
        </p:nvSpPr>
        <p:spPr>
          <a:xfrm>
            <a:off x="6792501" y="2482331"/>
            <a:ext cx="5453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>
                <a:solidFill>
                  <a:srgbClr val="FF0000"/>
                </a:solidFill>
              </a:rPr>
              <a:t>Aprovar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69" name="CaixaDeTexto 68"/>
          <p:cNvSpPr txBox="1"/>
          <p:nvPr/>
        </p:nvSpPr>
        <p:spPr>
          <a:xfrm>
            <a:off x="1731735" y="1614141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Em autoria</a:t>
            </a:r>
            <a:endParaRPr lang="pt-BR" sz="1400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10991015" y="1914936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Em revisão</a:t>
            </a:r>
            <a:endParaRPr lang="pt-BR" sz="1400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6812988" y="1546003"/>
            <a:ext cx="1033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Arquivado</a:t>
            </a:r>
            <a:endParaRPr lang="pt-BR" sz="1400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4025270" y="3551203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Aprovado</a:t>
            </a:r>
            <a:endParaRPr lang="pt-BR" sz="1400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7886194" y="4924418"/>
            <a:ext cx="42947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 smtClean="0"/>
              <a:t>Observações: em vermelho, ações exclusivas de editor/editor chefe</a:t>
            </a:r>
            <a:endParaRPr lang="pt-BR" sz="1000" b="1" dirty="0"/>
          </a:p>
        </p:txBody>
      </p:sp>
    </p:spTree>
    <p:extLst>
      <p:ext uri="{BB962C8B-B14F-4D97-AF65-F5344CB8AC3E}">
        <p14:creationId xmlns:p14="http://schemas.microsoft.com/office/powerpoint/2010/main" val="308905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6" grpId="0" animBg="1"/>
      <p:bldP spid="74" grpId="0" animBg="1"/>
      <p:bldP spid="72" grpId="0" animBg="1"/>
      <p:bldP spid="73" grpId="0"/>
      <p:bldP spid="70" grpId="0" animBg="1"/>
      <p:bldP spid="71" grpId="0"/>
      <p:bldP spid="17" grpId="0" animBg="1"/>
      <p:bldP spid="18" grpId="0" animBg="1"/>
      <p:bldP spid="20" grpId="0"/>
      <p:bldP spid="21" grpId="0" animBg="1"/>
      <p:bldP spid="23" grpId="0"/>
      <p:bldP spid="25" grpId="0" animBg="1"/>
      <p:bldP spid="26" grpId="0" animBg="1"/>
      <p:bldP spid="28" grpId="0"/>
      <p:bldP spid="29" grpId="0" animBg="1"/>
      <p:bldP spid="31" grpId="0"/>
      <p:bldP spid="35" grpId="0" animBg="1"/>
      <p:bldP spid="36" grpId="0"/>
      <p:bldP spid="37" grpId="0" animBg="1"/>
      <p:bldP spid="41" grpId="0"/>
      <p:bldP spid="42" grpId="0" animBg="1"/>
      <p:bldP spid="43" grpId="0" animBg="1"/>
      <p:bldP spid="45" grpId="0"/>
      <p:bldP spid="50" grpId="0" animBg="1"/>
      <p:bldP spid="51" grpId="0"/>
      <p:bldP spid="52" grpId="0" animBg="1"/>
      <p:bldP spid="54" grpId="0"/>
      <p:bldP spid="55" grpId="0" animBg="1"/>
      <p:bldP spid="56" grpId="0" animBg="1"/>
      <p:bldP spid="58" grpId="0"/>
      <p:bldP spid="59" grpId="0" animBg="1"/>
      <p:bldP spid="61" grpId="0"/>
      <p:bldP spid="64" grpId="0" animBg="1"/>
      <p:bldP spid="65" grpId="0" animBg="1"/>
      <p:bldP spid="67" grpId="0"/>
      <p:bldP spid="75" grpId="0"/>
      <p:bldP spid="77" grpId="0"/>
      <p:bldP spid="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de Seta Reta 14"/>
          <p:cNvCxnSpPr/>
          <p:nvPr/>
        </p:nvCxnSpPr>
        <p:spPr>
          <a:xfrm flipV="1">
            <a:off x="3137647" y="2749543"/>
            <a:ext cx="909271" cy="1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4046918" y="2584891"/>
            <a:ext cx="797859" cy="35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Em autoria</a:t>
            </a:r>
            <a:endParaRPr lang="pt-BR" sz="8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3137647" y="2770526"/>
            <a:ext cx="8611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/>
              <a:t>Criar conteúdo</a:t>
            </a:r>
            <a:endParaRPr lang="pt-BR" sz="800" dirty="0"/>
          </a:p>
        </p:txBody>
      </p:sp>
      <p:sp>
        <p:nvSpPr>
          <p:cNvPr id="24" name="Retângulo 23"/>
          <p:cNvSpPr/>
          <p:nvPr/>
        </p:nvSpPr>
        <p:spPr>
          <a:xfrm>
            <a:off x="5643955" y="2584891"/>
            <a:ext cx="797859" cy="35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Aguardando aprovação</a:t>
            </a:r>
            <a:endParaRPr lang="pt-BR" sz="800" dirty="0"/>
          </a:p>
        </p:txBody>
      </p:sp>
      <p:cxnSp>
        <p:nvCxnSpPr>
          <p:cNvPr id="25" name="Conector de Seta Reta 24"/>
          <p:cNvCxnSpPr/>
          <p:nvPr/>
        </p:nvCxnSpPr>
        <p:spPr>
          <a:xfrm flipV="1">
            <a:off x="4844777" y="2770068"/>
            <a:ext cx="740908" cy="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4844777" y="277052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/>
              <a:t>Enviar para </a:t>
            </a:r>
          </a:p>
          <a:p>
            <a:r>
              <a:rPr lang="pt-BR" sz="800" dirty="0" smtClean="0"/>
              <a:t>aprovação</a:t>
            </a:r>
            <a:endParaRPr lang="pt-BR" sz="800" dirty="0"/>
          </a:p>
        </p:txBody>
      </p:sp>
      <p:cxnSp>
        <p:nvCxnSpPr>
          <p:cNvPr id="71" name="Conector de Seta Reta 70"/>
          <p:cNvCxnSpPr/>
          <p:nvPr/>
        </p:nvCxnSpPr>
        <p:spPr>
          <a:xfrm flipV="1">
            <a:off x="3137647" y="1954306"/>
            <a:ext cx="0" cy="67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/>
          <p:cNvSpPr txBox="1"/>
          <p:nvPr/>
        </p:nvSpPr>
        <p:spPr>
          <a:xfrm>
            <a:off x="3137647" y="2184026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/>
              <a:t>Criar conteúdo/enviar para </a:t>
            </a:r>
          </a:p>
          <a:p>
            <a:r>
              <a:rPr lang="pt-BR" sz="800" dirty="0" smtClean="0"/>
              <a:t>aprovação</a:t>
            </a:r>
            <a:endParaRPr lang="pt-BR" sz="800" dirty="0"/>
          </a:p>
        </p:txBody>
      </p:sp>
      <p:grpSp>
        <p:nvGrpSpPr>
          <p:cNvPr id="76" name="Agrupar 75"/>
          <p:cNvGrpSpPr/>
          <p:nvPr/>
        </p:nvGrpSpPr>
        <p:grpSpPr>
          <a:xfrm>
            <a:off x="2518542" y="2476649"/>
            <a:ext cx="443633" cy="586837"/>
            <a:chOff x="1815473" y="766547"/>
            <a:chExt cx="443633" cy="586837"/>
          </a:xfrm>
        </p:grpSpPr>
        <p:pic>
          <p:nvPicPr>
            <p:cNvPr id="5" name="Gráfico 7" descr="Usuário com preenchimento sólido">
              <a:extLst>
                <a:ext uri="{FF2B5EF4-FFF2-40B4-BE49-F238E27FC236}">
                  <a16:creationId xmlns:a16="http://schemas.microsoft.com/office/drawing/2014/main" id="{E41760D9-4EC4-4499-A010-BBD1812C7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xmlns:lc="http://schemas.openxmlformats.org/drawingml/2006/lockedCanvas" r:embed="rId3"/>
                </a:ext>
              </a:extLst>
            </a:blip>
            <a:stretch>
              <a:fillRect/>
            </a:stretch>
          </p:blipFill>
          <p:spPr>
            <a:xfrm>
              <a:off x="1815473" y="766547"/>
              <a:ext cx="443633" cy="443633"/>
            </a:xfrm>
            <a:prstGeom prst="rect">
              <a:avLst/>
            </a:prstGeom>
          </p:spPr>
        </p:pic>
        <p:sp>
          <p:nvSpPr>
            <p:cNvPr id="75" name="CaixaDeTexto 74"/>
            <p:cNvSpPr txBox="1"/>
            <p:nvPr/>
          </p:nvSpPr>
          <p:spPr>
            <a:xfrm>
              <a:off x="1827578" y="1137940"/>
              <a:ext cx="4315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/>
                <a:t>Autor</a:t>
              </a:r>
              <a:endParaRPr lang="pt-BR" sz="800" dirty="0"/>
            </a:p>
          </p:txBody>
        </p:sp>
      </p:grpSp>
      <p:sp>
        <p:nvSpPr>
          <p:cNvPr id="88" name="Retângulo Arredondado 87"/>
          <p:cNvSpPr/>
          <p:nvPr/>
        </p:nvSpPr>
        <p:spPr>
          <a:xfrm>
            <a:off x="10596656" y="2912003"/>
            <a:ext cx="1416423" cy="365047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Conteúdo foi enviado para o editor</a:t>
            </a:r>
            <a:endParaRPr lang="pt-BR" sz="800" dirty="0"/>
          </a:p>
        </p:txBody>
      </p:sp>
      <p:sp>
        <p:nvSpPr>
          <p:cNvPr id="89" name="Retângulo Arredondado 88"/>
          <p:cNvSpPr/>
          <p:nvPr/>
        </p:nvSpPr>
        <p:spPr>
          <a:xfrm>
            <a:off x="10464580" y="2506061"/>
            <a:ext cx="1550894" cy="365047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Conteúdo foi enviado para o editor chefe</a:t>
            </a:r>
            <a:endParaRPr lang="pt-BR" sz="800" dirty="0"/>
          </a:p>
        </p:txBody>
      </p:sp>
      <p:sp>
        <p:nvSpPr>
          <p:cNvPr id="92" name="Retângulo 91"/>
          <p:cNvSpPr/>
          <p:nvPr/>
        </p:nvSpPr>
        <p:spPr>
          <a:xfrm>
            <a:off x="9177838" y="4853794"/>
            <a:ext cx="2837636" cy="744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9177838" y="4853794"/>
            <a:ext cx="251062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800" dirty="0"/>
              <a:t>Visualização do conteúdo na administração– </a:t>
            </a:r>
            <a:r>
              <a:rPr lang="pt-BR" sz="800" dirty="0" smtClean="0"/>
              <a:t>Autor</a:t>
            </a:r>
            <a:endParaRPr lang="pt-BR" sz="800" dirty="0"/>
          </a:p>
        </p:txBody>
      </p:sp>
      <p:sp>
        <p:nvSpPr>
          <p:cNvPr id="94" name="Retângulo 93"/>
          <p:cNvSpPr/>
          <p:nvPr/>
        </p:nvSpPr>
        <p:spPr>
          <a:xfrm>
            <a:off x="9177838" y="4125601"/>
            <a:ext cx="2837636" cy="694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5" name="CaixaDeTexto 94"/>
          <p:cNvSpPr txBox="1"/>
          <p:nvPr/>
        </p:nvSpPr>
        <p:spPr>
          <a:xfrm>
            <a:off x="9177838" y="4125601"/>
            <a:ext cx="2533066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800" dirty="0" smtClean="0"/>
              <a:t>Visualização do conteúdo na administração– Editor</a:t>
            </a:r>
            <a:endParaRPr lang="pt-BR" sz="800" dirty="0"/>
          </a:p>
        </p:txBody>
      </p:sp>
      <p:sp>
        <p:nvSpPr>
          <p:cNvPr id="96" name="Retângulo Arredondado 95"/>
          <p:cNvSpPr/>
          <p:nvPr/>
        </p:nvSpPr>
        <p:spPr>
          <a:xfrm>
            <a:off x="9196095" y="4464474"/>
            <a:ext cx="699247" cy="20573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 smtClean="0"/>
              <a:t>conteudo</a:t>
            </a:r>
            <a:endParaRPr lang="pt-BR" sz="800" dirty="0"/>
          </a:p>
        </p:txBody>
      </p:sp>
      <p:sp>
        <p:nvSpPr>
          <p:cNvPr id="97" name="Retângulo Arredondado 96"/>
          <p:cNvSpPr/>
          <p:nvPr/>
        </p:nvSpPr>
        <p:spPr>
          <a:xfrm>
            <a:off x="9196094" y="5220644"/>
            <a:ext cx="699247" cy="20573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 smtClean="0"/>
              <a:t>conteudo</a:t>
            </a:r>
            <a:endParaRPr lang="pt-BR" sz="800" dirty="0"/>
          </a:p>
        </p:txBody>
      </p:sp>
      <p:sp>
        <p:nvSpPr>
          <p:cNvPr id="98" name="Retângulo 97"/>
          <p:cNvSpPr/>
          <p:nvPr/>
        </p:nvSpPr>
        <p:spPr>
          <a:xfrm>
            <a:off x="9177838" y="3358840"/>
            <a:ext cx="2837636" cy="744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9177838" y="3358840"/>
            <a:ext cx="2837636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800" dirty="0"/>
              <a:t>Visualização do conteúdo na administração– </a:t>
            </a:r>
            <a:r>
              <a:rPr lang="pt-BR" sz="800" dirty="0" smtClean="0"/>
              <a:t>Editor Chefe</a:t>
            </a:r>
            <a:endParaRPr lang="pt-BR" sz="800" dirty="0"/>
          </a:p>
        </p:txBody>
      </p:sp>
      <p:sp>
        <p:nvSpPr>
          <p:cNvPr id="100" name="Retângulo Arredondado 99"/>
          <p:cNvSpPr/>
          <p:nvPr/>
        </p:nvSpPr>
        <p:spPr>
          <a:xfrm>
            <a:off x="9196094" y="3725690"/>
            <a:ext cx="699247" cy="20573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 smtClean="0"/>
              <a:t>conteudo</a:t>
            </a:r>
            <a:endParaRPr lang="pt-BR" sz="800" dirty="0"/>
          </a:p>
        </p:txBody>
      </p:sp>
      <p:sp>
        <p:nvSpPr>
          <p:cNvPr id="102" name="Retângulo 101"/>
          <p:cNvSpPr/>
          <p:nvPr/>
        </p:nvSpPr>
        <p:spPr>
          <a:xfrm>
            <a:off x="2770354" y="1542212"/>
            <a:ext cx="797859" cy="35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Aguardando aprovação</a:t>
            </a:r>
            <a:endParaRPr lang="pt-BR" sz="800" dirty="0"/>
          </a:p>
        </p:txBody>
      </p:sp>
      <p:sp>
        <p:nvSpPr>
          <p:cNvPr id="103" name="Losango 102"/>
          <p:cNvSpPr/>
          <p:nvPr/>
        </p:nvSpPr>
        <p:spPr>
          <a:xfrm>
            <a:off x="2974280" y="2602699"/>
            <a:ext cx="315685" cy="31568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5" name="Conector de Seta Reta 104"/>
          <p:cNvCxnSpPr/>
          <p:nvPr/>
        </p:nvCxnSpPr>
        <p:spPr>
          <a:xfrm flipV="1">
            <a:off x="3137647" y="5198486"/>
            <a:ext cx="909271" cy="1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tângulo 105"/>
          <p:cNvSpPr/>
          <p:nvPr/>
        </p:nvSpPr>
        <p:spPr>
          <a:xfrm>
            <a:off x="4046918" y="5033834"/>
            <a:ext cx="797859" cy="35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Aprovado</a:t>
            </a:r>
            <a:endParaRPr lang="pt-BR" sz="800" dirty="0"/>
          </a:p>
        </p:txBody>
      </p:sp>
      <p:sp>
        <p:nvSpPr>
          <p:cNvPr id="107" name="CaixaDeTexto 106"/>
          <p:cNvSpPr txBox="1"/>
          <p:nvPr/>
        </p:nvSpPr>
        <p:spPr>
          <a:xfrm>
            <a:off x="3338189" y="5217136"/>
            <a:ext cx="5453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/>
              <a:t>Aprovar</a:t>
            </a:r>
            <a:endParaRPr lang="pt-BR" sz="800" dirty="0"/>
          </a:p>
        </p:txBody>
      </p:sp>
      <p:cxnSp>
        <p:nvCxnSpPr>
          <p:cNvPr id="108" name="Conector de Seta Reta 107"/>
          <p:cNvCxnSpPr/>
          <p:nvPr/>
        </p:nvCxnSpPr>
        <p:spPr>
          <a:xfrm flipV="1">
            <a:off x="3137647" y="4403249"/>
            <a:ext cx="0" cy="67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aixaDeTexto 108"/>
          <p:cNvSpPr txBox="1"/>
          <p:nvPr/>
        </p:nvSpPr>
        <p:spPr>
          <a:xfrm>
            <a:off x="3132122" y="4624089"/>
            <a:ext cx="5325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/>
              <a:t>Revisar</a:t>
            </a:r>
            <a:endParaRPr lang="pt-BR" sz="800" dirty="0"/>
          </a:p>
        </p:txBody>
      </p:sp>
      <p:grpSp>
        <p:nvGrpSpPr>
          <p:cNvPr id="110" name="Agrupar 109"/>
          <p:cNvGrpSpPr/>
          <p:nvPr/>
        </p:nvGrpSpPr>
        <p:grpSpPr>
          <a:xfrm>
            <a:off x="2518542" y="4925592"/>
            <a:ext cx="466075" cy="586837"/>
            <a:chOff x="1815473" y="766547"/>
            <a:chExt cx="466075" cy="586837"/>
          </a:xfrm>
        </p:grpSpPr>
        <p:pic>
          <p:nvPicPr>
            <p:cNvPr id="111" name="Gráfico 7" descr="Usuário com preenchimento sólido">
              <a:extLst>
                <a:ext uri="{FF2B5EF4-FFF2-40B4-BE49-F238E27FC236}">
                  <a16:creationId xmlns:a16="http://schemas.microsoft.com/office/drawing/2014/main" id="{E41760D9-4EC4-4499-A010-BBD1812C7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xmlns:lc="http://schemas.openxmlformats.org/drawingml/2006/lockedCanvas" r:embed="rId3"/>
                </a:ext>
              </a:extLst>
            </a:blip>
            <a:stretch>
              <a:fillRect/>
            </a:stretch>
          </p:blipFill>
          <p:spPr>
            <a:xfrm>
              <a:off x="1815473" y="766547"/>
              <a:ext cx="443633" cy="443633"/>
            </a:xfrm>
            <a:prstGeom prst="rect">
              <a:avLst/>
            </a:prstGeom>
          </p:spPr>
        </p:pic>
        <p:sp>
          <p:nvSpPr>
            <p:cNvPr id="112" name="CaixaDeTexto 111"/>
            <p:cNvSpPr txBox="1"/>
            <p:nvPr/>
          </p:nvSpPr>
          <p:spPr>
            <a:xfrm>
              <a:off x="1827578" y="1137940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/>
                <a:t>Editor</a:t>
              </a:r>
              <a:endParaRPr lang="pt-BR" sz="800" dirty="0"/>
            </a:p>
          </p:txBody>
        </p:sp>
      </p:grpSp>
      <p:sp>
        <p:nvSpPr>
          <p:cNvPr id="113" name="Retângulo 112"/>
          <p:cNvSpPr/>
          <p:nvPr/>
        </p:nvSpPr>
        <p:spPr>
          <a:xfrm>
            <a:off x="2770354" y="3991155"/>
            <a:ext cx="797859" cy="35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Em revisão</a:t>
            </a:r>
            <a:endParaRPr lang="pt-BR" sz="800" dirty="0"/>
          </a:p>
        </p:txBody>
      </p:sp>
      <p:sp>
        <p:nvSpPr>
          <p:cNvPr id="114" name="Losango 113"/>
          <p:cNvSpPr/>
          <p:nvPr/>
        </p:nvSpPr>
        <p:spPr>
          <a:xfrm>
            <a:off x="2974280" y="5051642"/>
            <a:ext cx="315685" cy="31568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Retângulo 114"/>
          <p:cNvSpPr/>
          <p:nvPr/>
        </p:nvSpPr>
        <p:spPr>
          <a:xfrm>
            <a:off x="2575389" y="3789728"/>
            <a:ext cx="1153929" cy="1722701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CaixaDeTexto 115"/>
          <p:cNvSpPr txBox="1"/>
          <p:nvPr/>
        </p:nvSpPr>
        <p:spPr>
          <a:xfrm>
            <a:off x="2547959" y="3559237"/>
            <a:ext cx="12426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/>
              <a:t>Suponha este caminho</a:t>
            </a:r>
            <a:endParaRPr lang="pt-BR" sz="800" dirty="0"/>
          </a:p>
        </p:txBody>
      </p:sp>
      <p:cxnSp>
        <p:nvCxnSpPr>
          <p:cNvPr id="139" name="Conector de Seta Reta 138"/>
          <p:cNvCxnSpPr/>
          <p:nvPr/>
        </p:nvCxnSpPr>
        <p:spPr>
          <a:xfrm flipV="1">
            <a:off x="5893741" y="1684911"/>
            <a:ext cx="909271" cy="1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tângulo 139"/>
          <p:cNvSpPr/>
          <p:nvPr/>
        </p:nvSpPr>
        <p:spPr>
          <a:xfrm>
            <a:off x="6803012" y="1520259"/>
            <a:ext cx="819465" cy="35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Aguardando arquivamento</a:t>
            </a:r>
            <a:endParaRPr lang="pt-BR" sz="800" dirty="0"/>
          </a:p>
        </p:txBody>
      </p:sp>
      <p:sp>
        <p:nvSpPr>
          <p:cNvPr id="141" name="CaixaDeTexto 140"/>
          <p:cNvSpPr txBox="1"/>
          <p:nvPr/>
        </p:nvSpPr>
        <p:spPr>
          <a:xfrm>
            <a:off x="6094283" y="1703561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/>
              <a:t>Enviar para </a:t>
            </a:r>
          </a:p>
          <a:p>
            <a:r>
              <a:rPr lang="pt-BR" sz="800" dirty="0" smtClean="0"/>
              <a:t>arquivamento</a:t>
            </a:r>
            <a:endParaRPr lang="pt-BR" sz="800" dirty="0"/>
          </a:p>
        </p:txBody>
      </p:sp>
      <p:cxnSp>
        <p:nvCxnSpPr>
          <p:cNvPr id="142" name="Conector de Seta Reta 141"/>
          <p:cNvCxnSpPr/>
          <p:nvPr/>
        </p:nvCxnSpPr>
        <p:spPr>
          <a:xfrm flipH="1" flipV="1">
            <a:off x="4799280" y="1687160"/>
            <a:ext cx="1010257" cy="8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aixaDeTexto 142"/>
          <p:cNvSpPr txBox="1"/>
          <p:nvPr/>
        </p:nvSpPr>
        <p:spPr>
          <a:xfrm>
            <a:off x="4878435" y="1733127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/>
              <a:t>Enviar para </a:t>
            </a:r>
          </a:p>
          <a:p>
            <a:r>
              <a:rPr lang="pt-BR" sz="800" dirty="0" smtClean="0"/>
              <a:t>aprovação</a:t>
            </a:r>
            <a:endParaRPr lang="pt-BR" sz="800" dirty="0"/>
          </a:p>
        </p:txBody>
      </p:sp>
      <p:grpSp>
        <p:nvGrpSpPr>
          <p:cNvPr id="144" name="Agrupar 143"/>
          <p:cNvGrpSpPr/>
          <p:nvPr/>
        </p:nvGrpSpPr>
        <p:grpSpPr>
          <a:xfrm>
            <a:off x="5682928" y="1860479"/>
            <a:ext cx="443633" cy="586837"/>
            <a:chOff x="1815473" y="766547"/>
            <a:chExt cx="443633" cy="586837"/>
          </a:xfrm>
        </p:grpSpPr>
        <p:pic>
          <p:nvPicPr>
            <p:cNvPr id="145" name="Gráfico 7" descr="Usuário com preenchimento sólido">
              <a:extLst>
                <a:ext uri="{FF2B5EF4-FFF2-40B4-BE49-F238E27FC236}">
                  <a16:creationId xmlns:a16="http://schemas.microsoft.com/office/drawing/2014/main" id="{E41760D9-4EC4-4499-A010-BBD1812C7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xmlns:lc="http://schemas.openxmlformats.org/drawingml/2006/lockedCanvas" r:embed="rId3"/>
                </a:ext>
              </a:extLst>
            </a:blip>
            <a:stretch>
              <a:fillRect/>
            </a:stretch>
          </p:blipFill>
          <p:spPr>
            <a:xfrm>
              <a:off x="1815473" y="766547"/>
              <a:ext cx="443633" cy="443633"/>
            </a:xfrm>
            <a:prstGeom prst="rect">
              <a:avLst/>
            </a:prstGeom>
          </p:spPr>
        </p:pic>
        <p:sp>
          <p:nvSpPr>
            <p:cNvPr id="146" name="CaixaDeTexto 145"/>
            <p:cNvSpPr txBox="1"/>
            <p:nvPr/>
          </p:nvSpPr>
          <p:spPr>
            <a:xfrm>
              <a:off x="1827578" y="1137940"/>
              <a:ext cx="4315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/>
                <a:t>Autor</a:t>
              </a:r>
              <a:endParaRPr lang="pt-BR" sz="800" dirty="0"/>
            </a:p>
          </p:txBody>
        </p:sp>
      </p:grpSp>
      <p:sp>
        <p:nvSpPr>
          <p:cNvPr id="147" name="Retângulo 146"/>
          <p:cNvSpPr/>
          <p:nvPr/>
        </p:nvSpPr>
        <p:spPr>
          <a:xfrm>
            <a:off x="3998780" y="1515882"/>
            <a:ext cx="797859" cy="35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Aguardando </a:t>
            </a:r>
            <a:r>
              <a:rPr lang="pt-BR" sz="800" dirty="0" smtClean="0"/>
              <a:t>aprovação</a:t>
            </a:r>
            <a:endParaRPr lang="pt-BR" sz="800" dirty="0"/>
          </a:p>
        </p:txBody>
      </p:sp>
      <p:sp>
        <p:nvSpPr>
          <p:cNvPr id="148" name="Losango 147"/>
          <p:cNvSpPr/>
          <p:nvPr/>
        </p:nvSpPr>
        <p:spPr>
          <a:xfrm>
            <a:off x="5730374" y="1538067"/>
            <a:ext cx="315685" cy="31568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9" name="Retângulo 148"/>
          <p:cNvSpPr/>
          <p:nvPr/>
        </p:nvSpPr>
        <p:spPr>
          <a:xfrm>
            <a:off x="5400682" y="1412017"/>
            <a:ext cx="2374826" cy="586837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CaixaDeTexto 149"/>
          <p:cNvSpPr txBox="1"/>
          <p:nvPr/>
        </p:nvSpPr>
        <p:spPr>
          <a:xfrm>
            <a:off x="6603530" y="2042603"/>
            <a:ext cx="12426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/>
              <a:t>Suponha este caminho</a:t>
            </a:r>
            <a:endParaRPr lang="pt-BR" sz="800" dirty="0"/>
          </a:p>
        </p:txBody>
      </p:sp>
      <p:sp>
        <p:nvSpPr>
          <p:cNvPr id="152" name="Texto Explicativo em Nuvem 151"/>
          <p:cNvSpPr/>
          <p:nvPr/>
        </p:nvSpPr>
        <p:spPr>
          <a:xfrm>
            <a:off x="10204603" y="1187769"/>
            <a:ext cx="1730418" cy="1064852"/>
          </a:xfrm>
          <a:prstGeom prst="cloudCallout">
            <a:avLst>
              <a:gd name="adj1" fmla="val 3516"/>
              <a:gd name="adj2" fmla="val 667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A única diferença entre editor e editor chefe é em relação a visualização abaixo</a:t>
            </a:r>
            <a:endParaRPr lang="pt-BR" sz="800" dirty="0"/>
          </a:p>
        </p:txBody>
      </p:sp>
      <p:cxnSp>
        <p:nvCxnSpPr>
          <p:cNvPr id="153" name="Conector de Seta Reta 152"/>
          <p:cNvCxnSpPr/>
          <p:nvPr/>
        </p:nvCxnSpPr>
        <p:spPr>
          <a:xfrm flipV="1">
            <a:off x="6284721" y="5213533"/>
            <a:ext cx="909271" cy="1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tângulo 153"/>
          <p:cNvSpPr/>
          <p:nvPr/>
        </p:nvSpPr>
        <p:spPr>
          <a:xfrm>
            <a:off x="7193992" y="5048881"/>
            <a:ext cx="797859" cy="35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Em revisão</a:t>
            </a:r>
            <a:endParaRPr lang="pt-BR" sz="800" dirty="0"/>
          </a:p>
        </p:txBody>
      </p:sp>
      <p:sp>
        <p:nvSpPr>
          <p:cNvPr id="155" name="CaixaDeTexto 154"/>
          <p:cNvSpPr txBox="1"/>
          <p:nvPr/>
        </p:nvSpPr>
        <p:spPr>
          <a:xfrm>
            <a:off x="6485263" y="5232183"/>
            <a:ext cx="5325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/>
              <a:t>Revisar</a:t>
            </a:r>
            <a:endParaRPr lang="pt-BR" sz="800" dirty="0"/>
          </a:p>
        </p:txBody>
      </p:sp>
      <p:cxnSp>
        <p:nvCxnSpPr>
          <p:cNvPr id="156" name="Conector de Seta Reta 155"/>
          <p:cNvCxnSpPr/>
          <p:nvPr/>
        </p:nvCxnSpPr>
        <p:spPr>
          <a:xfrm flipV="1">
            <a:off x="6284721" y="4418296"/>
            <a:ext cx="0" cy="67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aixaDeTexto 156"/>
          <p:cNvSpPr txBox="1"/>
          <p:nvPr/>
        </p:nvSpPr>
        <p:spPr>
          <a:xfrm>
            <a:off x="6279196" y="4639136"/>
            <a:ext cx="5677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/>
              <a:t>Arquivar</a:t>
            </a:r>
            <a:endParaRPr lang="pt-BR" sz="800" dirty="0"/>
          </a:p>
        </p:txBody>
      </p:sp>
      <p:grpSp>
        <p:nvGrpSpPr>
          <p:cNvPr id="158" name="Agrupar 157"/>
          <p:cNvGrpSpPr/>
          <p:nvPr/>
        </p:nvGrpSpPr>
        <p:grpSpPr>
          <a:xfrm>
            <a:off x="5665616" y="4940639"/>
            <a:ext cx="466075" cy="586837"/>
            <a:chOff x="1815473" y="766547"/>
            <a:chExt cx="466075" cy="586837"/>
          </a:xfrm>
        </p:grpSpPr>
        <p:pic>
          <p:nvPicPr>
            <p:cNvPr id="159" name="Gráfico 7" descr="Usuário com preenchimento sólido">
              <a:extLst>
                <a:ext uri="{FF2B5EF4-FFF2-40B4-BE49-F238E27FC236}">
                  <a16:creationId xmlns:a16="http://schemas.microsoft.com/office/drawing/2014/main" id="{E41760D9-4EC4-4499-A010-BBD1812C7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xmlns:lc="http://schemas.openxmlformats.org/drawingml/2006/lockedCanvas" r:embed="rId3"/>
                </a:ext>
              </a:extLst>
            </a:blip>
            <a:stretch>
              <a:fillRect/>
            </a:stretch>
          </p:blipFill>
          <p:spPr>
            <a:xfrm>
              <a:off x="1815473" y="766547"/>
              <a:ext cx="443633" cy="443633"/>
            </a:xfrm>
            <a:prstGeom prst="rect">
              <a:avLst/>
            </a:prstGeom>
          </p:spPr>
        </p:pic>
        <p:sp>
          <p:nvSpPr>
            <p:cNvPr id="160" name="CaixaDeTexto 159"/>
            <p:cNvSpPr txBox="1"/>
            <p:nvPr/>
          </p:nvSpPr>
          <p:spPr>
            <a:xfrm>
              <a:off x="1827578" y="1137940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/>
                <a:t>Editor</a:t>
              </a:r>
              <a:endParaRPr lang="pt-BR" sz="800" dirty="0"/>
            </a:p>
          </p:txBody>
        </p:sp>
      </p:grpSp>
      <p:sp>
        <p:nvSpPr>
          <p:cNvPr id="161" name="Retângulo 160"/>
          <p:cNvSpPr/>
          <p:nvPr/>
        </p:nvSpPr>
        <p:spPr>
          <a:xfrm>
            <a:off x="5917428" y="4006202"/>
            <a:ext cx="797859" cy="35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Arquivado</a:t>
            </a:r>
            <a:endParaRPr lang="pt-BR" sz="800" dirty="0"/>
          </a:p>
        </p:txBody>
      </p:sp>
      <p:sp>
        <p:nvSpPr>
          <p:cNvPr id="162" name="Losango 161"/>
          <p:cNvSpPr/>
          <p:nvPr/>
        </p:nvSpPr>
        <p:spPr>
          <a:xfrm>
            <a:off x="6121354" y="5066689"/>
            <a:ext cx="315685" cy="31568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Retângulo 162"/>
          <p:cNvSpPr/>
          <p:nvPr/>
        </p:nvSpPr>
        <p:spPr>
          <a:xfrm>
            <a:off x="5791662" y="3804775"/>
            <a:ext cx="1084730" cy="1722701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CaixaDeTexto 163"/>
          <p:cNvSpPr txBox="1"/>
          <p:nvPr/>
        </p:nvSpPr>
        <p:spPr>
          <a:xfrm>
            <a:off x="5695033" y="3574284"/>
            <a:ext cx="12426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/>
              <a:t>Suponha este caminho</a:t>
            </a:r>
            <a:endParaRPr lang="pt-BR" sz="800" dirty="0"/>
          </a:p>
        </p:txBody>
      </p:sp>
      <p:sp>
        <p:nvSpPr>
          <p:cNvPr id="165" name="Título 1"/>
          <p:cNvSpPr>
            <a:spLocks noGrp="1"/>
          </p:cNvSpPr>
          <p:nvPr>
            <p:ph type="title"/>
          </p:nvPr>
        </p:nvSpPr>
        <p:spPr>
          <a:xfrm>
            <a:off x="838200" y="513981"/>
            <a:ext cx="10515600" cy="1325563"/>
          </a:xfrm>
        </p:spPr>
        <p:txBody>
          <a:bodyPr/>
          <a:lstStyle/>
          <a:p>
            <a:r>
              <a:rPr lang="pt-BR" dirty="0" smtClean="0"/>
              <a:t>Exemplo 1 de fluxo de aprovação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890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 animBg="1"/>
      <p:bldP spid="28" grpId="0"/>
      <p:bldP spid="73" grpId="0"/>
      <p:bldP spid="88" grpId="0" animBg="1"/>
      <p:bldP spid="88" grpId="1" animBg="1"/>
      <p:bldP spid="89" grpId="0" animBg="1"/>
      <p:bldP spid="89" grpId="1" animBg="1"/>
      <p:bldP spid="96" grpId="0" animBg="1"/>
      <p:bldP spid="97" grpId="0" animBg="1"/>
      <p:bldP spid="97" grpId="1" animBg="1"/>
      <p:bldP spid="100" grpId="0" animBg="1"/>
      <p:bldP spid="100" grpId="1" animBg="1"/>
      <p:bldP spid="100" grpId="2" animBg="1"/>
      <p:bldP spid="102" grpId="0" animBg="1"/>
      <p:bldP spid="103" grpId="0" animBg="1"/>
      <p:bldP spid="106" grpId="0" animBg="1"/>
      <p:bldP spid="107" grpId="0"/>
      <p:bldP spid="109" grpId="0"/>
      <p:bldP spid="113" grpId="0" animBg="1"/>
      <p:bldP spid="114" grpId="0" animBg="1"/>
      <p:bldP spid="115" grpId="0" animBg="1"/>
      <p:bldP spid="116" grpId="0"/>
      <p:bldP spid="140" grpId="0" animBg="1"/>
      <p:bldP spid="141" grpId="0"/>
      <p:bldP spid="143" grpId="0"/>
      <p:bldP spid="147" grpId="0" animBg="1"/>
      <p:bldP spid="148" grpId="0" animBg="1"/>
      <p:bldP spid="149" grpId="0" animBg="1"/>
      <p:bldP spid="150" grpId="0"/>
      <p:bldP spid="152" grpId="0" animBg="1"/>
      <p:bldP spid="152" grpId="1" animBg="1"/>
      <p:bldP spid="154" grpId="0" animBg="1"/>
      <p:bldP spid="155" grpId="0"/>
      <p:bldP spid="157" grpId="0"/>
      <p:bldP spid="161" grpId="0" animBg="1"/>
      <p:bldP spid="162" grpId="0" animBg="1"/>
      <p:bldP spid="163" grpId="0" animBg="1"/>
      <p:bldP spid="1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de Seta Reta 14"/>
          <p:cNvCxnSpPr/>
          <p:nvPr/>
        </p:nvCxnSpPr>
        <p:spPr>
          <a:xfrm flipV="1">
            <a:off x="3137647" y="2749543"/>
            <a:ext cx="909271" cy="1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4046918" y="2584891"/>
            <a:ext cx="797859" cy="35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Em autoria</a:t>
            </a:r>
            <a:endParaRPr lang="pt-BR" sz="8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3137647" y="2770526"/>
            <a:ext cx="8611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/>
              <a:t>Criar conteúdo</a:t>
            </a:r>
            <a:endParaRPr lang="pt-BR" sz="800" dirty="0"/>
          </a:p>
        </p:txBody>
      </p:sp>
      <p:sp>
        <p:nvSpPr>
          <p:cNvPr id="24" name="Retângulo 23"/>
          <p:cNvSpPr/>
          <p:nvPr/>
        </p:nvSpPr>
        <p:spPr>
          <a:xfrm>
            <a:off x="5643955" y="2584891"/>
            <a:ext cx="797859" cy="35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Aguardando aprovação</a:t>
            </a:r>
            <a:endParaRPr lang="pt-BR" sz="800" dirty="0"/>
          </a:p>
        </p:txBody>
      </p:sp>
      <p:cxnSp>
        <p:nvCxnSpPr>
          <p:cNvPr id="25" name="Conector de Seta Reta 24"/>
          <p:cNvCxnSpPr/>
          <p:nvPr/>
        </p:nvCxnSpPr>
        <p:spPr>
          <a:xfrm flipV="1">
            <a:off x="4844777" y="2770068"/>
            <a:ext cx="740908" cy="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4844777" y="277052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/>
              <a:t>Enviar para </a:t>
            </a:r>
          </a:p>
          <a:p>
            <a:r>
              <a:rPr lang="pt-BR" sz="800" dirty="0" smtClean="0"/>
              <a:t>aprovação</a:t>
            </a:r>
            <a:endParaRPr lang="pt-BR" sz="800" dirty="0"/>
          </a:p>
        </p:txBody>
      </p:sp>
      <p:grpSp>
        <p:nvGrpSpPr>
          <p:cNvPr id="76" name="Agrupar 75"/>
          <p:cNvGrpSpPr/>
          <p:nvPr/>
        </p:nvGrpSpPr>
        <p:grpSpPr>
          <a:xfrm>
            <a:off x="2518542" y="2476649"/>
            <a:ext cx="443633" cy="586837"/>
            <a:chOff x="1815473" y="766547"/>
            <a:chExt cx="443633" cy="586837"/>
          </a:xfrm>
        </p:grpSpPr>
        <p:pic>
          <p:nvPicPr>
            <p:cNvPr id="5" name="Gráfico 7" descr="Usuário com preenchimento sólido">
              <a:extLst>
                <a:ext uri="{FF2B5EF4-FFF2-40B4-BE49-F238E27FC236}">
                  <a16:creationId xmlns:a16="http://schemas.microsoft.com/office/drawing/2014/main" id="{E41760D9-4EC4-4499-A010-BBD1812C7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xmlns:lc="http://schemas.openxmlformats.org/drawingml/2006/lockedCanvas" r:embed="rId3"/>
                </a:ext>
              </a:extLst>
            </a:blip>
            <a:stretch>
              <a:fillRect/>
            </a:stretch>
          </p:blipFill>
          <p:spPr>
            <a:xfrm>
              <a:off x="1815473" y="766547"/>
              <a:ext cx="443633" cy="443633"/>
            </a:xfrm>
            <a:prstGeom prst="rect">
              <a:avLst/>
            </a:prstGeom>
          </p:spPr>
        </p:pic>
        <p:sp>
          <p:nvSpPr>
            <p:cNvPr id="75" name="CaixaDeTexto 74"/>
            <p:cNvSpPr txBox="1"/>
            <p:nvPr/>
          </p:nvSpPr>
          <p:spPr>
            <a:xfrm>
              <a:off x="1827578" y="1137940"/>
              <a:ext cx="4315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/>
                <a:t>Autor</a:t>
              </a:r>
              <a:endParaRPr lang="pt-BR" sz="800" dirty="0"/>
            </a:p>
          </p:txBody>
        </p:sp>
      </p:grpSp>
      <p:sp>
        <p:nvSpPr>
          <p:cNvPr id="88" name="Retângulo Arredondado 87"/>
          <p:cNvSpPr/>
          <p:nvPr/>
        </p:nvSpPr>
        <p:spPr>
          <a:xfrm>
            <a:off x="10596656" y="2912003"/>
            <a:ext cx="1416423" cy="365047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Conteúdo foi enviado para o editor</a:t>
            </a:r>
            <a:endParaRPr lang="pt-BR" sz="800" dirty="0"/>
          </a:p>
        </p:txBody>
      </p:sp>
      <p:sp>
        <p:nvSpPr>
          <p:cNvPr id="92" name="Retângulo 91"/>
          <p:cNvSpPr/>
          <p:nvPr/>
        </p:nvSpPr>
        <p:spPr>
          <a:xfrm>
            <a:off x="9177838" y="4853794"/>
            <a:ext cx="2837636" cy="744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9177838" y="4853794"/>
            <a:ext cx="251062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800" dirty="0"/>
              <a:t>Visualização do conteúdo na administração– </a:t>
            </a:r>
            <a:r>
              <a:rPr lang="pt-BR" sz="800" dirty="0" smtClean="0"/>
              <a:t>Autor</a:t>
            </a:r>
            <a:endParaRPr lang="pt-BR" sz="800" dirty="0"/>
          </a:p>
        </p:txBody>
      </p:sp>
      <p:sp>
        <p:nvSpPr>
          <p:cNvPr id="94" name="Retângulo 93"/>
          <p:cNvSpPr/>
          <p:nvPr/>
        </p:nvSpPr>
        <p:spPr>
          <a:xfrm>
            <a:off x="9177838" y="4125601"/>
            <a:ext cx="2837636" cy="694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5" name="CaixaDeTexto 94"/>
          <p:cNvSpPr txBox="1"/>
          <p:nvPr/>
        </p:nvSpPr>
        <p:spPr>
          <a:xfrm>
            <a:off x="9177838" y="4125601"/>
            <a:ext cx="2533066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800" dirty="0" smtClean="0"/>
              <a:t>Visualização do conteúdo na administração– Editor</a:t>
            </a:r>
            <a:endParaRPr lang="pt-BR" sz="800" dirty="0"/>
          </a:p>
        </p:txBody>
      </p:sp>
      <p:sp>
        <p:nvSpPr>
          <p:cNvPr id="96" name="Retângulo Arredondado 95"/>
          <p:cNvSpPr/>
          <p:nvPr/>
        </p:nvSpPr>
        <p:spPr>
          <a:xfrm>
            <a:off x="9196095" y="4464474"/>
            <a:ext cx="699247" cy="20573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 smtClean="0"/>
              <a:t>conteudo</a:t>
            </a:r>
            <a:endParaRPr lang="pt-BR" sz="800" dirty="0"/>
          </a:p>
        </p:txBody>
      </p:sp>
      <p:sp>
        <p:nvSpPr>
          <p:cNvPr id="98" name="Retângulo 97"/>
          <p:cNvSpPr/>
          <p:nvPr/>
        </p:nvSpPr>
        <p:spPr>
          <a:xfrm>
            <a:off x="9177838" y="3358840"/>
            <a:ext cx="2837636" cy="744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9177838" y="3358840"/>
            <a:ext cx="2837636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800" dirty="0"/>
              <a:t>Visualização do conteúdo na administração– </a:t>
            </a:r>
            <a:r>
              <a:rPr lang="pt-BR" sz="800" dirty="0" smtClean="0"/>
              <a:t>Editor Chefe</a:t>
            </a:r>
            <a:endParaRPr lang="pt-BR" sz="800" dirty="0"/>
          </a:p>
        </p:txBody>
      </p:sp>
      <p:sp>
        <p:nvSpPr>
          <p:cNvPr id="100" name="Retângulo Arredondado 99"/>
          <p:cNvSpPr/>
          <p:nvPr/>
        </p:nvSpPr>
        <p:spPr>
          <a:xfrm>
            <a:off x="9196094" y="3725690"/>
            <a:ext cx="699247" cy="20573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 smtClean="0"/>
              <a:t>conteudo</a:t>
            </a:r>
            <a:endParaRPr lang="pt-BR" sz="800" dirty="0"/>
          </a:p>
        </p:txBody>
      </p:sp>
      <p:cxnSp>
        <p:nvCxnSpPr>
          <p:cNvPr id="105" name="Conector de Seta Reta 104"/>
          <p:cNvCxnSpPr/>
          <p:nvPr/>
        </p:nvCxnSpPr>
        <p:spPr>
          <a:xfrm flipV="1">
            <a:off x="3137647" y="5198486"/>
            <a:ext cx="909271" cy="1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tângulo 105"/>
          <p:cNvSpPr/>
          <p:nvPr/>
        </p:nvSpPr>
        <p:spPr>
          <a:xfrm>
            <a:off x="4046918" y="5033834"/>
            <a:ext cx="797859" cy="35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Aprovado</a:t>
            </a:r>
            <a:endParaRPr lang="pt-BR" sz="800" dirty="0"/>
          </a:p>
        </p:txBody>
      </p:sp>
      <p:sp>
        <p:nvSpPr>
          <p:cNvPr id="107" name="CaixaDeTexto 106"/>
          <p:cNvSpPr txBox="1"/>
          <p:nvPr/>
        </p:nvSpPr>
        <p:spPr>
          <a:xfrm>
            <a:off x="3338189" y="5217136"/>
            <a:ext cx="5453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/>
              <a:t>Aprovar</a:t>
            </a:r>
            <a:endParaRPr lang="pt-BR" sz="800" dirty="0"/>
          </a:p>
        </p:txBody>
      </p:sp>
      <p:cxnSp>
        <p:nvCxnSpPr>
          <p:cNvPr id="108" name="Conector de Seta Reta 107"/>
          <p:cNvCxnSpPr/>
          <p:nvPr/>
        </p:nvCxnSpPr>
        <p:spPr>
          <a:xfrm flipV="1">
            <a:off x="3137647" y="4403249"/>
            <a:ext cx="0" cy="67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aixaDeTexto 108"/>
          <p:cNvSpPr txBox="1"/>
          <p:nvPr/>
        </p:nvSpPr>
        <p:spPr>
          <a:xfrm>
            <a:off x="3132122" y="4624089"/>
            <a:ext cx="5325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/>
              <a:t>Revisar</a:t>
            </a:r>
            <a:endParaRPr lang="pt-BR" sz="800" dirty="0"/>
          </a:p>
        </p:txBody>
      </p:sp>
      <p:grpSp>
        <p:nvGrpSpPr>
          <p:cNvPr id="110" name="Agrupar 109"/>
          <p:cNvGrpSpPr/>
          <p:nvPr/>
        </p:nvGrpSpPr>
        <p:grpSpPr>
          <a:xfrm>
            <a:off x="2518542" y="4925592"/>
            <a:ext cx="466075" cy="586837"/>
            <a:chOff x="1815473" y="766547"/>
            <a:chExt cx="466075" cy="586837"/>
          </a:xfrm>
        </p:grpSpPr>
        <p:pic>
          <p:nvPicPr>
            <p:cNvPr id="111" name="Gráfico 7" descr="Usuário com preenchimento sólido">
              <a:extLst>
                <a:ext uri="{FF2B5EF4-FFF2-40B4-BE49-F238E27FC236}">
                  <a16:creationId xmlns:a16="http://schemas.microsoft.com/office/drawing/2014/main" id="{E41760D9-4EC4-4499-A010-BBD1812C7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xmlns:lc="http://schemas.openxmlformats.org/drawingml/2006/lockedCanvas" r:embed="rId3"/>
                </a:ext>
              </a:extLst>
            </a:blip>
            <a:stretch>
              <a:fillRect/>
            </a:stretch>
          </p:blipFill>
          <p:spPr>
            <a:xfrm>
              <a:off x="1815473" y="766547"/>
              <a:ext cx="443633" cy="443633"/>
            </a:xfrm>
            <a:prstGeom prst="rect">
              <a:avLst/>
            </a:prstGeom>
          </p:spPr>
        </p:pic>
        <p:sp>
          <p:nvSpPr>
            <p:cNvPr id="112" name="CaixaDeTexto 111"/>
            <p:cNvSpPr txBox="1"/>
            <p:nvPr/>
          </p:nvSpPr>
          <p:spPr>
            <a:xfrm>
              <a:off x="1827578" y="1137940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/>
                <a:t>Editor</a:t>
              </a:r>
              <a:endParaRPr lang="pt-BR" sz="800" dirty="0"/>
            </a:p>
          </p:txBody>
        </p:sp>
      </p:grpSp>
      <p:sp>
        <p:nvSpPr>
          <p:cNvPr id="113" name="Retângulo 112"/>
          <p:cNvSpPr/>
          <p:nvPr/>
        </p:nvSpPr>
        <p:spPr>
          <a:xfrm>
            <a:off x="2770354" y="3991155"/>
            <a:ext cx="797859" cy="35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Em revisão</a:t>
            </a:r>
            <a:endParaRPr lang="pt-BR" sz="800" dirty="0"/>
          </a:p>
        </p:txBody>
      </p:sp>
      <p:sp>
        <p:nvSpPr>
          <p:cNvPr id="114" name="Losango 113"/>
          <p:cNvSpPr/>
          <p:nvPr/>
        </p:nvSpPr>
        <p:spPr>
          <a:xfrm>
            <a:off x="2974280" y="5051642"/>
            <a:ext cx="315685" cy="31568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Retângulo 114"/>
          <p:cNvSpPr/>
          <p:nvPr/>
        </p:nvSpPr>
        <p:spPr>
          <a:xfrm>
            <a:off x="2644588" y="4925592"/>
            <a:ext cx="2456330" cy="586837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CaixaDeTexto 115"/>
          <p:cNvSpPr txBox="1"/>
          <p:nvPr/>
        </p:nvSpPr>
        <p:spPr>
          <a:xfrm>
            <a:off x="3972211" y="5506575"/>
            <a:ext cx="12426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/>
              <a:t>Suponha este caminho</a:t>
            </a:r>
            <a:endParaRPr lang="pt-BR" sz="800" dirty="0"/>
          </a:p>
        </p:txBody>
      </p:sp>
      <p:sp>
        <p:nvSpPr>
          <p:cNvPr id="165" name="Título 1"/>
          <p:cNvSpPr>
            <a:spLocks noGrp="1"/>
          </p:cNvSpPr>
          <p:nvPr>
            <p:ph type="title"/>
          </p:nvPr>
        </p:nvSpPr>
        <p:spPr>
          <a:xfrm>
            <a:off x="838200" y="513981"/>
            <a:ext cx="10515600" cy="1325563"/>
          </a:xfrm>
        </p:spPr>
        <p:txBody>
          <a:bodyPr/>
          <a:lstStyle/>
          <a:p>
            <a:r>
              <a:rPr lang="pt-BR" dirty="0" smtClean="0"/>
              <a:t>Exemplo 2 de fluxo de aprovação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125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 animBg="1"/>
      <p:bldP spid="28" grpId="0"/>
      <p:bldP spid="88" grpId="0" animBg="1"/>
      <p:bldP spid="88" grpId="1" animBg="1"/>
      <p:bldP spid="96" grpId="0" animBg="1"/>
      <p:bldP spid="100" grpId="0" animBg="1"/>
      <p:bldP spid="100" grpId="1" animBg="1"/>
      <p:bldP spid="100" grpId="2" animBg="1"/>
      <p:bldP spid="106" grpId="0" animBg="1"/>
      <p:bldP spid="107" grpId="0"/>
      <p:bldP spid="109" grpId="0"/>
      <p:bldP spid="113" grpId="0" animBg="1"/>
      <p:bldP spid="114" grpId="0" animBg="1"/>
      <p:bldP spid="115" grpId="0" animBg="1"/>
      <p:bldP spid="1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Agendamento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435" y="2166092"/>
            <a:ext cx="2200582" cy="1162212"/>
          </a:xfrm>
          <a:prstGeom prst="rect">
            <a:avLst/>
          </a:prstGeom>
        </p:spPr>
      </p:pic>
      <p:grpSp>
        <p:nvGrpSpPr>
          <p:cNvPr id="30" name="Agrupar 29"/>
          <p:cNvGrpSpPr/>
          <p:nvPr/>
        </p:nvGrpSpPr>
        <p:grpSpPr>
          <a:xfrm>
            <a:off x="4953001" y="3762784"/>
            <a:ext cx="5505450" cy="496401"/>
            <a:chOff x="3733800" y="2303949"/>
            <a:chExt cx="8181975" cy="496401"/>
          </a:xfrm>
        </p:grpSpPr>
        <p:cxnSp>
          <p:nvCxnSpPr>
            <p:cNvPr id="9" name="Conector de Seta Reta 8"/>
            <p:cNvCxnSpPr/>
            <p:nvPr/>
          </p:nvCxnSpPr>
          <p:spPr>
            <a:xfrm>
              <a:off x="3733800" y="2790825"/>
              <a:ext cx="8181975" cy="9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/>
            <p:cNvSpPr txBox="1"/>
            <p:nvPr/>
          </p:nvSpPr>
          <p:spPr>
            <a:xfrm>
              <a:off x="11038547" y="2303949"/>
              <a:ext cx="877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Tempo</a:t>
              </a:r>
              <a:endParaRPr lang="pt-BR" dirty="0"/>
            </a:p>
          </p:txBody>
        </p:sp>
      </p:grpSp>
      <p:grpSp>
        <p:nvGrpSpPr>
          <p:cNvPr id="31" name="Agrupar 30"/>
          <p:cNvGrpSpPr/>
          <p:nvPr/>
        </p:nvGrpSpPr>
        <p:grpSpPr>
          <a:xfrm>
            <a:off x="4759050" y="3974924"/>
            <a:ext cx="1073445" cy="1383998"/>
            <a:chOff x="3539850" y="2516089"/>
            <a:chExt cx="1073445" cy="1383998"/>
          </a:xfrm>
        </p:grpSpPr>
        <p:sp>
          <p:nvSpPr>
            <p:cNvPr id="12" name="CaixaDeTexto 11"/>
            <p:cNvSpPr txBox="1"/>
            <p:nvPr/>
          </p:nvSpPr>
          <p:spPr>
            <a:xfrm>
              <a:off x="3695700" y="2516089"/>
              <a:ext cx="7617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 smtClean="0"/>
                <a:t>05/06/2022</a:t>
              </a:r>
              <a:endParaRPr lang="pt-BR" sz="900" dirty="0"/>
            </a:p>
          </p:txBody>
        </p:sp>
        <p:grpSp>
          <p:nvGrpSpPr>
            <p:cNvPr id="27" name="Agrupar 26"/>
            <p:cNvGrpSpPr/>
            <p:nvPr/>
          </p:nvGrpSpPr>
          <p:grpSpPr>
            <a:xfrm>
              <a:off x="3539850" y="2800350"/>
              <a:ext cx="1073445" cy="1099737"/>
              <a:chOff x="3539850" y="2800350"/>
              <a:chExt cx="1073445" cy="1099737"/>
            </a:xfrm>
          </p:grpSpPr>
          <p:pic>
            <p:nvPicPr>
              <p:cNvPr id="6" name="Imagem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9850" y="3409094"/>
                <a:ext cx="1073445" cy="490993"/>
              </a:xfrm>
              <a:prstGeom prst="rect">
                <a:avLst/>
              </a:prstGeom>
            </p:spPr>
          </p:pic>
          <p:cxnSp>
            <p:nvCxnSpPr>
              <p:cNvPr id="21" name="Conector reto 20"/>
              <p:cNvCxnSpPr>
                <a:endCxn id="6" idx="0"/>
              </p:cNvCxnSpPr>
              <p:nvPr/>
            </p:nvCxnSpPr>
            <p:spPr>
              <a:xfrm>
                <a:off x="4076572" y="2800350"/>
                <a:ext cx="1" cy="6087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Agrupar 31"/>
          <p:cNvGrpSpPr/>
          <p:nvPr/>
        </p:nvGrpSpPr>
        <p:grpSpPr>
          <a:xfrm>
            <a:off x="6721200" y="3969750"/>
            <a:ext cx="1073445" cy="1389171"/>
            <a:chOff x="5502000" y="2510915"/>
            <a:chExt cx="1073445" cy="1389171"/>
          </a:xfrm>
        </p:grpSpPr>
        <p:sp>
          <p:nvSpPr>
            <p:cNvPr id="13" name="CaixaDeTexto 12"/>
            <p:cNvSpPr txBox="1"/>
            <p:nvPr/>
          </p:nvSpPr>
          <p:spPr>
            <a:xfrm>
              <a:off x="5657850" y="2510915"/>
              <a:ext cx="7617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 smtClean="0"/>
                <a:t>09/06/2022</a:t>
              </a:r>
              <a:endParaRPr lang="pt-BR" sz="900" dirty="0"/>
            </a:p>
          </p:txBody>
        </p:sp>
        <p:grpSp>
          <p:nvGrpSpPr>
            <p:cNvPr id="28" name="Agrupar 27"/>
            <p:cNvGrpSpPr/>
            <p:nvPr/>
          </p:nvGrpSpPr>
          <p:grpSpPr>
            <a:xfrm>
              <a:off x="5502000" y="2800350"/>
              <a:ext cx="1073445" cy="1099736"/>
              <a:chOff x="5502000" y="2800350"/>
              <a:chExt cx="1073445" cy="1099736"/>
            </a:xfrm>
          </p:grpSpPr>
          <p:pic>
            <p:nvPicPr>
              <p:cNvPr id="14" name="Imagem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2000" y="3409093"/>
                <a:ext cx="1073445" cy="490993"/>
              </a:xfrm>
              <a:prstGeom prst="rect">
                <a:avLst/>
              </a:prstGeom>
            </p:spPr>
          </p:pic>
          <p:cxnSp>
            <p:nvCxnSpPr>
              <p:cNvPr id="24" name="Conector reto 23"/>
              <p:cNvCxnSpPr/>
              <p:nvPr/>
            </p:nvCxnSpPr>
            <p:spPr>
              <a:xfrm>
                <a:off x="6038722" y="2800350"/>
                <a:ext cx="1" cy="6087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Agrupar 32"/>
          <p:cNvGrpSpPr/>
          <p:nvPr/>
        </p:nvGrpSpPr>
        <p:grpSpPr>
          <a:xfrm>
            <a:off x="8524483" y="3969750"/>
            <a:ext cx="1039007" cy="1389171"/>
            <a:chOff x="7305283" y="2510915"/>
            <a:chExt cx="1039007" cy="1389171"/>
          </a:xfrm>
        </p:grpSpPr>
        <p:sp>
          <p:nvSpPr>
            <p:cNvPr id="15" name="CaixaDeTexto 14"/>
            <p:cNvSpPr txBox="1"/>
            <p:nvPr/>
          </p:nvSpPr>
          <p:spPr>
            <a:xfrm>
              <a:off x="7443912" y="2510915"/>
              <a:ext cx="7617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 smtClean="0"/>
                <a:t>16/06/2022</a:t>
              </a:r>
              <a:endParaRPr lang="pt-BR" sz="900" dirty="0"/>
            </a:p>
          </p:txBody>
        </p:sp>
        <p:grpSp>
          <p:nvGrpSpPr>
            <p:cNvPr id="29" name="Agrupar 28"/>
            <p:cNvGrpSpPr/>
            <p:nvPr/>
          </p:nvGrpSpPr>
          <p:grpSpPr>
            <a:xfrm>
              <a:off x="7305283" y="2790825"/>
              <a:ext cx="1039007" cy="1109261"/>
              <a:chOff x="7305283" y="2790825"/>
              <a:chExt cx="1039007" cy="1109261"/>
            </a:xfrm>
          </p:grpSpPr>
          <p:pic>
            <p:nvPicPr>
              <p:cNvPr id="16" name="Imagem 1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05283" y="3410334"/>
                <a:ext cx="1039007" cy="489752"/>
              </a:xfrm>
              <a:prstGeom prst="rect">
                <a:avLst/>
              </a:prstGeom>
            </p:spPr>
          </p:pic>
          <p:cxnSp>
            <p:nvCxnSpPr>
              <p:cNvPr id="25" name="Conector reto 24"/>
              <p:cNvCxnSpPr/>
              <p:nvPr/>
            </p:nvCxnSpPr>
            <p:spPr>
              <a:xfrm>
                <a:off x="7831126" y="2790825"/>
                <a:ext cx="1" cy="6087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Agrupar 49"/>
          <p:cNvGrpSpPr/>
          <p:nvPr/>
        </p:nvGrpSpPr>
        <p:grpSpPr>
          <a:xfrm>
            <a:off x="508591" y="3193859"/>
            <a:ext cx="3190875" cy="2463992"/>
            <a:chOff x="508591" y="3193859"/>
            <a:chExt cx="3190875" cy="2463992"/>
          </a:xfrm>
        </p:grpSpPr>
        <p:sp>
          <p:nvSpPr>
            <p:cNvPr id="36" name="Fluxograma: Processo 35"/>
            <p:cNvSpPr/>
            <p:nvPr/>
          </p:nvSpPr>
          <p:spPr>
            <a:xfrm>
              <a:off x="603841" y="3332200"/>
              <a:ext cx="685800" cy="35934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8" name="Conector reto 37"/>
            <p:cNvCxnSpPr/>
            <p:nvPr/>
          </p:nvCxnSpPr>
          <p:spPr>
            <a:xfrm flipV="1">
              <a:off x="603841" y="3332200"/>
              <a:ext cx="685800" cy="35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luxograma: Processo 33"/>
            <p:cNvSpPr/>
            <p:nvPr/>
          </p:nvSpPr>
          <p:spPr>
            <a:xfrm>
              <a:off x="508591" y="3193859"/>
              <a:ext cx="3190875" cy="246399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1178133" y="3802216"/>
              <a:ext cx="2121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Lista de conteúdos</a:t>
              </a:r>
              <a:endParaRPr lang="pt-BR" dirty="0"/>
            </a:p>
          </p:txBody>
        </p:sp>
        <p:cxnSp>
          <p:nvCxnSpPr>
            <p:cNvPr id="37" name="Conector reto 36"/>
            <p:cNvCxnSpPr/>
            <p:nvPr/>
          </p:nvCxnSpPr>
          <p:spPr>
            <a:xfrm>
              <a:off x="603841" y="3332200"/>
              <a:ext cx="685800" cy="35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Agrupar 38"/>
            <p:cNvGrpSpPr/>
            <p:nvPr/>
          </p:nvGrpSpPr>
          <p:grpSpPr>
            <a:xfrm>
              <a:off x="1443026" y="3332200"/>
              <a:ext cx="2151665" cy="359346"/>
              <a:chOff x="6335110" y="2305050"/>
              <a:chExt cx="2151665" cy="359346"/>
            </a:xfrm>
          </p:grpSpPr>
          <p:sp>
            <p:nvSpPr>
              <p:cNvPr id="40" name="Fluxograma: Processo 39"/>
              <p:cNvSpPr/>
              <p:nvPr/>
            </p:nvSpPr>
            <p:spPr>
              <a:xfrm>
                <a:off x="6353637" y="2305050"/>
                <a:ext cx="2133138" cy="359346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41" name="Conector reto 40"/>
              <p:cNvCxnSpPr/>
              <p:nvPr/>
            </p:nvCxnSpPr>
            <p:spPr>
              <a:xfrm>
                <a:off x="6335110" y="2305050"/>
                <a:ext cx="2133138" cy="35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/>
              <p:cNvCxnSpPr/>
              <p:nvPr/>
            </p:nvCxnSpPr>
            <p:spPr>
              <a:xfrm flipV="1">
                <a:off x="6353637" y="2305050"/>
                <a:ext cx="2133138" cy="35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Agrupar 42"/>
            <p:cNvGrpSpPr/>
            <p:nvPr/>
          </p:nvGrpSpPr>
          <p:grpSpPr>
            <a:xfrm>
              <a:off x="608603" y="5145456"/>
              <a:ext cx="2990850" cy="359346"/>
              <a:chOff x="6335110" y="2305050"/>
              <a:chExt cx="2151665" cy="359346"/>
            </a:xfrm>
          </p:grpSpPr>
          <p:sp>
            <p:nvSpPr>
              <p:cNvPr id="44" name="Fluxograma: Processo 43"/>
              <p:cNvSpPr/>
              <p:nvPr/>
            </p:nvSpPr>
            <p:spPr>
              <a:xfrm>
                <a:off x="6353637" y="2305050"/>
                <a:ext cx="2133138" cy="359346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45" name="Conector reto 44"/>
              <p:cNvCxnSpPr/>
              <p:nvPr/>
            </p:nvCxnSpPr>
            <p:spPr>
              <a:xfrm>
                <a:off x="6335110" y="2305050"/>
                <a:ext cx="2133138" cy="35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>
              <a:xfrm flipV="1">
                <a:off x="6353637" y="2305050"/>
                <a:ext cx="2133138" cy="35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Fluxograma: Processo 46"/>
          <p:cNvSpPr/>
          <p:nvPr/>
        </p:nvSpPr>
        <p:spPr>
          <a:xfrm>
            <a:off x="839575" y="4352757"/>
            <a:ext cx="2612241" cy="4921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Conteúdo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900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Publicar para outras instancias de serviço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91" y="2533525"/>
            <a:ext cx="2076740" cy="1790950"/>
          </a:xfrm>
          <a:prstGeom prst="rect">
            <a:avLst/>
          </a:prstGeom>
        </p:spPr>
      </p:pic>
      <p:grpSp>
        <p:nvGrpSpPr>
          <p:cNvPr id="192" name="Agrupar 191"/>
          <p:cNvGrpSpPr/>
          <p:nvPr/>
        </p:nvGrpSpPr>
        <p:grpSpPr>
          <a:xfrm>
            <a:off x="323850" y="5543425"/>
            <a:ext cx="4219113" cy="481802"/>
            <a:chOff x="323850" y="5543425"/>
            <a:chExt cx="4219113" cy="481802"/>
          </a:xfrm>
        </p:grpSpPr>
        <p:sp>
          <p:nvSpPr>
            <p:cNvPr id="67" name="Fluxograma: Processo 66"/>
            <p:cNvSpPr/>
            <p:nvPr/>
          </p:nvSpPr>
          <p:spPr>
            <a:xfrm>
              <a:off x="323850" y="5543425"/>
              <a:ext cx="1499191" cy="48180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Conteúdo A</a:t>
              </a:r>
              <a:endParaRPr lang="pt-BR" dirty="0"/>
            </a:p>
          </p:txBody>
        </p:sp>
        <p:cxnSp>
          <p:nvCxnSpPr>
            <p:cNvPr id="69" name="Conector de Seta Reta 68"/>
            <p:cNvCxnSpPr>
              <a:stCxn id="67" idx="3"/>
            </p:cNvCxnSpPr>
            <p:nvPr/>
          </p:nvCxnSpPr>
          <p:spPr>
            <a:xfrm flipV="1">
              <a:off x="1823041" y="5781676"/>
              <a:ext cx="1276349" cy="2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tângulo: Cantos Arredondados 9">
              <a:extLst>
                <a:ext uri="{FF2B5EF4-FFF2-40B4-BE49-F238E27FC236}">
                  <a16:creationId xmlns:a16="http://schemas.microsoft.com/office/drawing/2014/main" id="{89B4FF5C-BCB0-4DDC-86C2-1321C3FAB545}"/>
                </a:ext>
              </a:extLst>
            </p:cNvPr>
            <p:cNvSpPr>
              <a:spLocks/>
            </p:cNvSpPr>
            <p:nvPr/>
          </p:nvSpPr>
          <p:spPr>
            <a:xfrm>
              <a:off x="3140091" y="5550338"/>
              <a:ext cx="1402872" cy="45366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17" name="CaixaDeTexto 116"/>
            <p:cNvSpPr txBox="1"/>
            <p:nvPr/>
          </p:nvSpPr>
          <p:spPr>
            <a:xfrm>
              <a:off x="1984162" y="5550843"/>
              <a:ext cx="9541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 smtClean="0"/>
                <a:t>Publicado para</a:t>
              </a:r>
              <a:endParaRPr lang="pt-BR" sz="900" dirty="0"/>
            </a:p>
          </p:txBody>
        </p:sp>
      </p:grpSp>
      <p:grpSp>
        <p:nvGrpSpPr>
          <p:cNvPr id="193" name="Agrupar 192"/>
          <p:cNvGrpSpPr/>
          <p:nvPr/>
        </p:nvGrpSpPr>
        <p:grpSpPr>
          <a:xfrm>
            <a:off x="323850" y="6223528"/>
            <a:ext cx="4219113" cy="481802"/>
            <a:chOff x="323850" y="6223528"/>
            <a:chExt cx="4219113" cy="481802"/>
          </a:xfrm>
        </p:grpSpPr>
        <p:sp>
          <p:nvSpPr>
            <p:cNvPr id="76" name="Fluxograma: Processo 75"/>
            <p:cNvSpPr/>
            <p:nvPr/>
          </p:nvSpPr>
          <p:spPr>
            <a:xfrm>
              <a:off x="323850" y="6223528"/>
              <a:ext cx="1499191" cy="48180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Conteúdo B</a:t>
              </a:r>
              <a:endParaRPr lang="pt-BR" dirty="0"/>
            </a:p>
          </p:txBody>
        </p:sp>
        <p:cxnSp>
          <p:nvCxnSpPr>
            <p:cNvPr id="77" name="Conector de Seta Reta 76"/>
            <p:cNvCxnSpPr>
              <a:stCxn id="76" idx="3"/>
            </p:cNvCxnSpPr>
            <p:nvPr/>
          </p:nvCxnSpPr>
          <p:spPr>
            <a:xfrm flipV="1">
              <a:off x="1823041" y="6461779"/>
              <a:ext cx="1276349" cy="2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tângulo: Cantos Arredondados 9">
              <a:extLst>
                <a:ext uri="{FF2B5EF4-FFF2-40B4-BE49-F238E27FC236}">
                  <a16:creationId xmlns:a16="http://schemas.microsoft.com/office/drawing/2014/main" id="{89B4FF5C-BCB0-4DDC-86C2-1321C3FAB545}"/>
                </a:ext>
              </a:extLst>
            </p:cNvPr>
            <p:cNvSpPr>
              <a:spLocks/>
            </p:cNvSpPr>
            <p:nvPr/>
          </p:nvSpPr>
          <p:spPr>
            <a:xfrm>
              <a:off x="3140091" y="6230441"/>
              <a:ext cx="1402872" cy="45366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18" name="CaixaDeTexto 117"/>
            <p:cNvSpPr txBox="1"/>
            <p:nvPr/>
          </p:nvSpPr>
          <p:spPr>
            <a:xfrm>
              <a:off x="1984162" y="6241035"/>
              <a:ext cx="9541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 smtClean="0"/>
                <a:t>Publicado para</a:t>
              </a:r>
              <a:endParaRPr lang="pt-BR" sz="900" dirty="0"/>
            </a:p>
          </p:txBody>
        </p:sp>
      </p:grpSp>
      <p:grpSp>
        <p:nvGrpSpPr>
          <p:cNvPr id="194" name="Agrupar 193"/>
          <p:cNvGrpSpPr/>
          <p:nvPr/>
        </p:nvGrpSpPr>
        <p:grpSpPr>
          <a:xfrm>
            <a:off x="8388912" y="2033578"/>
            <a:ext cx="3190875" cy="3558089"/>
            <a:chOff x="5400594" y="2363692"/>
            <a:chExt cx="3190875" cy="3558089"/>
          </a:xfrm>
        </p:grpSpPr>
        <p:sp>
          <p:nvSpPr>
            <p:cNvPr id="156" name="Fluxograma: Processo 155"/>
            <p:cNvSpPr/>
            <p:nvPr/>
          </p:nvSpPr>
          <p:spPr>
            <a:xfrm>
              <a:off x="5400594" y="2821164"/>
              <a:ext cx="3190875" cy="3100617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CaixaDeTexto 156"/>
            <p:cNvSpPr txBox="1"/>
            <p:nvPr/>
          </p:nvSpPr>
          <p:spPr>
            <a:xfrm>
              <a:off x="6227219" y="2363692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Portal intranet</a:t>
              </a:r>
              <a:endParaRPr lang="pt-BR" dirty="0"/>
            </a:p>
          </p:txBody>
        </p:sp>
        <p:sp>
          <p:nvSpPr>
            <p:cNvPr id="158" name="Fluxograma: Processo 157"/>
            <p:cNvSpPr/>
            <p:nvPr/>
          </p:nvSpPr>
          <p:spPr>
            <a:xfrm>
              <a:off x="5495844" y="2959506"/>
              <a:ext cx="685800" cy="35934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3" name="Conector reto 162"/>
            <p:cNvCxnSpPr/>
            <p:nvPr/>
          </p:nvCxnSpPr>
          <p:spPr>
            <a:xfrm>
              <a:off x="5495844" y="2959506"/>
              <a:ext cx="685800" cy="35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to 164"/>
            <p:cNvCxnSpPr/>
            <p:nvPr/>
          </p:nvCxnSpPr>
          <p:spPr>
            <a:xfrm flipV="1">
              <a:off x="5495844" y="2959506"/>
              <a:ext cx="685800" cy="35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Agrupar 180"/>
            <p:cNvGrpSpPr/>
            <p:nvPr/>
          </p:nvGrpSpPr>
          <p:grpSpPr>
            <a:xfrm>
              <a:off x="6335029" y="2959506"/>
              <a:ext cx="2151665" cy="359346"/>
              <a:chOff x="6335110" y="2305050"/>
              <a:chExt cx="2151665" cy="359346"/>
            </a:xfrm>
          </p:grpSpPr>
          <p:sp>
            <p:nvSpPr>
              <p:cNvPr id="159" name="Fluxograma: Processo 158"/>
              <p:cNvSpPr/>
              <p:nvPr/>
            </p:nvSpPr>
            <p:spPr>
              <a:xfrm>
                <a:off x="6353637" y="2305050"/>
                <a:ext cx="2133138" cy="359346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173" name="Conector reto 172"/>
              <p:cNvCxnSpPr/>
              <p:nvPr/>
            </p:nvCxnSpPr>
            <p:spPr>
              <a:xfrm>
                <a:off x="6335110" y="2305050"/>
                <a:ext cx="2133138" cy="35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onector reto 177"/>
              <p:cNvCxnSpPr/>
              <p:nvPr/>
            </p:nvCxnSpPr>
            <p:spPr>
              <a:xfrm flipV="1">
                <a:off x="6353637" y="2305050"/>
                <a:ext cx="2133138" cy="35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6" name="Agrupar 185"/>
            <p:cNvGrpSpPr/>
            <p:nvPr/>
          </p:nvGrpSpPr>
          <p:grpSpPr>
            <a:xfrm>
              <a:off x="5495844" y="5375503"/>
              <a:ext cx="2990850" cy="359346"/>
              <a:chOff x="6335110" y="2305050"/>
              <a:chExt cx="2151665" cy="359346"/>
            </a:xfrm>
          </p:grpSpPr>
          <p:sp>
            <p:nvSpPr>
              <p:cNvPr id="187" name="Fluxograma: Processo 186"/>
              <p:cNvSpPr/>
              <p:nvPr/>
            </p:nvSpPr>
            <p:spPr>
              <a:xfrm>
                <a:off x="6353637" y="2305050"/>
                <a:ext cx="2133138" cy="359346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188" name="Conector reto 187"/>
              <p:cNvCxnSpPr/>
              <p:nvPr/>
            </p:nvCxnSpPr>
            <p:spPr>
              <a:xfrm>
                <a:off x="6335110" y="2305050"/>
                <a:ext cx="2133138" cy="35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to 188"/>
              <p:cNvCxnSpPr/>
              <p:nvPr/>
            </p:nvCxnSpPr>
            <p:spPr>
              <a:xfrm flipV="1">
                <a:off x="6353637" y="2305050"/>
                <a:ext cx="2133138" cy="35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0" name="Fluxograma: Processo 189"/>
          <p:cNvSpPr/>
          <p:nvPr/>
        </p:nvSpPr>
        <p:spPr>
          <a:xfrm>
            <a:off x="8719896" y="3649949"/>
            <a:ext cx="2612241" cy="4921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Conteúdo B</a:t>
            </a:r>
            <a:endParaRPr lang="pt-BR" dirty="0"/>
          </a:p>
        </p:txBody>
      </p:sp>
      <p:sp>
        <p:nvSpPr>
          <p:cNvPr id="191" name="Fluxograma: Processo 190"/>
          <p:cNvSpPr/>
          <p:nvPr/>
        </p:nvSpPr>
        <p:spPr>
          <a:xfrm>
            <a:off x="5201243" y="4278616"/>
            <a:ext cx="2609035" cy="4818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Conteúdo B</a:t>
            </a:r>
            <a:endParaRPr lang="pt-BR" dirty="0"/>
          </a:p>
        </p:txBody>
      </p:sp>
      <p:sp>
        <p:nvSpPr>
          <p:cNvPr id="84" name="CaixaDeTexto 8">
            <a:extLst>
              <a:ext uri="{FF2B5EF4-FFF2-40B4-BE49-F238E27FC236}">
                <a16:creationId xmlns:a16="http://schemas.microsoft.com/office/drawing/2014/main" id="{8A3E113E-8401-4EE5-A207-2240D81F1701}"/>
              </a:ext>
            </a:extLst>
          </p:cNvPr>
          <p:cNvSpPr txBox="1">
            <a:spLocks/>
          </p:cNvSpPr>
          <p:nvPr/>
        </p:nvSpPr>
        <p:spPr>
          <a:xfrm>
            <a:off x="3210968" y="6333367"/>
            <a:ext cx="1092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/>
              <a:t>+Intranet</a:t>
            </a:r>
          </a:p>
        </p:txBody>
      </p:sp>
      <p:grpSp>
        <p:nvGrpSpPr>
          <p:cNvPr id="103" name="Agrupar 102"/>
          <p:cNvGrpSpPr/>
          <p:nvPr/>
        </p:nvGrpSpPr>
        <p:grpSpPr>
          <a:xfrm>
            <a:off x="4867053" y="2033578"/>
            <a:ext cx="3190875" cy="3558089"/>
            <a:chOff x="5400594" y="2363692"/>
            <a:chExt cx="3190875" cy="3558089"/>
          </a:xfrm>
        </p:grpSpPr>
        <p:sp>
          <p:nvSpPr>
            <p:cNvPr id="104" name="Fluxograma: Processo 103"/>
            <p:cNvSpPr/>
            <p:nvPr/>
          </p:nvSpPr>
          <p:spPr>
            <a:xfrm>
              <a:off x="5400594" y="2821164"/>
              <a:ext cx="3190875" cy="3100617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CaixaDeTexto 104"/>
            <p:cNvSpPr txBox="1"/>
            <p:nvPr/>
          </p:nvSpPr>
          <p:spPr>
            <a:xfrm>
              <a:off x="6026794" y="2363692"/>
              <a:ext cx="2056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Portal institucional</a:t>
              </a:r>
              <a:endParaRPr lang="pt-BR" dirty="0"/>
            </a:p>
          </p:txBody>
        </p:sp>
        <p:sp>
          <p:nvSpPr>
            <p:cNvPr id="106" name="Fluxograma: Processo 105"/>
            <p:cNvSpPr/>
            <p:nvPr/>
          </p:nvSpPr>
          <p:spPr>
            <a:xfrm>
              <a:off x="5495844" y="2959506"/>
              <a:ext cx="685800" cy="35934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7" name="Conector reto 106"/>
            <p:cNvCxnSpPr/>
            <p:nvPr/>
          </p:nvCxnSpPr>
          <p:spPr>
            <a:xfrm>
              <a:off x="5495844" y="2959506"/>
              <a:ext cx="685800" cy="35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/>
            <p:cNvCxnSpPr/>
            <p:nvPr/>
          </p:nvCxnSpPr>
          <p:spPr>
            <a:xfrm flipV="1">
              <a:off x="5495844" y="2959506"/>
              <a:ext cx="685800" cy="35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Agrupar 109"/>
            <p:cNvGrpSpPr/>
            <p:nvPr/>
          </p:nvGrpSpPr>
          <p:grpSpPr>
            <a:xfrm>
              <a:off x="6335029" y="2959506"/>
              <a:ext cx="2151665" cy="359346"/>
              <a:chOff x="6335110" y="2305050"/>
              <a:chExt cx="2151665" cy="359346"/>
            </a:xfrm>
          </p:grpSpPr>
          <p:sp>
            <p:nvSpPr>
              <p:cNvPr id="115" name="Fluxograma: Processo 114"/>
              <p:cNvSpPr/>
              <p:nvPr/>
            </p:nvSpPr>
            <p:spPr>
              <a:xfrm>
                <a:off x="6353637" y="2305050"/>
                <a:ext cx="2133138" cy="359346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119" name="Conector reto 118"/>
              <p:cNvCxnSpPr/>
              <p:nvPr/>
            </p:nvCxnSpPr>
            <p:spPr>
              <a:xfrm>
                <a:off x="6335110" y="2305050"/>
                <a:ext cx="2133138" cy="35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ector reto 119"/>
              <p:cNvCxnSpPr/>
              <p:nvPr/>
            </p:nvCxnSpPr>
            <p:spPr>
              <a:xfrm flipV="1">
                <a:off x="6353637" y="2305050"/>
                <a:ext cx="2133138" cy="35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Agrupar 110"/>
            <p:cNvGrpSpPr/>
            <p:nvPr/>
          </p:nvGrpSpPr>
          <p:grpSpPr>
            <a:xfrm>
              <a:off x="5495844" y="5375503"/>
              <a:ext cx="2990850" cy="359346"/>
              <a:chOff x="6335110" y="2305050"/>
              <a:chExt cx="2151665" cy="359346"/>
            </a:xfrm>
          </p:grpSpPr>
          <p:sp>
            <p:nvSpPr>
              <p:cNvPr id="112" name="Fluxograma: Processo 111"/>
              <p:cNvSpPr/>
              <p:nvPr/>
            </p:nvSpPr>
            <p:spPr>
              <a:xfrm>
                <a:off x="6353637" y="2305050"/>
                <a:ext cx="2133138" cy="359346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113" name="Conector reto 112"/>
              <p:cNvCxnSpPr/>
              <p:nvPr/>
            </p:nvCxnSpPr>
            <p:spPr>
              <a:xfrm>
                <a:off x="6335110" y="2305050"/>
                <a:ext cx="2133138" cy="35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to 113"/>
              <p:cNvCxnSpPr/>
              <p:nvPr/>
            </p:nvCxnSpPr>
            <p:spPr>
              <a:xfrm flipV="1">
                <a:off x="6353637" y="2305050"/>
                <a:ext cx="2133138" cy="35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1" name="Fluxograma: Processo 120"/>
          <p:cNvSpPr/>
          <p:nvPr/>
        </p:nvSpPr>
        <p:spPr>
          <a:xfrm>
            <a:off x="5198037" y="3649949"/>
            <a:ext cx="2612241" cy="4921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Conteúdo A</a:t>
            </a:r>
            <a:endParaRPr lang="pt-BR" dirty="0"/>
          </a:p>
        </p:txBody>
      </p:sp>
      <p:sp>
        <p:nvSpPr>
          <p:cNvPr id="123" name="Retângulo 122"/>
          <p:cNvSpPr/>
          <p:nvPr/>
        </p:nvSpPr>
        <p:spPr>
          <a:xfrm>
            <a:off x="508591" y="2862748"/>
            <a:ext cx="2076740" cy="642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69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  <p:bldP spid="191" grpId="0" animBg="1"/>
      <p:bldP spid="84" grpId="0"/>
      <p:bldP spid="1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Personalizada 1">
      <a:dk1>
        <a:srgbClr val="2B3A3C"/>
      </a:dk1>
      <a:lt1>
        <a:sysClr val="window" lastClr="FFFFFF"/>
      </a:lt1>
      <a:dk2>
        <a:srgbClr val="44546A"/>
      </a:dk2>
      <a:lt2>
        <a:srgbClr val="E7E6E6"/>
      </a:lt2>
      <a:accent1>
        <a:srgbClr val="6B1D5D"/>
      </a:accent1>
      <a:accent2>
        <a:srgbClr val="FFBA45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Open Sans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9113</TotalTime>
  <Words>477</Words>
  <Application>Microsoft Office PowerPoint</Application>
  <PresentationFormat>Widescreen</PresentationFormat>
  <Paragraphs>200</Paragraphs>
  <Slides>18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Bozon Bold</vt:lpstr>
      <vt:lpstr>Calibri</vt:lpstr>
      <vt:lpstr>DejaVu Sans</vt:lpstr>
      <vt:lpstr>Open Sans</vt:lpstr>
      <vt:lpstr>Office Theme</vt:lpstr>
      <vt:lpstr>Apresentação do PowerPoint</vt:lpstr>
      <vt:lpstr>Metadados</vt:lpstr>
      <vt:lpstr>Workflow (padrão)</vt:lpstr>
      <vt:lpstr>Papéis/estados do workflow padrão</vt:lpstr>
      <vt:lpstr>Transição de estados</vt:lpstr>
      <vt:lpstr>Exemplo 1 de fluxo de aprovação</vt:lpstr>
      <vt:lpstr>Exemplo 2 de fluxo de aprovação</vt:lpstr>
      <vt:lpstr>Agendamento</vt:lpstr>
      <vt:lpstr>Publicar para outras instancias de serviço</vt:lpstr>
      <vt:lpstr>Publicar para usuários e grupos</vt:lpstr>
      <vt:lpstr>Destaque</vt:lpstr>
      <vt:lpstr>Publicação Multilingue</vt:lpstr>
      <vt:lpstr>Associação de conteúdos</vt:lpstr>
      <vt:lpstr>Tags</vt:lpstr>
      <vt:lpstr>Categorias</vt:lpstr>
      <vt:lpstr>Versionamento de conteúdo</vt:lpstr>
      <vt:lpstr>SEO</vt:lpstr>
      <vt:lpstr>Identificação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Thayane Fabiano</dc:creator>
  <dc:description/>
  <cp:lastModifiedBy>Rodrigo Anselmo Santana</cp:lastModifiedBy>
  <cp:revision>438</cp:revision>
  <dcterms:created xsi:type="dcterms:W3CDTF">2021-11-26T20:26:05Z</dcterms:created>
  <dcterms:modified xsi:type="dcterms:W3CDTF">2022-08-29T13:56:03Z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18</vt:i4>
  </property>
</Properties>
</file>