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41B6C-B8DA-43AD-BA51-3DA21B230661}" v="511" dt="2025-04-03T04:08:14.655"/>
    <p1510:client id="{CC749A0A-B23E-43CC-A868-F60F5402DD00}" v="278" dt="2025-04-03T03:29:15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dyn Wall" userId="202f0e75-ae51-45b7-9e08-2b23669f3ba0" providerId="ADAL" clId="{90741B6C-B8DA-43AD-BA51-3DA21B230661}"/>
    <pc:docChg chg="undo redo custSel addSld delSld modSld sldOrd">
      <pc:chgData name="Jadyn Wall" userId="202f0e75-ae51-45b7-9e08-2b23669f3ba0" providerId="ADAL" clId="{90741B6C-B8DA-43AD-BA51-3DA21B230661}" dt="2025-04-03T04:08:14.655" v="1233" actId="1076"/>
      <pc:docMkLst>
        <pc:docMk/>
      </pc:docMkLst>
      <pc:sldChg chg="addSp delSp modSp mod setBg addAnim">
        <pc:chgData name="Jadyn Wall" userId="202f0e75-ae51-45b7-9e08-2b23669f3ba0" providerId="ADAL" clId="{90741B6C-B8DA-43AD-BA51-3DA21B230661}" dt="2025-04-03T01:08:08.998" v="169" actId="1076"/>
        <pc:sldMkLst>
          <pc:docMk/>
          <pc:sldMk cId="2948305611" sldId="256"/>
        </pc:sldMkLst>
        <pc:spChg chg="mod">
          <ac:chgData name="Jadyn Wall" userId="202f0e75-ae51-45b7-9e08-2b23669f3ba0" providerId="ADAL" clId="{90741B6C-B8DA-43AD-BA51-3DA21B230661}" dt="2025-04-03T01:07:42.399" v="166" actId="26606"/>
          <ac:spMkLst>
            <pc:docMk/>
            <pc:sldMk cId="2948305611" sldId="256"/>
            <ac:spMk id="2" creationId="{47C07ADC-23A2-A6A5-6680-9FB4B5DEAF02}"/>
          </ac:spMkLst>
        </pc:spChg>
        <pc:spChg chg="mod">
          <ac:chgData name="Jadyn Wall" userId="202f0e75-ae51-45b7-9e08-2b23669f3ba0" providerId="ADAL" clId="{90741B6C-B8DA-43AD-BA51-3DA21B230661}" dt="2025-04-03T01:07:37.425" v="165" actId="1076"/>
          <ac:spMkLst>
            <pc:docMk/>
            <pc:sldMk cId="2948305611" sldId="256"/>
            <ac:spMk id="3" creationId="{3FBB0014-387D-0EA2-C144-AE5E0DB6E2CF}"/>
          </ac:spMkLst>
        </pc:spChg>
        <pc:spChg chg="add del">
          <ac:chgData name="Jadyn Wall" userId="202f0e75-ae51-45b7-9e08-2b23669f3ba0" providerId="ADAL" clId="{90741B6C-B8DA-43AD-BA51-3DA21B230661}" dt="2025-04-03T01:07:18.447" v="162" actId="26606"/>
          <ac:spMkLst>
            <pc:docMk/>
            <pc:sldMk cId="2948305611" sldId="256"/>
            <ac:spMk id="9" creationId="{AC8EEB0F-BA72-49AC-956F-331B60FDE79E}"/>
          </ac:spMkLst>
        </pc:spChg>
        <pc:spChg chg="add del">
          <ac:chgData name="Jadyn Wall" userId="202f0e75-ae51-45b7-9e08-2b23669f3ba0" providerId="ADAL" clId="{90741B6C-B8DA-43AD-BA51-3DA21B230661}" dt="2025-04-03T01:07:18.447" v="162" actId="26606"/>
          <ac:spMkLst>
            <pc:docMk/>
            <pc:sldMk cId="2948305611" sldId="256"/>
            <ac:spMk id="11" creationId="{1BE70332-ECAF-47BB-8C7B-BD049452F653}"/>
          </ac:spMkLst>
        </pc:spChg>
        <pc:spChg chg="add del">
          <ac:chgData name="Jadyn Wall" userId="202f0e75-ae51-45b7-9e08-2b23669f3ba0" providerId="ADAL" clId="{90741B6C-B8DA-43AD-BA51-3DA21B230661}" dt="2025-04-03T01:07:18.447" v="162" actId="26606"/>
          <ac:spMkLst>
            <pc:docMk/>
            <pc:sldMk cId="2948305611" sldId="256"/>
            <ac:spMk id="13" creationId="{716D9361-A35A-4DC8-AAB9-04FD2D6FEE1D}"/>
          </ac:spMkLst>
        </pc:spChg>
        <pc:spChg chg="add del">
          <ac:chgData name="Jadyn Wall" userId="202f0e75-ae51-45b7-9e08-2b23669f3ba0" providerId="ADAL" clId="{90741B6C-B8DA-43AD-BA51-3DA21B230661}" dt="2025-04-03T01:07:18.447" v="162" actId="26606"/>
          <ac:spMkLst>
            <pc:docMk/>
            <pc:sldMk cId="2948305611" sldId="256"/>
            <ac:spMk id="15" creationId="{87FC31AD-FBB3-4219-A758-D6F7594A0A81}"/>
          </ac:spMkLst>
        </pc:spChg>
        <pc:spChg chg="add del">
          <ac:chgData name="Jadyn Wall" userId="202f0e75-ae51-45b7-9e08-2b23669f3ba0" providerId="ADAL" clId="{90741B6C-B8DA-43AD-BA51-3DA21B230661}" dt="2025-04-03T01:07:42.399" v="166" actId="26606"/>
          <ac:spMkLst>
            <pc:docMk/>
            <pc:sldMk cId="2948305611" sldId="256"/>
            <ac:spMk id="20" creationId="{C1DD1A8A-57D5-4A81-AD04-532B043C5611}"/>
          </ac:spMkLst>
        </pc:spChg>
        <pc:spChg chg="add del">
          <ac:chgData name="Jadyn Wall" userId="202f0e75-ae51-45b7-9e08-2b23669f3ba0" providerId="ADAL" clId="{90741B6C-B8DA-43AD-BA51-3DA21B230661}" dt="2025-04-03T01:07:42.399" v="166" actId="26606"/>
          <ac:spMkLst>
            <pc:docMk/>
            <pc:sldMk cId="2948305611" sldId="256"/>
            <ac:spMk id="22" creationId="{007891EC-4501-44ED-A8C8-B11B6DB767AB}"/>
          </ac:spMkLst>
        </pc:spChg>
        <pc:spChg chg="add">
          <ac:chgData name="Jadyn Wall" userId="202f0e75-ae51-45b7-9e08-2b23669f3ba0" providerId="ADAL" clId="{90741B6C-B8DA-43AD-BA51-3DA21B230661}" dt="2025-04-03T01:07:42.399" v="166" actId="26606"/>
          <ac:spMkLst>
            <pc:docMk/>
            <pc:sldMk cId="2948305611" sldId="256"/>
            <ac:spMk id="27" creationId="{C1DD1A8A-57D5-4A81-AD04-532B043C5611}"/>
          </ac:spMkLst>
        </pc:spChg>
        <pc:spChg chg="add">
          <ac:chgData name="Jadyn Wall" userId="202f0e75-ae51-45b7-9e08-2b23669f3ba0" providerId="ADAL" clId="{90741B6C-B8DA-43AD-BA51-3DA21B230661}" dt="2025-04-03T01:07:42.399" v="166" actId="26606"/>
          <ac:spMkLst>
            <pc:docMk/>
            <pc:sldMk cId="2948305611" sldId="256"/>
            <ac:spMk id="29" creationId="{007891EC-4501-44ED-A8C8-B11B6DB767AB}"/>
          </ac:spMkLst>
        </pc:spChg>
        <pc:picChg chg="add mod ord">
          <ac:chgData name="Jadyn Wall" userId="202f0e75-ae51-45b7-9e08-2b23669f3ba0" providerId="ADAL" clId="{90741B6C-B8DA-43AD-BA51-3DA21B230661}" dt="2025-04-03T01:08:08.998" v="169" actId="1076"/>
          <ac:picMkLst>
            <pc:docMk/>
            <pc:sldMk cId="2948305611" sldId="256"/>
            <ac:picMk id="4" creationId="{A9AA181F-2AB5-7966-4524-0545922EE323}"/>
          </ac:picMkLst>
        </pc:picChg>
      </pc:sldChg>
      <pc:sldChg chg="addSp delSp modSp new del mod setBg">
        <pc:chgData name="Jadyn Wall" userId="202f0e75-ae51-45b7-9e08-2b23669f3ba0" providerId="ADAL" clId="{90741B6C-B8DA-43AD-BA51-3DA21B230661}" dt="2025-04-03T04:06:55.854" v="1226" actId="2696"/>
        <pc:sldMkLst>
          <pc:docMk/>
          <pc:sldMk cId="2665891309" sldId="257"/>
        </pc:sldMkLst>
        <pc:spChg chg="mod">
          <ac:chgData name="Jadyn Wall" userId="202f0e75-ae51-45b7-9e08-2b23669f3ba0" providerId="ADAL" clId="{90741B6C-B8DA-43AD-BA51-3DA21B230661}" dt="2025-04-03T01:03:36.013" v="82" actId="26606"/>
          <ac:spMkLst>
            <pc:docMk/>
            <pc:sldMk cId="2665891309" sldId="257"/>
            <ac:spMk id="2" creationId="{FB072152-9BD5-0F78-C484-E813839F1CFA}"/>
          </ac:spMkLst>
        </pc:spChg>
        <pc:spChg chg="del">
          <ac:chgData name="Jadyn Wall" userId="202f0e75-ae51-45b7-9e08-2b23669f3ba0" providerId="ADAL" clId="{90741B6C-B8DA-43AD-BA51-3DA21B230661}" dt="2025-04-03T01:01:58.357" v="1"/>
          <ac:spMkLst>
            <pc:docMk/>
            <pc:sldMk cId="2665891309" sldId="257"/>
            <ac:spMk id="3" creationId="{67492F2C-FE6D-61F2-03AE-CF82C96576BB}"/>
          </ac:spMkLst>
        </pc:spChg>
        <pc:spChg chg="add mod">
          <ac:chgData name="Jadyn Wall" userId="202f0e75-ae51-45b7-9e08-2b23669f3ba0" providerId="ADAL" clId="{90741B6C-B8DA-43AD-BA51-3DA21B230661}" dt="2025-04-03T01:03:36.013" v="82" actId="26606"/>
          <ac:spMkLst>
            <pc:docMk/>
            <pc:sldMk cId="2665891309" sldId="257"/>
            <ac:spMk id="4" creationId="{81E37AF7-68D2-08D1-F057-C96B6103E316}"/>
          </ac:spMkLst>
        </pc:spChg>
        <pc:spChg chg="add mod">
          <ac:chgData name="Jadyn Wall" userId="202f0e75-ae51-45b7-9e08-2b23669f3ba0" providerId="ADAL" clId="{90741B6C-B8DA-43AD-BA51-3DA21B230661}" dt="2025-04-03T01:16:38.065" v="712" actId="1076"/>
          <ac:spMkLst>
            <pc:docMk/>
            <pc:sldMk cId="2665891309" sldId="257"/>
            <ac:spMk id="5" creationId="{A54C8F59-83B8-EC46-BA6F-C77695597266}"/>
          </ac:spMkLst>
        </pc:spChg>
        <pc:spChg chg="add mod">
          <ac:chgData name="Jadyn Wall" userId="202f0e75-ae51-45b7-9e08-2b23669f3ba0" providerId="ADAL" clId="{90741B6C-B8DA-43AD-BA51-3DA21B230661}" dt="2025-04-03T01:17:12.469" v="726" actId="1076"/>
          <ac:spMkLst>
            <pc:docMk/>
            <pc:sldMk cId="2665891309" sldId="257"/>
            <ac:spMk id="6" creationId="{7306610F-29CE-B2AC-7826-C36DB158E2CB}"/>
          </ac:spMkLst>
        </pc:spChg>
        <pc:spChg chg="add">
          <ac:chgData name="Jadyn Wall" userId="202f0e75-ae51-45b7-9e08-2b23669f3ba0" providerId="ADAL" clId="{90741B6C-B8DA-43AD-BA51-3DA21B230661}" dt="2025-04-03T01:03:36.013" v="82" actId="26606"/>
          <ac:spMkLst>
            <pc:docMk/>
            <pc:sldMk cId="2665891309" sldId="257"/>
            <ac:spMk id="1031" creationId="{0288C6B4-AFC3-407F-A595-EFFD38D4CCAF}"/>
          </ac:spMkLst>
        </pc:spChg>
        <pc:spChg chg="add">
          <ac:chgData name="Jadyn Wall" userId="202f0e75-ae51-45b7-9e08-2b23669f3ba0" providerId="ADAL" clId="{90741B6C-B8DA-43AD-BA51-3DA21B230661}" dt="2025-04-03T01:03:36.013" v="82" actId="26606"/>
          <ac:spMkLst>
            <pc:docMk/>
            <pc:sldMk cId="2665891309" sldId="257"/>
            <ac:spMk id="1033" creationId="{CF236821-17FE-429B-8D2C-08E13A64EA40}"/>
          </ac:spMkLst>
        </pc:spChg>
        <pc:spChg chg="add">
          <ac:chgData name="Jadyn Wall" userId="202f0e75-ae51-45b7-9e08-2b23669f3ba0" providerId="ADAL" clId="{90741B6C-B8DA-43AD-BA51-3DA21B230661}" dt="2025-04-03T01:03:36.013" v="82" actId="26606"/>
          <ac:spMkLst>
            <pc:docMk/>
            <pc:sldMk cId="2665891309" sldId="257"/>
            <ac:spMk id="1035" creationId="{C0BDBCD2-E081-43AB-9119-C55465E59757}"/>
          </ac:spMkLst>
        </pc:spChg>
        <pc:spChg chg="add">
          <ac:chgData name="Jadyn Wall" userId="202f0e75-ae51-45b7-9e08-2b23669f3ba0" providerId="ADAL" clId="{90741B6C-B8DA-43AD-BA51-3DA21B230661}" dt="2025-04-03T01:03:36.013" v="82" actId="26606"/>
          <ac:spMkLst>
            <pc:docMk/>
            <pc:sldMk cId="2665891309" sldId="257"/>
            <ac:spMk id="1037" creationId="{98E79BE4-34FE-485A-98A5-92CE8F7C4743}"/>
          </ac:spMkLst>
        </pc:spChg>
        <pc:spChg chg="add">
          <ac:chgData name="Jadyn Wall" userId="202f0e75-ae51-45b7-9e08-2b23669f3ba0" providerId="ADAL" clId="{90741B6C-B8DA-43AD-BA51-3DA21B230661}" dt="2025-04-03T01:03:36.013" v="82" actId="26606"/>
          <ac:spMkLst>
            <pc:docMk/>
            <pc:sldMk cId="2665891309" sldId="257"/>
            <ac:spMk id="1039" creationId="{7A5F0580-5EE9-419F-96EE-B6529EF6E7D0}"/>
          </ac:spMkLst>
        </pc:spChg>
        <pc:picChg chg="add mod ord">
          <ac:chgData name="Jadyn Wall" userId="202f0e75-ae51-45b7-9e08-2b23669f3ba0" providerId="ADAL" clId="{90741B6C-B8DA-43AD-BA51-3DA21B230661}" dt="2025-04-03T01:03:36.013" v="82" actId="26606"/>
          <ac:picMkLst>
            <pc:docMk/>
            <pc:sldMk cId="2665891309" sldId="257"/>
            <ac:picMk id="1026" creationId="{8143FC19-76DF-0FA4-F826-876707CDF30D}"/>
          </ac:picMkLst>
        </pc:picChg>
      </pc:sldChg>
      <pc:sldChg chg="addSp delSp modSp new mod ord setBg">
        <pc:chgData name="Jadyn Wall" userId="202f0e75-ae51-45b7-9e08-2b23669f3ba0" providerId="ADAL" clId="{90741B6C-B8DA-43AD-BA51-3DA21B230661}" dt="2025-04-03T01:15:20.766" v="684" actId="27636"/>
        <pc:sldMkLst>
          <pc:docMk/>
          <pc:sldMk cId="3708681894" sldId="258"/>
        </pc:sldMkLst>
        <pc:spChg chg="mod">
          <ac:chgData name="Jadyn Wall" userId="202f0e75-ae51-45b7-9e08-2b23669f3ba0" providerId="ADAL" clId="{90741B6C-B8DA-43AD-BA51-3DA21B230661}" dt="2025-04-03T01:09:50.919" v="196" actId="20577"/>
          <ac:spMkLst>
            <pc:docMk/>
            <pc:sldMk cId="3708681894" sldId="258"/>
            <ac:spMk id="2" creationId="{6890F492-16F0-FD69-0E49-89E68E309650}"/>
          </ac:spMkLst>
        </pc:spChg>
        <pc:spChg chg="mod">
          <ac:chgData name="Jadyn Wall" userId="202f0e75-ae51-45b7-9e08-2b23669f3ba0" providerId="ADAL" clId="{90741B6C-B8DA-43AD-BA51-3DA21B230661}" dt="2025-04-03T01:15:20.766" v="684" actId="27636"/>
          <ac:spMkLst>
            <pc:docMk/>
            <pc:sldMk cId="3708681894" sldId="258"/>
            <ac:spMk id="3" creationId="{8DEB8611-121A-FC3E-CB83-801EBEC3862E}"/>
          </ac:spMkLst>
        </pc:spChg>
        <pc:spChg chg="add del">
          <ac:chgData name="Jadyn Wall" userId="202f0e75-ae51-45b7-9e08-2b23669f3ba0" providerId="ADAL" clId="{90741B6C-B8DA-43AD-BA51-3DA21B230661}" dt="2025-04-03T01:09:22.637" v="174" actId="26606"/>
          <ac:spMkLst>
            <pc:docMk/>
            <pc:sldMk cId="3708681894" sldId="258"/>
            <ac:spMk id="9" creationId="{F13C74B1-5B17-4795-BED0-7140497B445A}"/>
          </ac:spMkLst>
        </pc:spChg>
        <pc:spChg chg="add del">
          <ac:chgData name="Jadyn Wall" userId="202f0e75-ae51-45b7-9e08-2b23669f3ba0" providerId="ADAL" clId="{90741B6C-B8DA-43AD-BA51-3DA21B230661}" dt="2025-04-03T01:09:22.637" v="174" actId="26606"/>
          <ac:spMkLst>
            <pc:docMk/>
            <pc:sldMk cId="3708681894" sldId="258"/>
            <ac:spMk id="11" creationId="{D4974D33-8DC5-464E-8C6D-BE58F0669C17}"/>
          </ac:spMkLst>
        </pc:spChg>
        <pc:spChg chg="add">
          <ac:chgData name="Jadyn Wall" userId="202f0e75-ae51-45b7-9e08-2b23669f3ba0" providerId="ADAL" clId="{90741B6C-B8DA-43AD-BA51-3DA21B230661}" dt="2025-04-03T01:09:22.642" v="175" actId="26606"/>
          <ac:spMkLst>
            <pc:docMk/>
            <pc:sldMk cId="3708681894" sldId="258"/>
            <ac:spMk id="13" creationId="{04812C46-200A-4DEB-A05E-3ED6C68C2387}"/>
          </ac:spMkLst>
        </pc:spChg>
        <pc:spChg chg="add">
          <ac:chgData name="Jadyn Wall" userId="202f0e75-ae51-45b7-9e08-2b23669f3ba0" providerId="ADAL" clId="{90741B6C-B8DA-43AD-BA51-3DA21B230661}" dt="2025-04-03T01:09:22.642" v="175" actId="26606"/>
          <ac:spMkLst>
            <pc:docMk/>
            <pc:sldMk cId="3708681894" sldId="258"/>
            <ac:spMk id="14" creationId="{D1EA859B-E555-4109-94F3-6700E046E008}"/>
          </ac:spMkLst>
        </pc:spChg>
        <pc:picChg chg="add mod ord">
          <ac:chgData name="Jadyn Wall" userId="202f0e75-ae51-45b7-9e08-2b23669f3ba0" providerId="ADAL" clId="{90741B6C-B8DA-43AD-BA51-3DA21B230661}" dt="2025-04-03T01:09:22.642" v="175" actId="26606"/>
          <ac:picMkLst>
            <pc:docMk/>
            <pc:sldMk cId="3708681894" sldId="258"/>
            <ac:picMk id="4" creationId="{31BD3DE0-0089-9EBE-B763-83E991268CF5}"/>
          </ac:picMkLst>
        </pc:picChg>
      </pc:sldChg>
      <pc:sldChg chg="modSp new del mod">
        <pc:chgData name="Jadyn Wall" userId="202f0e75-ae51-45b7-9e08-2b23669f3ba0" providerId="ADAL" clId="{90741B6C-B8DA-43AD-BA51-3DA21B230661}" dt="2025-04-03T02:34:35.818" v="774" actId="2696"/>
        <pc:sldMkLst>
          <pc:docMk/>
          <pc:sldMk cId="2139864626" sldId="259"/>
        </pc:sldMkLst>
        <pc:spChg chg="mod">
          <ac:chgData name="Jadyn Wall" userId="202f0e75-ae51-45b7-9e08-2b23669f3ba0" providerId="ADAL" clId="{90741B6C-B8DA-43AD-BA51-3DA21B230661}" dt="2025-04-03T02:34:25.533" v="772" actId="20577"/>
          <ac:spMkLst>
            <pc:docMk/>
            <pc:sldMk cId="2139864626" sldId="259"/>
            <ac:spMk id="2" creationId="{836CCDC6-EB59-C531-7B58-20EE5A595455}"/>
          </ac:spMkLst>
        </pc:spChg>
      </pc:sldChg>
      <pc:sldChg chg="addSp delSp modSp new mod">
        <pc:chgData name="Jadyn Wall" userId="202f0e75-ae51-45b7-9e08-2b23669f3ba0" providerId="ADAL" clId="{90741B6C-B8DA-43AD-BA51-3DA21B230661}" dt="2025-04-03T03:31:04.286" v="1199" actId="1076"/>
        <pc:sldMkLst>
          <pc:docMk/>
          <pc:sldMk cId="720866852" sldId="260"/>
        </pc:sldMkLst>
        <pc:spChg chg="add del mod">
          <ac:chgData name="Jadyn Wall" userId="202f0e75-ae51-45b7-9e08-2b23669f3ba0" providerId="ADAL" clId="{90741B6C-B8DA-43AD-BA51-3DA21B230661}" dt="2025-04-03T03:29:09.177" v="1163" actId="1076"/>
          <ac:spMkLst>
            <pc:docMk/>
            <pc:sldMk cId="720866852" sldId="260"/>
            <ac:spMk id="2" creationId="{AC8E757D-2CF4-7108-10F5-7BC5A1483E22}"/>
          </ac:spMkLst>
        </pc:spChg>
        <pc:spChg chg="mod">
          <ac:chgData name="Jadyn Wall" userId="202f0e75-ae51-45b7-9e08-2b23669f3ba0" providerId="ADAL" clId="{90741B6C-B8DA-43AD-BA51-3DA21B230661}" dt="2025-04-03T03:30:08.324" v="1178" actId="27636"/>
          <ac:spMkLst>
            <pc:docMk/>
            <pc:sldMk cId="720866852" sldId="260"/>
            <ac:spMk id="3" creationId="{9EDACD18-1334-7FF8-F200-5105C4620AD4}"/>
          </ac:spMkLst>
        </pc:spChg>
        <pc:spChg chg="mod">
          <ac:chgData name="Jadyn Wall" userId="202f0e75-ae51-45b7-9e08-2b23669f3ba0" providerId="ADAL" clId="{90741B6C-B8DA-43AD-BA51-3DA21B230661}" dt="2025-04-03T03:31:04.286" v="1199" actId="1076"/>
          <ac:spMkLst>
            <pc:docMk/>
            <pc:sldMk cId="720866852" sldId="260"/>
            <ac:spMk id="4" creationId="{C69E8D55-383D-058B-41CF-5EC5FFD94B52}"/>
          </ac:spMkLst>
        </pc:spChg>
        <pc:spChg chg="add del mod">
          <ac:chgData name="Jadyn Wall" userId="202f0e75-ae51-45b7-9e08-2b23669f3ba0" providerId="ADAL" clId="{90741B6C-B8DA-43AD-BA51-3DA21B230661}" dt="2025-04-03T03:27:45.428" v="1128" actId="21"/>
          <ac:spMkLst>
            <pc:docMk/>
            <pc:sldMk cId="720866852" sldId="260"/>
            <ac:spMk id="9" creationId="{D04ACBC3-EED3-ED3F-7441-282C02DCE0A6}"/>
          </ac:spMkLst>
        </pc:spChg>
        <pc:spChg chg="add mod">
          <ac:chgData name="Jadyn Wall" userId="202f0e75-ae51-45b7-9e08-2b23669f3ba0" providerId="ADAL" clId="{90741B6C-B8DA-43AD-BA51-3DA21B230661}" dt="2025-04-03T03:30:47.609" v="1198" actId="1076"/>
          <ac:spMkLst>
            <pc:docMk/>
            <pc:sldMk cId="720866852" sldId="260"/>
            <ac:spMk id="10" creationId="{418171C0-D56F-AC20-9657-4BE976D7BE19}"/>
          </ac:spMkLst>
        </pc:spChg>
        <pc:picChg chg="add del mod ord">
          <ac:chgData name="Jadyn Wall" userId="202f0e75-ae51-45b7-9e08-2b23669f3ba0" providerId="ADAL" clId="{90741B6C-B8DA-43AD-BA51-3DA21B230661}" dt="2025-04-03T03:20:16.978" v="1086" actId="478"/>
          <ac:picMkLst>
            <pc:docMk/>
            <pc:sldMk cId="720866852" sldId="260"/>
            <ac:picMk id="5" creationId="{89F672A7-2731-3303-6E06-2FF4D5315F73}"/>
          </ac:picMkLst>
        </pc:picChg>
        <pc:picChg chg="add del mod">
          <ac:chgData name="Jadyn Wall" userId="202f0e75-ae51-45b7-9e08-2b23669f3ba0" providerId="ADAL" clId="{90741B6C-B8DA-43AD-BA51-3DA21B230661}" dt="2025-04-03T03:21:02.368" v="1091" actId="478"/>
          <ac:picMkLst>
            <pc:docMk/>
            <pc:sldMk cId="720866852" sldId="260"/>
            <ac:picMk id="6" creationId="{636EA77E-65C6-48AC-BFBD-E0A764E3EDB3}"/>
          </ac:picMkLst>
        </pc:picChg>
        <pc:picChg chg="add del mod ord">
          <ac:chgData name="Jadyn Wall" userId="202f0e75-ae51-45b7-9e08-2b23669f3ba0" providerId="ADAL" clId="{90741B6C-B8DA-43AD-BA51-3DA21B230661}" dt="2025-04-03T03:21:18.755" v="1095" actId="478"/>
          <ac:picMkLst>
            <pc:docMk/>
            <pc:sldMk cId="720866852" sldId="260"/>
            <ac:picMk id="7" creationId="{4C53C225-539A-924E-FEA7-3275EE0DCCDF}"/>
          </ac:picMkLst>
        </pc:picChg>
        <pc:picChg chg="add del mod">
          <ac:chgData name="Jadyn Wall" userId="202f0e75-ae51-45b7-9e08-2b23669f3ba0" providerId="ADAL" clId="{90741B6C-B8DA-43AD-BA51-3DA21B230661}" dt="2025-04-03T03:25:09.338" v="1102" actId="478"/>
          <ac:picMkLst>
            <pc:docMk/>
            <pc:sldMk cId="720866852" sldId="260"/>
            <ac:picMk id="2050" creationId="{3CE5688C-2A22-25BA-0562-1DC0E6006641}"/>
          </ac:picMkLst>
        </pc:picChg>
        <pc:picChg chg="add mod">
          <ac:chgData name="Jadyn Wall" userId="202f0e75-ae51-45b7-9e08-2b23669f3ba0" providerId="ADAL" clId="{90741B6C-B8DA-43AD-BA51-3DA21B230661}" dt="2025-04-03T03:28:05.033" v="1137" actId="1076"/>
          <ac:picMkLst>
            <pc:docMk/>
            <pc:sldMk cId="720866852" sldId="260"/>
            <ac:picMk id="2052" creationId="{84EA7DAC-1673-5DE4-1649-07ED9EF11717}"/>
          </ac:picMkLst>
        </pc:picChg>
      </pc:sldChg>
      <pc:sldChg chg="addSp delSp modSp new mod">
        <pc:chgData name="Jadyn Wall" userId="202f0e75-ae51-45b7-9e08-2b23669f3ba0" providerId="ADAL" clId="{90741B6C-B8DA-43AD-BA51-3DA21B230661}" dt="2025-04-03T04:08:14.655" v="1233" actId="1076"/>
        <pc:sldMkLst>
          <pc:docMk/>
          <pc:sldMk cId="3810064813" sldId="261"/>
        </pc:sldMkLst>
        <pc:spChg chg="mod">
          <ac:chgData name="Jadyn Wall" userId="202f0e75-ae51-45b7-9e08-2b23669f3ba0" providerId="ADAL" clId="{90741B6C-B8DA-43AD-BA51-3DA21B230661}" dt="2025-04-03T04:06:47.234" v="1225" actId="1076"/>
          <ac:spMkLst>
            <pc:docMk/>
            <pc:sldMk cId="3810064813" sldId="261"/>
            <ac:spMk id="2" creationId="{F8C57E8D-C19E-AF33-7676-EBC9EF39D9E6}"/>
          </ac:spMkLst>
        </pc:spChg>
        <pc:spChg chg="del">
          <ac:chgData name="Jadyn Wall" userId="202f0e75-ae51-45b7-9e08-2b23669f3ba0" providerId="ADAL" clId="{90741B6C-B8DA-43AD-BA51-3DA21B230661}" dt="2025-04-03T04:05:01.270" v="1201"/>
          <ac:spMkLst>
            <pc:docMk/>
            <pc:sldMk cId="3810064813" sldId="261"/>
            <ac:spMk id="3" creationId="{EB5F6747-41C0-85BE-0D7B-7A05E9AA8EE9}"/>
          </ac:spMkLst>
        </pc:spChg>
        <pc:spChg chg="mod">
          <ac:chgData name="Jadyn Wall" userId="202f0e75-ae51-45b7-9e08-2b23669f3ba0" providerId="ADAL" clId="{90741B6C-B8DA-43AD-BA51-3DA21B230661}" dt="2025-04-03T04:06:47.234" v="1225" actId="1076"/>
          <ac:spMkLst>
            <pc:docMk/>
            <pc:sldMk cId="3810064813" sldId="261"/>
            <ac:spMk id="4" creationId="{14F37DA6-5593-E3F0-3A58-2A891BB0F914}"/>
          </ac:spMkLst>
        </pc:spChg>
        <pc:picChg chg="add mod">
          <ac:chgData name="Jadyn Wall" userId="202f0e75-ae51-45b7-9e08-2b23669f3ba0" providerId="ADAL" clId="{90741B6C-B8DA-43AD-BA51-3DA21B230661}" dt="2025-04-03T04:05:48.077" v="1211" actId="732"/>
          <ac:picMkLst>
            <pc:docMk/>
            <pc:sldMk cId="3810064813" sldId="261"/>
            <ac:picMk id="5" creationId="{1986ABB6-19F9-5B63-1941-C95D1AF0AE83}"/>
          </ac:picMkLst>
        </pc:picChg>
        <pc:picChg chg="add mod">
          <ac:chgData name="Jadyn Wall" userId="202f0e75-ae51-45b7-9e08-2b23669f3ba0" providerId="ADAL" clId="{90741B6C-B8DA-43AD-BA51-3DA21B230661}" dt="2025-04-03T04:08:14.655" v="1233" actId="1076"/>
          <ac:picMkLst>
            <pc:docMk/>
            <pc:sldMk cId="3810064813" sldId="261"/>
            <ac:picMk id="7" creationId="{BEA93CC6-7165-BC51-299F-0385ABD94E01}"/>
          </ac:picMkLst>
        </pc:picChg>
        <pc:picChg chg="add mod">
          <ac:chgData name="Jadyn Wall" userId="202f0e75-ae51-45b7-9e08-2b23669f3ba0" providerId="ADAL" clId="{90741B6C-B8DA-43AD-BA51-3DA21B230661}" dt="2025-04-03T04:08:14.655" v="1233" actId="1076"/>
          <ac:picMkLst>
            <pc:docMk/>
            <pc:sldMk cId="3810064813" sldId="261"/>
            <ac:picMk id="9" creationId="{3A923CC5-9011-7F45-EA64-63AEC480F27D}"/>
          </ac:picMkLst>
        </pc:picChg>
      </pc:sldChg>
    </pc:docChg>
  </pc:docChgLst>
  <pc:docChgLst>
    <pc:chgData name="Matthew Wilker" userId="0f691852-cc6c-4bfb-b8d9-1e4deb532d69" providerId="ADAL" clId="{CC749A0A-B23E-43CC-A868-F60F5402DD00}"/>
    <pc:docChg chg="undo custSel modSld">
      <pc:chgData name="Matthew Wilker" userId="0f691852-cc6c-4bfb-b8d9-1e4deb532d69" providerId="ADAL" clId="{CC749A0A-B23E-43CC-A868-F60F5402DD00}" dt="2025-04-03T03:29:15.007" v="277" actId="20577"/>
      <pc:docMkLst>
        <pc:docMk/>
      </pc:docMkLst>
      <pc:sldChg chg="modSp">
        <pc:chgData name="Matthew Wilker" userId="0f691852-cc6c-4bfb-b8d9-1e4deb532d69" providerId="ADAL" clId="{CC749A0A-B23E-43CC-A868-F60F5402DD00}" dt="2025-04-03T03:27:48.359" v="269" actId="20577"/>
        <pc:sldMkLst>
          <pc:docMk/>
          <pc:sldMk cId="2948305611" sldId="256"/>
        </pc:sldMkLst>
        <pc:spChg chg="mod">
          <ac:chgData name="Matthew Wilker" userId="0f691852-cc6c-4bfb-b8d9-1e4deb532d69" providerId="ADAL" clId="{CC749A0A-B23E-43CC-A868-F60F5402DD00}" dt="2025-04-03T03:27:48.359" v="269" actId="20577"/>
          <ac:spMkLst>
            <pc:docMk/>
            <pc:sldMk cId="2948305611" sldId="256"/>
            <ac:spMk id="3" creationId="{3FBB0014-387D-0EA2-C144-AE5E0DB6E2CF}"/>
          </ac:spMkLst>
        </pc:spChg>
      </pc:sldChg>
      <pc:sldChg chg="modSp mod">
        <pc:chgData name="Matthew Wilker" userId="0f691852-cc6c-4bfb-b8d9-1e4deb532d69" providerId="ADAL" clId="{CC749A0A-B23E-43CC-A868-F60F5402DD00}" dt="2025-04-03T03:29:15.007" v="277" actId="20577"/>
        <pc:sldMkLst>
          <pc:docMk/>
          <pc:sldMk cId="2665891309" sldId="257"/>
        </pc:sldMkLst>
        <pc:spChg chg="mod">
          <ac:chgData name="Matthew Wilker" userId="0f691852-cc6c-4bfb-b8d9-1e4deb532d69" providerId="ADAL" clId="{CC749A0A-B23E-43CC-A868-F60F5402DD00}" dt="2025-04-03T03:29:15.007" v="277" actId="20577"/>
          <ac:spMkLst>
            <pc:docMk/>
            <pc:sldMk cId="2665891309" sldId="257"/>
            <ac:spMk id="2" creationId="{FB072152-9BD5-0F78-C484-E813839F1CFA}"/>
          </ac:spMkLst>
        </pc:spChg>
      </pc:sldChg>
      <pc:sldChg chg="addSp delSp modSp mod">
        <pc:chgData name="Matthew Wilker" userId="0f691852-cc6c-4bfb-b8d9-1e4deb532d69" providerId="ADAL" clId="{CC749A0A-B23E-43CC-A868-F60F5402DD00}" dt="2025-04-03T03:10:29.880" v="244" actId="20577"/>
        <pc:sldMkLst>
          <pc:docMk/>
          <pc:sldMk cId="3708681894" sldId="258"/>
        </pc:sldMkLst>
        <pc:spChg chg="mod">
          <ac:chgData name="Matthew Wilker" userId="0f691852-cc6c-4bfb-b8d9-1e4deb532d69" providerId="ADAL" clId="{CC749A0A-B23E-43CC-A868-F60F5402DD00}" dt="2025-04-03T02:56:08.928" v="136" actId="1076"/>
          <ac:spMkLst>
            <pc:docMk/>
            <pc:sldMk cId="3708681894" sldId="258"/>
            <ac:spMk id="2" creationId="{6890F492-16F0-FD69-0E49-89E68E309650}"/>
          </ac:spMkLst>
        </pc:spChg>
        <pc:spChg chg="mod">
          <ac:chgData name="Matthew Wilker" userId="0f691852-cc6c-4bfb-b8d9-1e4deb532d69" providerId="ADAL" clId="{CC749A0A-B23E-43CC-A868-F60F5402DD00}" dt="2025-04-03T02:56:11.752" v="137" actId="1076"/>
          <ac:spMkLst>
            <pc:docMk/>
            <pc:sldMk cId="3708681894" sldId="258"/>
            <ac:spMk id="3" creationId="{8DEB8611-121A-FC3E-CB83-801EBEC3862E}"/>
          </ac:spMkLst>
        </pc:spChg>
        <pc:spChg chg="add mod">
          <ac:chgData name="Matthew Wilker" userId="0f691852-cc6c-4bfb-b8d9-1e4deb532d69" providerId="ADAL" clId="{CC749A0A-B23E-43CC-A868-F60F5402DD00}" dt="2025-04-03T03:10:29.880" v="244" actId="20577"/>
          <ac:spMkLst>
            <pc:docMk/>
            <pc:sldMk cId="3708681894" sldId="258"/>
            <ac:spMk id="5" creationId="{9EC12B23-E1E7-0881-64CC-971310CC8425}"/>
          </ac:spMkLst>
        </pc:spChg>
        <pc:picChg chg="add del mod">
          <ac:chgData name="Matthew Wilker" userId="0f691852-cc6c-4bfb-b8d9-1e4deb532d69" providerId="ADAL" clId="{CC749A0A-B23E-43CC-A868-F60F5402DD00}" dt="2025-04-03T02:56:14.439" v="139" actId="1076"/>
          <ac:picMkLst>
            <pc:docMk/>
            <pc:sldMk cId="3708681894" sldId="258"/>
            <ac:picMk id="4" creationId="{31BD3DE0-0089-9EBE-B763-83E991268CF5}"/>
          </ac:picMkLst>
        </pc:picChg>
      </pc:sldChg>
      <pc:sldChg chg="modSp mod">
        <pc:chgData name="Matthew Wilker" userId="0f691852-cc6c-4bfb-b8d9-1e4deb532d69" providerId="ADAL" clId="{CC749A0A-B23E-43CC-A868-F60F5402DD00}" dt="2025-04-03T03:11:02.633" v="266" actId="20577"/>
        <pc:sldMkLst>
          <pc:docMk/>
          <pc:sldMk cId="720866852" sldId="260"/>
        </pc:sldMkLst>
        <pc:spChg chg="mod">
          <ac:chgData name="Matthew Wilker" userId="0f691852-cc6c-4bfb-b8d9-1e4deb532d69" providerId="ADAL" clId="{CC749A0A-B23E-43CC-A868-F60F5402DD00}" dt="2025-04-03T03:11:00.258" v="265" actId="20577"/>
          <ac:spMkLst>
            <pc:docMk/>
            <pc:sldMk cId="720866852" sldId="260"/>
            <ac:spMk id="3" creationId="{9EDACD18-1334-7FF8-F200-5105C4620AD4}"/>
          </ac:spMkLst>
        </pc:spChg>
        <pc:spChg chg="mod">
          <ac:chgData name="Matthew Wilker" userId="0f691852-cc6c-4bfb-b8d9-1e4deb532d69" providerId="ADAL" clId="{CC749A0A-B23E-43CC-A868-F60F5402DD00}" dt="2025-04-03T03:11:02.633" v="266" actId="20577"/>
          <ac:spMkLst>
            <pc:docMk/>
            <pc:sldMk cId="720866852" sldId="260"/>
            <ac:spMk id="4" creationId="{C69E8D55-383D-058B-41CF-5EC5FFD94B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D098C-0B3D-6F92-A94F-E69FF234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8539B-7D0C-A7BB-F7D8-20BC723B0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2F8DD-91E2-615B-3F90-4053A972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78B3-1B2D-A53D-4A45-79A2D746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9577C-24CA-A033-5158-CAA5BFEF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9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637E-4AA4-812C-C8BA-B3CE77A96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CE31E-3C70-6AD2-769E-8FD9F6445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E378E-B5B3-B79B-EB8B-08223806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2149B-D79F-DCCB-D126-CE5688AD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FF737-FBC5-AC7C-773B-290434B4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367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742BB-CAC2-C0FE-0BD4-F0DB05177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CCDE2A-ABA7-C0BE-8D9B-8212954C5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840D-60C1-ACEF-6DD9-1664173CE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9AF45-ADDF-85AA-484F-68FE1DA4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A2ACB-1E7E-375F-916E-8EE80F4F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28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4532-20F0-473E-BE03-81CF667A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6A06F-C8C8-AC07-06AF-718DD231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7E0B4-0BBF-F9DE-AC3A-7A3AC5F94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E88F-2387-0F8F-16AE-634FF6F8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1BBB9-1FAD-5679-D563-562D2279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40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DD35-56CA-D847-F925-E7C1597A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6C5DB-C122-5B86-5DAD-A750C78F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BF71F-B536-AAE7-53C8-C099BA31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533F1-AF09-D7EF-41E3-77CA7501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25832-EC56-E0BE-35FA-08116322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480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8A2B-8D13-DBF0-6C85-F578EDB0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47C02-7351-2D96-DB89-9584D0082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47BE3-9D77-A0F9-0EBD-BE6E424B9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22B18-5723-4F7C-80E2-F15871D2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B9B3-27C8-6A56-48F1-D994F4A2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65EEF-49D7-03E3-7E7E-B1FF9CB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C5C7-8E15-2919-FDC7-CD4CCE01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BE961-729D-A8A1-61CA-5BB14D3AD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21D23-6E37-FCBC-EAB1-42868BC15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6DA09-AC9A-CDF9-780C-3E88D6604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2BC66-3DBE-864E-C3D2-0A9CD975B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B2C15-C955-586F-AFA5-48FF088A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2EE7B-89B9-C39E-E79C-09B9123C3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20583-2CB4-78C0-BFD0-D036A5E5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44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1D1E-52F8-4708-6403-1C957335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587E82-5462-EDE2-6BF0-9D5D504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32D40-81E7-1E65-2239-6883A2F74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A0A9C-D68F-00D0-4133-58052C906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52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4FEA6-79FF-AC17-17CD-930D6202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9B961-EFBC-3F11-65A4-F8A0CFCC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5058A-B391-7C9F-EAA9-CFE9FF491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774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1E7A-6775-4940-2873-B6E6D118B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853E-0E21-2FD0-0509-265F1D7A7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8B6F4-A27B-2B9A-72C4-DF0193945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CEC75-2B27-C60E-E895-47BD3B50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DEABF-3935-D61B-198B-73771CE1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E9B87-58FF-A5CA-A3EA-3DD24145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34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7F98-4C26-B12A-97E5-48142B966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F2A47-C68E-66F5-4675-7BA3DF0F1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5340E-8239-C992-3E37-ED6D63860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D67D4-AD49-B653-8D8C-2CCB5826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35002-0E09-535D-6543-841F348F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52C20-CC7F-4672-7F78-476EBB0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916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1316E-3D58-9985-3614-137DC1B8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5661-C379-2732-8EA4-E8C21D9BE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24DC6-0C5C-F79D-B5F9-2BD6DE058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43155-819E-4F0B-B59F-C05B8C39B4BE}" type="datetimeFigureOut">
              <a:rPr lang="en-CA" smtClean="0"/>
              <a:t>2025-04-02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46D46-A81A-C7E2-ECD4-ED3E36F41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C477-513B-58FF-5E27-76016B1A1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F04F0-39D5-4263-BE2A-3B02D5658B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52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A181F-2AB5-7966-4524-0545922EE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74" b="4990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07ADC-23A2-A6A5-6680-9FB4B5DEA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Blackjack Strategist</a:t>
            </a:r>
            <a:endParaRPr lang="en-CA" sz="52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B0014-387D-0EA2-C144-AE5E0DB6E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896030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Ben Sun, Jadyn Wall, Matt Wilker</a:t>
            </a:r>
            <a:endParaRPr lang="en-CA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30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D3DE0-0089-9EBE-B763-83E99126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0" r="18239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0F492-16F0-FD69-0E49-89E68E30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0371" y="-136321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Blackjack Rules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8611-121A-FC3E-CB83-801EBEC3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525" y="1342223"/>
            <a:ext cx="3767879" cy="4173554"/>
          </a:xfrm>
        </p:spPr>
        <p:txBody>
          <a:bodyPr>
            <a:normAutofit/>
          </a:bodyPr>
          <a:lstStyle/>
          <a:p>
            <a:r>
              <a:rPr lang="en-US" sz="2000"/>
              <a:t>Beat the dealer by getting a higher hand value without going over 21</a:t>
            </a:r>
          </a:p>
          <a:p>
            <a:r>
              <a:rPr lang="en-US" sz="2000"/>
              <a:t>Number on the card is its value</a:t>
            </a:r>
          </a:p>
          <a:p>
            <a:r>
              <a:rPr lang="en-US" sz="2000"/>
              <a:t>Face cards (J, Q, K) have a value of 10</a:t>
            </a:r>
          </a:p>
          <a:p>
            <a:r>
              <a:rPr lang="en-US" sz="2000"/>
              <a:t>Aces can count as 1 or 11</a:t>
            </a:r>
          </a:p>
          <a:p>
            <a:r>
              <a:rPr lang="en-US" sz="2000"/>
              <a:t>Player goes first</a:t>
            </a:r>
          </a:p>
          <a:p>
            <a:r>
              <a:rPr lang="en-US" sz="2000"/>
              <a:t>Dealer flip cards until they reach or exceed 17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C12B23-E1E7-0881-64CC-971310CC8425}"/>
              </a:ext>
            </a:extLst>
          </p:cNvPr>
          <p:cNvSpPr txBox="1">
            <a:spLocks/>
          </p:cNvSpPr>
          <p:nvPr/>
        </p:nvSpPr>
        <p:spPr>
          <a:xfrm>
            <a:off x="8190369" y="5461683"/>
            <a:ext cx="3767879" cy="1273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OVERALL: player (you) finish the hand with more points (card values) than the dealer without going over 21</a:t>
            </a:r>
          </a:p>
        </p:txBody>
      </p:sp>
    </p:spTree>
    <p:extLst>
      <p:ext uri="{BB962C8B-B14F-4D97-AF65-F5344CB8AC3E}">
        <p14:creationId xmlns:p14="http://schemas.microsoft.com/office/powerpoint/2010/main" val="3708681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57E8D-C19E-AF33-7676-EBC9EF39D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88" y="457200"/>
            <a:ext cx="3932237" cy="1600200"/>
          </a:xfrm>
        </p:spPr>
        <p:txBody>
          <a:bodyPr/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Dictating Optimal Gameplay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37DA6-5593-E3F0-3A58-2A891BB0F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88" y="2152650"/>
            <a:ext cx="3932237" cy="3716338"/>
          </a:xfrm>
        </p:spPr>
        <p:txBody>
          <a:bodyPr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Possible Player Moves: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Stand (S)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Hit (H)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Double (D)</a:t>
            </a:r>
          </a:p>
          <a:p>
            <a:pPr marL="28575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Split (P)</a:t>
            </a:r>
          </a:p>
          <a:p>
            <a:endParaRPr lang="en-CA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986ABB6-19F9-5B63-1941-C95D1AF0AE83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92" t="-1296" r="-3981" b="-1998"/>
          <a:stretch/>
        </p:blipFill>
        <p:spPr bwMode="auto">
          <a:xfrm>
            <a:off x="4772025" y="924232"/>
            <a:ext cx="7046349" cy="503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Joker with solid fill">
            <a:extLst>
              <a:ext uri="{FF2B5EF4-FFF2-40B4-BE49-F238E27FC236}">
                <a16:creationId xmlns:a16="http://schemas.microsoft.com/office/drawing/2014/main" id="{BEA93CC6-7165-BC51-299F-0385ABD94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99662" y="5174227"/>
            <a:ext cx="914400" cy="914400"/>
          </a:xfrm>
          <a:prstGeom prst="rect">
            <a:avLst/>
          </a:prstGeom>
        </p:spPr>
      </p:pic>
      <p:pic>
        <p:nvPicPr>
          <p:cNvPr id="9" name="Graphic 8" descr="Playing card outline">
            <a:extLst>
              <a:ext uri="{FF2B5EF4-FFF2-40B4-BE49-F238E27FC236}">
                <a16:creationId xmlns:a16="http://schemas.microsoft.com/office/drawing/2014/main" id="{3A923CC5-9011-7F45-EA64-63AEC480F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426046">
            <a:off x="2146308" y="517422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6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igh resolution rendering with Processing, Part 1 - jnystad.no">
            <a:extLst>
              <a:ext uri="{FF2B5EF4-FFF2-40B4-BE49-F238E27FC236}">
                <a16:creationId xmlns:a16="http://schemas.microsoft.com/office/drawing/2014/main" id="{84EA7DAC-1673-5DE4-1649-07ED9EF11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1863"/>
            <a:ext cx="12192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8E757D-2CF4-7108-10F5-7BC5A148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21" y="22878"/>
            <a:ext cx="10515600" cy="1325563"/>
          </a:xfrm>
        </p:spPr>
        <p:txBody>
          <a:bodyPr/>
          <a:lstStyle/>
          <a:p>
            <a:r>
              <a:rPr lang="en-US"/>
              <a:t>Implementation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CD18-1334-7FF8-F200-5105C4620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1" y="1274229"/>
            <a:ext cx="5181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Tools:</a:t>
            </a:r>
          </a:p>
          <a:p>
            <a:r>
              <a:rPr lang="en-US"/>
              <a:t>Python</a:t>
            </a:r>
          </a:p>
          <a:p>
            <a:r>
              <a:rPr lang="en-US"/>
              <a:t>OpenCV</a:t>
            </a:r>
          </a:p>
          <a:p>
            <a:r>
              <a:rPr lang="en-CA" err="1"/>
              <a:t>EasyOCR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E8D55-383D-058B-41CF-5EC5FFD94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06027" y="1756862"/>
            <a:ext cx="7610811" cy="2654474"/>
          </a:xfrm>
        </p:spPr>
        <p:txBody>
          <a:bodyPr numCol="2">
            <a:normAutofit lnSpcReduction="10000"/>
          </a:bodyPr>
          <a:lstStyle/>
          <a:p>
            <a:r>
              <a:rPr lang="en-US"/>
              <a:t>Convert to grayscale</a:t>
            </a:r>
          </a:p>
          <a:p>
            <a:r>
              <a:rPr lang="en-US"/>
              <a:t>Gaussian blur</a:t>
            </a:r>
          </a:p>
          <a:p>
            <a:r>
              <a:rPr lang="en-US"/>
              <a:t>Canny edge detection</a:t>
            </a:r>
          </a:p>
          <a:p>
            <a:r>
              <a:rPr lang="en-US"/>
              <a:t>Contouring</a:t>
            </a:r>
          </a:p>
          <a:p>
            <a:r>
              <a:rPr lang="en-US"/>
              <a:t>Sharpen</a:t>
            </a:r>
          </a:p>
          <a:p>
            <a:r>
              <a:rPr lang="en-US"/>
              <a:t>Crop to top left corner</a:t>
            </a:r>
            <a:endParaRPr lang="en-CA"/>
          </a:p>
          <a:p>
            <a:r>
              <a:rPr lang="en-CA"/>
              <a:t>Threshold (Otsu’s method)</a:t>
            </a:r>
          </a:p>
          <a:p>
            <a:r>
              <a:rPr lang="en-CA"/>
              <a:t>Closing</a:t>
            </a:r>
          </a:p>
          <a:p>
            <a:r>
              <a:rPr lang="en-CA"/>
              <a:t>OCR</a:t>
            </a:r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171C0-D56F-AC20-9657-4BE976D7BE19}"/>
              </a:ext>
            </a:extLst>
          </p:cNvPr>
          <p:cNvSpPr txBox="1"/>
          <p:nvPr/>
        </p:nvSpPr>
        <p:spPr>
          <a:xfrm>
            <a:off x="3406027" y="1232433"/>
            <a:ext cx="5936707" cy="482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Image Processing Techniques:</a:t>
            </a:r>
          </a:p>
        </p:txBody>
      </p:sp>
    </p:spTree>
    <p:extLst>
      <p:ext uri="{BB962C8B-B14F-4D97-AF65-F5344CB8AC3E}">
        <p14:creationId xmlns:p14="http://schemas.microsoft.com/office/powerpoint/2010/main" val="72086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Blackjack Strategist</vt:lpstr>
      <vt:lpstr>Blackjack Rules</vt:lpstr>
      <vt:lpstr>Strategy Dictating Optimal Gameplay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Jadyn Wall</dc:creator>
  <cp:revision>1</cp:revision>
  <dcterms:created xsi:type="dcterms:W3CDTF">2025-04-02T00:18:02Z</dcterms:created>
  <dcterms:modified xsi:type="dcterms:W3CDTF">2025-04-03T04:08:26Z</dcterms:modified>
</cp:coreProperties>
</file>