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72" r:id="rId5"/>
    <p:sldId id="373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10/4/2020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christina-mezmur/remote-control-car-w-pocketbeagle-and-arduino-f2b0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Voice-Controlled Car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10/04/202</a:t>
            </a:r>
          </a:p>
          <a:p>
            <a:r>
              <a:rPr lang="en-US" dirty="0"/>
              <a:t>Jae Hyen Kim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BD81-2ACF-4093-A47E-8EB9B3A3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A8DD-A860-47B6-A688-2DEA8403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proposal is for a voice-controlled car</a:t>
            </a:r>
          </a:p>
          <a:p>
            <a:r>
              <a:rPr lang="en-US" dirty="0"/>
              <a:t>The idea is to essentially create a “remote” controlled car but in place of the remote will be a speech-to-text </a:t>
            </a:r>
            <a:r>
              <a:rPr lang="en-US" dirty="0" err="1"/>
              <a:t>api</a:t>
            </a:r>
            <a:r>
              <a:rPr lang="en-US" dirty="0"/>
              <a:t> that will detect when someone says certain keyword commands (such as forward, right, left, backward, stop) to move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/microphone used for text-to-speech could be on the PocketBeagle/car itself or potentially on a webserver so that you can utilize your phone or similar device as a microphone instead</a:t>
            </a:r>
          </a:p>
          <a:p>
            <a:pPr lvl="1"/>
            <a:r>
              <a:rPr lang="en-US" dirty="0"/>
              <a:t>Useful library: https://pypi.org/project/SpeechRecognition/</a:t>
            </a:r>
          </a:p>
          <a:p>
            <a:r>
              <a:rPr lang="en-US" dirty="0"/>
              <a:t>There is an existing project for creating a remote-controlled car using the PocketBeagle controlled via Bluetooth (</a:t>
            </a:r>
            <a:r>
              <a:rPr lang="en-US" dirty="0">
                <a:hlinkClick r:id="rId2"/>
              </a:rPr>
              <a:t>https://www.hackster.io/christina-mezmur/remote-control-car-w-pocketbeagle-and-arduino-f2b006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main change to this existing project would be to convert from a Bluetooth controlled model to a text-to-speech controlled model</a:t>
            </a:r>
          </a:p>
        </p:txBody>
      </p:sp>
    </p:spTree>
    <p:extLst>
      <p:ext uri="{BB962C8B-B14F-4D97-AF65-F5344CB8AC3E}">
        <p14:creationId xmlns:p14="http://schemas.microsoft.com/office/powerpoint/2010/main" val="1687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0F0301-5905-4D6B-8A1C-2C53BC05585B}"/>
              </a:ext>
            </a:extLst>
          </p:cNvPr>
          <p:cNvSpPr/>
          <p:nvPr/>
        </p:nvSpPr>
        <p:spPr>
          <a:xfrm>
            <a:off x="2705100" y="1485900"/>
            <a:ext cx="2514600" cy="426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4D70D-54C6-4539-AAC8-071909FED622}"/>
              </a:ext>
            </a:extLst>
          </p:cNvPr>
          <p:cNvSpPr txBox="1"/>
          <p:nvPr/>
        </p:nvSpPr>
        <p:spPr>
          <a:xfrm>
            <a:off x="31623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PocketBeagle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5E49F9-6ABC-424F-B541-92C7537A118F}"/>
              </a:ext>
            </a:extLst>
          </p:cNvPr>
          <p:cNvSpPr/>
          <p:nvPr/>
        </p:nvSpPr>
        <p:spPr>
          <a:xfrm>
            <a:off x="5612091" y="3556367"/>
            <a:ext cx="3200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Texas Instruments Dual H-Bridge motor drivers L293D (x2)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DE61C2-27D2-42DF-B272-DCCDDA35EA66}"/>
              </a:ext>
            </a:extLst>
          </p:cNvPr>
          <p:cNvSpPr/>
          <p:nvPr/>
        </p:nvSpPr>
        <p:spPr>
          <a:xfrm>
            <a:off x="609600" y="2859047"/>
            <a:ext cx="17145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Wi-Fi Dongle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ED623-942F-4CC0-91D4-9D5E7A528822}"/>
              </a:ext>
            </a:extLst>
          </p:cNvPr>
          <p:cNvSpPr txBox="1"/>
          <p:nvPr/>
        </p:nvSpPr>
        <p:spPr>
          <a:xfrm>
            <a:off x="2705100" y="299823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30F0D0-C4F0-4A8F-A386-933FAB1BD43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24100" y="3182897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40978-71A4-4898-B32A-66D819EB0B7D}"/>
              </a:ext>
            </a:extLst>
          </p:cNvPr>
          <p:cNvSpPr txBox="1"/>
          <p:nvPr/>
        </p:nvSpPr>
        <p:spPr>
          <a:xfrm>
            <a:off x="4434840" y="3390900"/>
            <a:ext cx="78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F6E7F-62D2-4991-8F61-B4187BDD0BDA}"/>
              </a:ext>
            </a:extLst>
          </p:cNvPr>
          <p:cNvSpPr txBox="1"/>
          <p:nvPr/>
        </p:nvSpPr>
        <p:spPr>
          <a:xfrm>
            <a:off x="5867400" y="3556367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Inputs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0351D-4D05-465E-BA59-C30954A1624C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V="1">
            <a:off x="5219700" y="3556367"/>
            <a:ext cx="1390650" cy="19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529E42-BA72-4ADB-B7AD-C90304CE3CAD}"/>
              </a:ext>
            </a:extLst>
          </p:cNvPr>
          <p:cNvSpPr/>
          <p:nvPr/>
        </p:nvSpPr>
        <p:spPr>
          <a:xfrm>
            <a:off x="9690696" y="3124200"/>
            <a:ext cx="1276350" cy="245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 (x4)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C1D483-B8E4-428A-AAF7-792935C1B772}"/>
              </a:ext>
            </a:extLst>
          </p:cNvPr>
          <p:cNvSpPr txBox="1"/>
          <p:nvPr/>
        </p:nvSpPr>
        <p:spPr>
          <a:xfrm>
            <a:off x="7290455" y="355636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Outputs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ED95BB-D69F-4D64-A2A2-EF42D76376CB}"/>
              </a:ext>
            </a:extLst>
          </p:cNvPr>
          <p:cNvCxnSpPr>
            <a:cxnSpLocks/>
            <a:stCxn id="32" idx="0"/>
            <a:endCxn id="35" idx="1"/>
          </p:cNvCxnSpPr>
          <p:nvPr/>
        </p:nvCxnSpPr>
        <p:spPr>
          <a:xfrm flipV="1">
            <a:off x="8128655" y="3544789"/>
            <a:ext cx="1562041" cy="1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6E21AA-F99F-4D20-A989-67310FCDD351}"/>
              </a:ext>
            </a:extLst>
          </p:cNvPr>
          <p:cNvSpPr txBox="1"/>
          <p:nvPr/>
        </p:nvSpPr>
        <p:spPr>
          <a:xfrm>
            <a:off x="9690696" y="3390900"/>
            <a:ext cx="78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B1F545-A1D3-48AD-9F71-596AC53626D0}"/>
              </a:ext>
            </a:extLst>
          </p:cNvPr>
          <p:cNvSpPr txBox="1"/>
          <p:nvPr/>
        </p:nvSpPr>
        <p:spPr>
          <a:xfrm>
            <a:off x="7353300" y="486036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Power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60535B-12D9-4C6C-89DA-85DC5F723517}"/>
              </a:ext>
            </a:extLst>
          </p:cNvPr>
          <p:cNvSpPr txBox="1"/>
          <p:nvPr/>
        </p:nvSpPr>
        <p:spPr>
          <a:xfrm>
            <a:off x="9663987" y="4847337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Power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C53CE2-1A3B-4B5A-AA7A-A5C26CC7A6E9}"/>
              </a:ext>
            </a:extLst>
          </p:cNvPr>
          <p:cNvCxnSpPr>
            <a:cxnSpLocks/>
            <a:stCxn id="41" idx="2"/>
            <a:endCxn id="42" idx="2"/>
          </p:cNvCxnSpPr>
          <p:nvPr/>
        </p:nvCxnSpPr>
        <p:spPr>
          <a:xfrm flipV="1">
            <a:off x="8096250" y="5155114"/>
            <a:ext cx="2205912" cy="13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F56F42-A9CA-434B-A56B-364CC6ACAB35}"/>
              </a:ext>
            </a:extLst>
          </p:cNvPr>
          <p:cNvSpPr txBox="1"/>
          <p:nvPr/>
        </p:nvSpPr>
        <p:spPr>
          <a:xfrm>
            <a:off x="5861685" y="4860368"/>
            <a:ext cx="159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Power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CE8EB9-5339-48AA-8E8B-4790A4567DD6}"/>
              </a:ext>
            </a:extLst>
          </p:cNvPr>
          <p:cNvSpPr txBox="1"/>
          <p:nvPr/>
        </p:nvSpPr>
        <p:spPr>
          <a:xfrm flipH="1">
            <a:off x="4572000" y="4970448"/>
            <a:ext cx="6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60204B-4262-487D-B21D-A317C082050D}"/>
              </a:ext>
            </a:extLst>
          </p:cNvPr>
          <p:cNvCxnSpPr>
            <a:cxnSpLocks/>
            <a:stCxn id="47" idx="1"/>
            <a:endCxn id="46" idx="2"/>
          </p:cNvCxnSpPr>
          <p:nvPr/>
        </p:nvCxnSpPr>
        <p:spPr>
          <a:xfrm>
            <a:off x="5223510" y="5155114"/>
            <a:ext cx="1436370" cy="13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D6B852-F32C-4A38-918F-00AD4DEA896F}"/>
              </a:ext>
            </a:extLst>
          </p:cNvPr>
          <p:cNvSpPr/>
          <p:nvPr/>
        </p:nvSpPr>
        <p:spPr>
          <a:xfrm>
            <a:off x="2705100" y="1485900"/>
            <a:ext cx="2514600" cy="426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D46F8-E571-4D5F-A79E-7D0C6DACF213}"/>
              </a:ext>
            </a:extLst>
          </p:cNvPr>
          <p:cNvSpPr txBox="1"/>
          <p:nvPr/>
        </p:nvSpPr>
        <p:spPr>
          <a:xfrm>
            <a:off x="31623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PocketBeagle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D7B499-98FB-4887-8A92-5C970D213BC2}"/>
              </a:ext>
            </a:extLst>
          </p:cNvPr>
          <p:cNvSpPr/>
          <p:nvPr/>
        </p:nvSpPr>
        <p:spPr>
          <a:xfrm>
            <a:off x="5612091" y="3556367"/>
            <a:ext cx="3200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Texas Instruments Dual H-Bridge motor drivers L293D (x2)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D8CBED-C40E-4A1C-8D18-B5279094C3EF}"/>
              </a:ext>
            </a:extLst>
          </p:cNvPr>
          <p:cNvSpPr/>
          <p:nvPr/>
        </p:nvSpPr>
        <p:spPr>
          <a:xfrm>
            <a:off x="609600" y="2859047"/>
            <a:ext cx="17145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Wi-Fi Dongle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4FDA2-DAFF-4FF2-9571-8B863E5E470D}"/>
              </a:ext>
            </a:extLst>
          </p:cNvPr>
          <p:cNvSpPr txBox="1"/>
          <p:nvPr/>
        </p:nvSpPr>
        <p:spPr>
          <a:xfrm>
            <a:off x="2705099" y="2998231"/>
            <a:ext cx="95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 (+3.3V)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BB9356-6E0A-4826-881D-134DC5813F9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24100" y="3182897"/>
            <a:ext cx="380999" cy="138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E09596-77D7-4E66-8BC7-F0DC9A2E8C7A}"/>
              </a:ext>
            </a:extLst>
          </p:cNvPr>
          <p:cNvSpPr txBox="1"/>
          <p:nvPr/>
        </p:nvSpPr>
        <p:spPr>
          <a:xfrm>
            <a:off x="4434840" y="3390900"/>
            <a:ext cx="78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F378F-38CD-4FCC-922E-F567E763F3F6}"/>
              </a:ext>
            </a:extLst>
          </p:cNvPr>
          <p:cNvSpPr txBox="1"/>
          <p:nvPr/>
        </p:nvSpPr>
        <p:spPr>
          <a:xfrm>
            <a:off x="5867400" y="3556367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Inputs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66151-3B29-4259-98B1-5CAEE31117B0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V="1">
            <a:off x="5219700" y="3556367"/>
            <a:ext cx="1390650" cy="19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7BDFB9-FAF5-4BA8-8868-C157ACBCE5E1}"/>
              </a:ext>
            </a:extLst>
          </p:cNvPr>
          <p:cNvSpPr/>
          <p:nvPr/>
        </p:nvSpPr>
        <p:spPr>
          <a:xfrm>
            <a:off x="9690696" y="3124200"/>
            <a:ext cx="1276350" cy="245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 (x4)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E2D1F-2223-453F-87EB-9743FB534C9A}"/>
              </a:ext>
            </a:extLst>
          </p:cNvPr>
          <p:cNvSpPr txBox="1"/>
          <p:nvPr/>
        </p:nvSpPr>
        <p:spPr>
          <a:xfrm>
            <a:off x="7290455" y="355636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Outputs</a:t>
            </a:r>
          </a:p>
          <a:p>
            <a:r>
              <a:rPr lang="en-US" sz="1400" dirty="0"/>
              <a:t>(1 A)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473BCD-2079-4868-B2A7-3316AB18CB88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flipV="1">
            <a:off x="8128655" y="3544789"/>
            <a:ext cx="1562041" cy="1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3D0997-5D3D-46DA-BC14-32C67C629D4D}"/>
              </a:ext>
            </a:extLst>
          </p:cNvPr>
          <p:cNvSpPr txBox="1"/>
          <p:nvPr/>
        </p:nvSpPr>
        <p:spPr>
          <a:xfrm>
            <a:off x="9690696" y="3390900"/>
            <a:ext cx="78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22635-006E-41D2-B9B6-666ACC0C3B85}"/>
              </a:ext>
            </a:extLst>
          </p:cNvPr>
          <p:cNvSpPr txBox="1"/>
          <p:nvPr/>
        </p:nvSpPr>
        <p:spPr>
          <a:xfrm>
            <a:off x="7353300" y="46101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Power (4.5 V – 36 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1F95C-79F3-4501-83DF-00D07E65D4CF}"/>
              </a:ext>
            </a:extLst>
          </p:cNvPr>
          <p:cNvSpPr txBox="1"/>
          <p:nvPr/>
        </p:nvSpPr>
        <p:spPr>
          <a:xfrm>
            <a:off x="9663987" y="4847337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Power (3V)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F03EC-3580-4AA8-AAE2-7D839FE67333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>
            <a:off x="8096250" y="5133320"/>
            <a:ext cx="2205912" cy="237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3E62C4-089D-47A2-A02F-8417711598C6}"/>
              </a:ext>
            </a:extLst>
          </p:cNvPr>
          <p:cNvSpPr txBox="1"/>
          <p:nvPr/>
        </p:nvSpPr>
        <p:spPr>
          <a:xfrm>
            <a:off x="5861685" y="4860368"/>
            <a:ext cx="159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 Power (5V)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952A5-5D09-4E31-A3D6-A3D5FC0BE9B0}"/>
              </a:ext>
            </a:extLst>
          </p:cNvPr>
          <p:cNvSpPr txBox="1"/>
          <p:nvPr/>
        </p:nvSpPr>
        <p:spPr>
          <a:xfrm flipH="1">
            <a:off x="4381500" y="4970448"/>
            <a:ext cx="84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Vout</a:t>
            </a:r>
          </a:p>
          <a:p>
            <a:r>
              <a:rPr lang="en-US" dirty="0"/>
              <a:t>(3.3V)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EC95CA-293A-4DC3-BE3D-3171C4504A95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V="1">
            <a:off x="5223510" y="5168145"/>
            <a:ext cx="1436370" cy="125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47B436-1E6F-4E7B-A6DC-65777710873E}"/>
              </a:ext>
            </a:extLst>
          </p:cNvPr>
          <p:cNvCxnSpPr/>
          <p:nvPr/>
        </p:nvCxnSpPr>
        <p:spPr>
          <a:xfrm>
            <a:off x="-85686" y="33037"/>
            <a:ext cx="845" cy="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DE8B9D-C5E7-430F-8DE7-7AA6FA5850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839200" y="5251938"/>
            <a:ext cx="267627" cy="435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A2A0A5-52CD-4FEC-908C-3EFF0C7FD455}"/>
              </a:ext>
            </a:extLst>
          </p:cNvPr>
          <p:cNvSpPr txBox="1"/>
          <p:nvPr/>
        </p:nvSpPr>
        <p:spPr>
          <a:xfrm>
            <a:off x="7867211" y="5687080"/>
            <a:ext cx="19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need step 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ECA0B2-FB62-45AD-BDE0-EFCA150A1B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780670" y="5251938"/>
            <a:ext cx="703990" cy="292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FB4BD1-7055-4A1F-89FF-E9138C1ADA5F}"/>
              </a:ext>
            </a:extLst>
          </p:cNvPr>
          <p:cNvSpPr txBox="1"/>
          <p:nvPr/>
        </p:nvSpPr>
        <p:spPr>
          <a:xfrm>
            <a:off x="5322634" y="5544830"/>
            <a:ext cx="232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need step down</a:t>
            </a:r>
          </a:p>
        </p:txBody>
      </p:sp>
    </p:spTree>
    <p:extLst>
      <p:ext uri="{BB962C8B-B14F-4D97-AF65-F5344CB8AC3E}">
        <p14:creationId xmlns:p14="http://schemas.microsoft.com/office/powerpoint/2010/main" val="2765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168913"/>
              </p:ext>
            </p:extLst>
          </p:nvPr>
        </p:nvGraphicFramePr>
        <p:xfrm>
          <a:off x="609600" y="1295400"/>
          <a:ext cx="10972800" cy="313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Spark-fun Multi-Chassis Basic 4WD Kit</a:t>
                      </a:r>
                      <a:endParaRPr lang="en-US" dirty="0"/>
                    </a:p>
                  </a:txBody>
                  <a:tcPr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4A4A4A"/>
                          </a:solidFill>
                          <a:effectLst/>
                        </a:rPr>
                        <a:t>Texas Instruments Dual H-Bridge motor drivers L293D (x2)</a:t>
                      </a:r>
                    </a:p>
                  </a:txBody>
                  <a:tcPr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Wi-fi Dongle*</a:t>
                      </a:r>
                    </a:p>
                  </a:txBody>
                  <a:tcPr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 AA Batteries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F051A7-7612-4E6E-86F7-B47848131C63}"/>
              </a:ext>
            </a:extLst>
          </p:cNvPr>
          <p:cNvSpPr txBox="1"/>
          <p:nvPr/>
        </p:nvSpPr>
        <p:spPr>
          <a:xfrm>
            <a:off x="609600" y="62600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 specific wi-fi dongle specified because I think you said you had some available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8828</TotalTime>
  <Words>337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Voice-Controlled Car Proposal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Jae Kim</cp:lastModifiedBy>
  <cp:revision>407</cp:revision>
  <dcterms:created xsi:type="dcterms:W3CDTF">2018-01-09T20:24:50Z</dcterms:created>
  <dcterms:modified xsi:type="dcterms:W3CDTF">2020-10-05T04:28:54Z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