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9_56542303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A4D4049-8A63-5332-F099-5574081A8967}" name="Kim, Jaeyong" initials="KJ" userId="Kim, Jaeyong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8" autoAdjust="0"/>
    <p:restoredTop sz="94660"/>
  </p:normalViewPr>
  <p:slideViewPr>
    <p:cSldViewPr snapToGrid="0">
      <p:cViewPr>
        <p:scale>
          <a:sx n="140" d="100"/>
          <a:sy n="140" d="100"/>
        </p:scale>
        <p:origin x="532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modernComment_109_5654230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0E6A6E2-FA95-4884-8C06-4E86B0A9F20B}" authorId="{8A4D4049-8A63-5332-F099-5574081A8967}" created="2021-11-07T23:11:27.135">
    <pc:sldMkLst xmlns:pc="http://schemas.microsoft.com/office/powerpoint/2013/main/command">
      <pc:docMk/>
      <pc:sldMk cId="1448354563" sldId="265"/>
    </pc:sldMkLst>
    <p188:txBody>
      <a:bodyPr/>
      <a:lstStyle/>
      <a:p>
        <a:r>
          <a:rPr lang="en-US"/>
          <a:t>water potability
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EBB8-432E-43A6-B5DD-2CF3D2248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B862F-5710-4210-ABD5-BC98B057A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A62A9-806F-4233-B582-71332659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5BBB-A960-4782-A36E-B4F20962395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6BB24-725F-4511-A24E-0A36FD3A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EA15A-839C-4501-96FD-659BF9DB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D5E6-5761-4E89-B68E-28D808FC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6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E5CC-DB12-4803-A59C-61E57B97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E6B7E-7124-4E35-A6D8-C5142430F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E6DA7-0714-4571-8A66-08AE374E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5BBB-A960-4782-A36E-B4F20962395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75331-65A5-472A-97F0-2DA626AE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FB13A-4F6A-41C7-BF9C-C1727EF8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D5E6-5761-4E89-B68E-28D808FC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4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60DCE-DA17-481A-B438-888158E36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E0359-0781-4F36-ACA8-D70A6E249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BD43F-DECD-4CF1-883B-C84E64A8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5BBB-A960-4782-A36E-B4F20962395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4A72E-F695-4E9D-9A9F-E7EE0862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479A5-0CFD-41C9-B562-C09E224C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D5E6-5761-4E89-B68E-28D808FC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0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488F-5BC3-49B4-A062-F52EFB60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3DBB-3524-476E-A5E5-0203AC23F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8F2DD-A72B-464D-8F70-44D6EEE2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5BBB-A960-4782-A36E-B4F20962395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6B837-496D-4E34-BDD8-55647F67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5FF41-7873-41E1-8C4B-62085DC0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D5E6-5761-4E89-B68E-28D808FC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7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6921-980E-4372-9EA5-58276E8F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FECBA-9438-4055-A96F-824841BE9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E753-BF3D-451E-9E85-90F0711A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5BBB-A960-4782-A36E-B4F20962395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CC2CE-F28F-4DAD-B627-AD7CA31B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40CDC-28D8-4C09-B711-257DAD8B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D5E6-5761-4E89-B68E-28D808FC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87D0-83A9-43A6-91DF-0E63DCA4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F3F83-2CFD-4D4A-8A6A-CF1E29895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C2A33-6FA9-431F-969F-1AB869C7D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952C7-D972-486B-A4F7-A7921931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5BBB-A960-4782-A36E-B4F20962395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0F92F-43FF-4141-8DDD-62892D5A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B861A-ECAC-4A3C-8DE1-7E82AF0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D5E6-5761-4E89-B68E-28D808FC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FB71-EEF8-461C-8403-1102834D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1FCDD-46BE-4125-AC82-521993CBE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1AB6B-CC36-498A-A5D2-7B72FBCC2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D55EA-D8C7-47EA-98D6-3AA36EDC1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9BE3C-552A-4844-AA20-566D57A67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58C38C-E9E1-49F2-AD10-792C1351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5BBB-A960-4782-A36E-B4F20962395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BE7B8-8401-4AB9-8599-D925226A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4854C-D12C-466B-8082-B15A510F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D5E6-5761-4E89-B68E-28D808FC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7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47D9-4027-4DD0-887D-205A5C81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3A2F8A-BEE2-4749-B9E4-06843C95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5BBB-A960-4782-A36E-B4F20962395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30C59-DD75-4B7A-9D0B-41A351F0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8FEAC-8AA6-4FA4-AE64-D9568C96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D5E6-5761-4E89-B68E-28D808FC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2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90DE2B-3ABF-455D-A419-DB1A8832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5BBB-A960-4782-A36E-B4F20962395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D33660-9999-4A2B-A638-7EBD69E9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CFBD5-7506-4A83-AAF6-E00EF6D6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D5E6-5761-4E89-B68E-28D808FC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2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BDB3-3F0D-40B1-A24F-D429C382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06B6C-2229-4EA7-B7D7-1A293B6E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0FB45-A02F-4F20-A842-AA4D78500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56B01-C639-4CEA-9E47-0EC6753A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5BBB-A960-4782-A36E-B4F20962395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72AEF-956E-4005-9D6F-961A2ADF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FAECB-B761-4C24-A68F-FF656CDC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D5E6-5761-4E89-B68E-28D808FC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C3A6-593C-4D9B-8528-18897EBF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C61CD-F73C-4E6F-B4E3-344856D8C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AC771-FBDE-4C47-A37F-C8992CB52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5E482-D11C-4D77-9219-CAF39978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5BBB-A960-4782-A36E-B4F20962395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0BA7E-037E-45EE-8416-0F86AB89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222AF-77CF-4E3E-BB46-3D258EBA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D5E6-5761-4E89-B68E-28D808FC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9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308282-715C-4C5D-9FFD-1D6B3BC0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1BE41-DB20-4ECC-8AB5-53E2A96B8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42A54-9009-45E5-A1A8-41384B17F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A5BBB-A960-4782-A36E-B4F20962395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E5870-C785-434F-BA26-676EC8394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41815-3934-4010-9A64-D75F831C1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D5E6-5761-4E89-B68E-28D808FC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2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microsoft.com/office/2018/10/relationships/comments" Target="../comments/modernComment_109_565423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02140C9-5AEF-4A5D-B05A-0A6529B3F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451"/>
            <a:ext cx="2745594" cy="2059196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8593077C-B360-4CBC-A1C1-83A7912A4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77" y="1275451"/>
            <a:ext cx="2745595" cy="20591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160BEB-4D95-476F-87BD-3E3362A2CB99}"/>
              </a:ext>
            </a:extLst>
          </p:cNvPr>
          <p:cNvSpPr txBox="1"/>
          <p:nvPr/>
        </p:nvSpPr>
        <p:spPr>
          <a:xfrm>
            <a:off x="10046524" y="441432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Kmeans</a:t>
            </a:r>
            <a:r>
              <a:rPr lang="en-US" dirty="0"/>
              <a:t>-water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AD2232E2-81C8-4818-84E9-A4A7041199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834" y="1275451"/>
            <a:ext cx="2745595" cy="2059196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85FD0131-031C-4CD8-9666-E467B155A1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112" y="1275451"/>
            <a:ext cx="2745595" cy="205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59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6AF07FAC-40AD-4774-976C-26727366A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002797" cy="2252098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7133F43-70A3-41E9-8A29-202E25DC6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278" y="0"/>
            <a:ext cx="3002799" cy="225210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58C4F057-65FC-42DA-A287-0CCA4B2954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270" y="0"/>
            <a:ext cx="3002799" cy="2252099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81FB4442-E29E-4AAC-AD48-DE85D961D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50" y="-1"/>
            <a:ext cx="3002800" cy="225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82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D5AFF3E-BD5A-4148-B1E6-9DFE4828A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50084" cy="3337563"/>
          </a:xfrm>
          <a:prstGeom prst="rect">
            <a:avLst/>
          </a:prstGeom>
        </p:spPr>
      </p:pic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9FD0D934-EC21-4FAE-AE05-E6E4F1E7C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112" y="0"/>
            <a:ext cx="4450084" cy="3337563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94DB65D-B1D6-4572-AEA3-1377ED8A32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354" y="0"/>
            <a:ext cx="4450084" cy="3337563"/>
          </a:xfrm>
          <a:prstGeom prst="rect">
            <a:avLst/>
          </a:prstGeom>
        </p:spPr>
      </p:pic>
      <p:pic>
        <p:nvPicPr>
          <p:cNvPr id="8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40505EAE-92D0-4D31-992E-0C0F58390D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968"/>
            <a:ext cx="4450084" cy="3337563"/>
          </a:xfrm>
          <a:prstGeom prst="rect">
            <a:avLst/>
          </a:prstGeom>
        </p:spPr>
      </p:pic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05ECE721-844A-443B-A378-A38F40374E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77" y="3337563"/>
            <a:ext cx="4450084" cy="3337563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7DA5815E-E57B-411D-BE89-44A81434F2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452" y="3337563"/>
            <a:ext cx="4450084" cy="333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545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42B6C90-26F3-45E1-9D3F-4C3D5329D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10600" cy="323295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9322DDE-4E24-407B-B7C4-83B2BAEBA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700" y="0"/>
            <a:ext cx="4310600" cy="3232950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184F5305-9729-4B79-A0A1-D5405E8E7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02" y="0"/>
            <a:ext cx="4310601" cy="3232951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C6471AC3-8DF6-463E-AD68-D73F204C2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3147709"/>
            <a:ext cx="4310600" cy="3232950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4D4228CD-2C72-40E3-BBB1-84DB0B38C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699" y="3147708"/>
            <a:ext cx="4310601" cy="3232951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7EFB0322-13CD-43FE-8634-7924301561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02" y="3147707"/>
            <a:ext cx="4310600" cy="323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1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C76841E-4324-454A-86C4-634425530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" y="0"/>
            <a:ext cx="3919144" cy="2939358"/>
          </a:xfrm>
          <a:prstGeom prst="rect">
            <a:avLst/>
          </a:prstGeom>
        </p:spPr>
      </p:pic>
      <p:pic>
        <p:nvPicPr>
          <p:cNvPr id="8" name="Picture 7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353BA776-467C-4ECF-BB2B-73798E70D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255" y="0"/>
            <a:ext cx="3919144" cy="2939358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C8125266-47EB-4632-8F5C-C2410934A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212" y="-1"/>
            <a:ext cx="3919145" cy="2939359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6FF42A71-116A-4ACF-8A10-258B7936BA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80" y="2939358"/>
            <a:ext cx="3919145" cy="2939359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6541543E-A3F4-41CA-829B-83315CAFDC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3" y="2939358"/>
            <a:ext cx="3749186" cy="2811890"/>
          </a:xfrm>
          <a:prstGeom prst="rect">
            <a:avLst/>
          </a:prstGeom>
        </p:spPr>
      </p:pic>
      <p:pic>
        <p:nvPicPr>
          <p:cNvPr id="14" name="Picture 13" descr="Chart, line chart, histogram&#10;&#10;Description automatically generated">
            <a:extLst>
              <a:ext uri="{FF2B5EF4-FFF2-40B4-BE49-F238E27FC236}">
                <a16:creationId xmlns:a16="http://schemas.microsoft.com/office/drawing/2014/main" id="{17318A0D-7FB5-49E8-B2AF-DF4813D45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211" y="2939357"/>
            <a:ext cx="3919145" cy="293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52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261F2DF-AFD5-48BF-8DBF-16CDB1250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5" y="1"/>
            <a:ext cx="4251749" cy="3188812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5BAB9D10-1B13-4781-AD20-AC5452E42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125" y="1"/>
            <a:ext cx="4251749" cy="3188812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E8F1898-A514-421D-B0BC-0AA735541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638" y="1"/>
            <a:ext cx="4251749" cy="3188812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62D8E94B-BE1A-4D20-B89B-2B4F412FFD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1605"/>
            <a:ext cx="4251749" cy="3188812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8B83EC2F-1683-48C0-8F82-38EE1C9AD0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819" y="3121605"/>
            <a:ext cx="4251749" cy="3188812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27E0037B-3EEC-49C1-82BD-D256FDC551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325" y="3121605"/>
            <a:ext cx="4251749" cy="318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21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2FB5DFA-DC94-49C8-845B-119270D45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84341" cy="3213256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40AF525-E184-414B-A216-8AF53E0EA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829" y="0"/>
            <a:ext cx="4284342" cy="3213256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E799A4D-3528-4CA0-A8C5-0F5947289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661" y="0"/>
            <a:ext cx="4284341" cy="3213256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0C07033A-6203-4E72-8DB7-644EB3849C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6" y="3175828"/>
            <a:ext cx="4284341" cy="3213256"/>
          </a:xfrm>
          <a:prstGeom prst="rect">
            <a:avLst/>
          </a:prstGeom>
        </p:spPr>
      </p:pic>
      <p:pic>
        <p:nvPicPr>
          <p:cNvPr id="15" name="Picture 14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CE1F32EC-823F-455F-B57D-7D4861BB7B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829" y="3175828"/>
            <a:ext cx="4284341" cy="3213256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2F2D117E-18C7-4994-BE00-0F3FECC9E6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055" y="3175828"/>
            <a:ext cx="4284341" cy="32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7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55553A3-B12F-4B33-9773-5910EC09B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49209" cy="3111907"/>
          </a:xfrm>
          <a:prstGeom prst="rect">
            <a:avLst/>
          </a:prstGeom>
        </p:spPr>
      </p:pic>
      <p:pic>
        <p:nvPicPr>
          <p:cNvPr id="10" name="Picture 9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BD2F824-D061-48B4-9C37-E6099ED7A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71" y="-1"/>
            <a:ext cx="4149210" cy="3111908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AAF94346-0006-4712-A333-514FE7D4E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741" y="0"/>
            <a:ext cx="4149211" cy="3111908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98FD116D-1B37-4733-AF3A-F7C678808D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073479"/>
            <a:ext cx="4149211" cy="3111908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1990F2BD-2D9C-49A0-9C34-2BF7A4D12D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69" y="3073478"/>
            <a:ext cx="4149211" cy="3111908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D6F9F4FA-E6F6-46AB-B04D-29979E4357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738" y="3073477"/>
            <a:ext cx="4149211" cy="311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98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Chart, line chart, histogram&#10;&#10;Description automatically generated">
            <a:extLst>
              <a:ext uri="{FF2B5EF4-FFF2-40B4-BE49-F238E27FC236}">
                <a16:creationId xmlns:a16="http://schemas.microsoft.com/office/drawing/2014/main" id="{1F5365A8-57D3-47F2-93E0-E34B4061C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8" y="3293395"/>
            <a:ext cx="4391196" cy="3293397"/>
          </a:xfrm>
          <a:prstGeom prst="rect">
            <a:avLst/>
          </a:prstGeom>
        </p:spPr>
      </p:pic>
      <p:pic>
        <p:nvPicPr>
          <p:cNvPr id="34" name="Picture 33" descr="Chart, line chart&#10;&#10;Description automatically generated">
            <a:extLst>
              <a:ext uri="{FF2B5EF4-FFF2-40B4-BE49-F238E27FC236}">
                <a16:creationId xmlns:a16="http://schemas.microsoft.com/office/drawing/2014/main" id="{01BBC5DD-944A-4EE4-A071-FB0F4F956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8" y="-1"/>
            <a:ext cx="4391196" cy="3293397"/>
          </a:xfrm>
          <a:prstGeom prst="rect">
            <a:avLst/>
          </a:prstGeom>
        </p:spPr>
      </p:pic>
      <p:pic>
        <p:nvPicPr>
          <p:cNvPr id="30" name="Picture 29" descr="Chart, histogram&#10;&#10;Description automatically generated">
            <a:extLst>
              <a:ext uri="{FF2B5EF4-FFF2-40B4-BE49-F238E27FC236}">
                <a16:creationId xmlns:a16="http://schemas.microsoft.com/office/drawing/2014/main" id="{305F061E-E740-4E3E-B340-C21A690E7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623" y="0"/>
            <a:ext cx="4391195" cy="3293397"/>
          </a:xfrm>
          <a:prstGeom prst="rect">
            <a:avLst/>
          </a:prstGeom>
        </p:spPr>
      </p:pic>
      <p:pic>
        <p:nvPicPr>
          <p:cNvPr id="36" name="Picture 35" descr="Chart, line chart&#10;&#10;Description automatically generated">
            <a:extLst>
              <a:ext uri="{FF2B5EF4-FFF2-40B4-BE49-F238E27FC236}">
                <a16:creationId xmlns:a16="http://schemas.microsoft.com/office/drawing/2014/main" id="{DA0525FA-4BF0-4254-9A22-6370227AE1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017" y="-2"/>
            <a:ext cx="4391196" cy="3293397"/>
          </a:xfrm>
          <a:prstGeom prst="rect">
            <a:avLst/>
          </a:prstGeom>
        </p:spPr>
      </p:pic>
      <p:pic>
        <p:nvPicPr>
          <p:cNvPr id="40" name="Picture 39" descr="Chart, line chart&#10;&#10;Description automatically generated">
            <a:extLst>
              <a:ext uri="{FF2B5EF4-FFF2-40B4-BE49-F238E27FC236}">
                <a16:creationId xmlns:a16="http://schemas.microsoft.com/office/drawing/2014/main" id="{78592834-03A7-48F8-B024-339422698E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063" y="3293395"/>
            <a:ext cx="4391195" cy="3293397"/>
          </a:xfrm>
          <a:prstGeom prst="rect">
            <a:avLst/>
          </a:prstGeom>
        </p:spPr>
      </p:pic>
      <p:pic>
        <p:nvPicPr>
          <p:cNvPr id="38" name="Picture 37" descr="Chart, bar chart&#10;&#10;Description automatically generated">
            <a:extLst>
              <a:ext uri="{FF2B5EF4-FFF2-40B4-BE49-F238E27FC236}">
                <a16:creationId xmlns:a16="http://schemas.microsoft.com/office/drawing/2014/main" id="{7882A04F-95DB-4D0A-907C-00CB61977E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456" y="3293394"/>
            <a:ext cx="4391196" cy="3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77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BD68BA97-DBC9-492D-B26D-1D8B61337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3475"/>
            <a:ext cx="3155064" cy="2366298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F0AFDC38-376F-4DF7-BE13-C2DF0ED6C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14" y="1983475"/>
            <a:ext cx="3155064" cy="2366298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22A2E73B-B698-469D-AB24-8FE9AB835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28" y="1983475"/>
            <a:ext cx="3155064" cy="2366298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27054DE5-9CB4-40FF-A4FF-D03EA55F5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5342" y="2125997"/>
            <a:ext cx="2931962" cy="207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7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9030D26-65E5-4625-B88C-0C1532E92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688"/>
            <a:ext cx="2731427" cy="2048571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610186B-828F-481F-8E85-60F18ACD5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792" y="639687"/>
            <a:ext cx="2731429" cy="2048572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1A921B5-024D-4EC7-A85A-32E36F1C20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560" y="639687"/>
            <a:ext cx="2731429" cy="2048572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7CE9971-B27A-402A-B6B4-EAAA3126CB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49" y="639687"/>
            <a:ext cx="2731429" cy="2048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906E51-3757-4B35-85D2-B141B41F1868}"/>
              </a:ext>
            </a:extLst>
          </p:cNvPr>
          <p:cNvSpPr txBox="1"/>
          <p:nvPr/>
        </p:nvSpPr>
        <p:spPr>
          <a:xfrm>
            <a:off x="10529455" y="441432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Kmeans</a:t>
            </a:r>
            <a:r>
              <a:rPr lang="en-US" dirty="0"/>
              <a:t>-wine</a:t>
            </a:r>
          </a:p>
        </p:txBody>
      </p:sp>
    </p:spTree>
    <p:extLst>
      <p:ext uri="{BB962C8B-B14F-4D97-AF65-F5344CB8AC3E}">
        <p14:creationId xmlns:p14="http://schemas.microsoft.com/office/powerpoint/2010/main" val="150350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8906E51-3757-4B35-85D2-B141B41F1868}"/>
              </a:ext>
            </a:extLst>
          </p:cNvPr>
          <p:cNvSpPr txBox="1"/>
          <p:nvPr/>
        </p:nvSpPr>
        <p:spPr>
          <a:xfrm>
            <a:off x="10529455" y="441432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GMM-water</a:t>
            </a:r>
          </a:p>
        </p:txBody>
      </p:sp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F8BFDD47-B795-4F55-9384-2331ECE5A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" y="1571749"/>
            <a:ext cx="2804019" cy="2103014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4C794715-CA6D-4F1B-905A-BB379F881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67" y="1571749"/>
            <a:ext cx="2804019" cy="2103014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32F0E450-1024-4F98-8E04-18CDA08EE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366" y="1571749"/>
            <a:ext cx="2804019" cy="2103014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9B260534-D36B-4856-AE90-39E3F96F3E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865" y="1571749"/>
            <a:ext cx="2804019" cy="210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2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8906E51-3757-4B35-85D2-B141B41F1868}"/>
              </a:ext>
            </a:extLst>
          </p:cNvPr>
          <p:cNvSpPr txBox="1"/>
          <p:nvPr/>
        </p:nvSpPr>
        <p:spPr>
          <a:xfrm>
            <a:off x="10529455" y="441432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GMM-wine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8361355A-A8EB-4958-9B01-6F313A513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0" y="1550163"/>
            <a:ext cx="2664099" cy="1998074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190D3C6-AECD-40DF-B6E2-695A2DABB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57" y="1550162"/>
            <a:ext cx="2664100" cy="1998075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1FF0DF4D-2E11-470C-8FDF-02BE75FB5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63" y="1550161"/>
            <a:ext cx="2664101" cy="1998076"/>
          </a:xfrm>
          <a:prstGeom prst="rect">
            <a:avLst/>
          </a:prstGeom>
        </p:spPr>
      </p:pic>
      <p:pic>
        <p:nvPicPr>
          <p:cNvPr id="14" name="Picture 13" descr="Chart, line chart, histogram&#10;&#10;Description automatically generated">
            <a:extLst>
              <a:ext uri="{FF2B5EF4-FFF2-40B4-BE49-F238E27FC236}">
                <a16:creationId xmlns:a16="http://schemas.microsoft.com/office/drawing/2014/main" id="{BF090C02-9795-45A0-BBF4-E65AAEA2EE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771" y="1550160"/>
            <a:ext cx="2664103" cy="19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8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5FAD675-95F7-4E8E-B025-64423694F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37171" cy="3402878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2802C50-3A04-4DE7-883F-A932B4195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104" y="-5052"/>
            <a:ext cx="4543907" cy="340793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7ECA3410-E947-4B5A-9193-31C84C6D1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1705"/>
            <a:ext cx="4537171" cy="3402878"/>
          </a:xfrm>
          <a:prstGeom prst="rect">
            <a:avLst/>
          </a:prstGeom>
        </p:spPr>
      </p:pic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51518FE-003A-4F67-B617-32C3E58FC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40" y="3371705"/>
            <a:ext cx="4537171" cy="34028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D6C435-227D-4BBB-8DFC-D9EE65DC25B2}"/>
              </a:ext>
            </a:extLst>
          </p:cNvPr>
          <p:cNvSpPr txBox="1"/>
          <p:nvPr/>
        </p:nvSpPr>
        <p:spPr>
          <a:xfrm>
            <a:off x="623262" y="4815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24E776-D56C-45EE-B5FD-593780108731}"/>
              </a:ext>
            </a:extLst>
          </p:cNvPr>
          <p:cNvSpPr txBox="1"/>
          <p:nvPr/>
        </p:nvSpPr>
        <p:spPr>
          <a:xfrm>
            <a:off x="4727366" y="66621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5CA1F0-DBEC-44B8-A54C-1BE3CB475275}"/>
              </a:ext>
            </a:extLst>
          </p:cNvPr>
          <p:cNvSpPr txBox="1"/>
          <p:nvPr/>
        </p:nvSpPr>
        <p:spPr>
          <a:xfrm>
            <a:off x="3484415" y="401901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BA1D64-14B7-4DF0-A390-11B3504F1F4F}"/>
              </a:ext>
            </a:extLst>
          </p:cNvPr>
          <p:cNvSpPr txBox="1"/>
          <p:nvPr/>
        </p:nvSpPr>
        <p:spPr>
          <a:xfrm>
            <a:off x="4727366" y="40697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KPCA</a:t>
            </a:r>
          </a:p>
        </p:txBody>
      </p:sp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DA3E8785-C24B-47BF-B9A6-139622DA5C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944" y="21070"/>
            <a:ext cx="4543907" cy="34079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AD3BFCB-3B17-4C0B-BA02-8A69B071FE33}"/>
              </a:ext>
            </a:extLst>
          </p:cNvPr>
          <p:cNvSpPr txBox="1"/>
          <p:nvPr/>
        </p:nvSpPr>
        <p:spPr>
          <a:xfrm>
            <a:off x="9319539" y="66621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ICA</a:t>
            </a:r>
          </a:p>
        </p:txBody>
      </p:sp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C217C688-2564-42A6-8981-323739B859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480" y="3371705"/>
            <a:ext cx="4537171" cy="340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88640FB-5C79-4D2C-BB4B-4E3F6C7F4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50194" cy="3187646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C386E22-4EB1-4BAD-849E-27961FF82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5414"/>
            <a:ext cx="4250193" cy="318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75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7A6E4F9-F835-48F5-9679-0764D61E2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96304" cy="3147228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5DD65D6-33D6-4060-87B2-D1A8DA047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695" y="0"/>
            <a:ext cx="4196304" cy="3147228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0FFDA634-59A2-421E-9480-0B10D889A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838" y="0"/>
            <a:ext cx="4196304" cy="3147228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12EFD96B-DDFF-4D5C-8619-786449FBA0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6401"/>
            <a:ext cx="4196304" cy="3147228"/>
          </a:xfrm>
          <a:prstGeom prst="rect">
            <a:avLst/>
          </a:prstGeom>
        </p:spPr>
      </p:pic>
      <p:pic>
        <p:nvPicPr>
          <p:cNvPr id="18" name="Picture 17" descr="A picture containing chart&#10;&#10;Description automatically generated">
            <a:extLst>
              <a:ext uri="{FF2B5EF4-FFF2-40B4-BE49-F238E27FC236}">
                <a16:creationId xmlns:a16="http://schemas.microsoft.com/office/drawing/2014/main" id="{B30C50FA-C822-4CFE-9411-A372C4615D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19" y="3096401"/>
            <a:ext cx="4196304" cy="3147228"/>
          </a:xfrm>
          <a:prstGeom prst="rect">
            <a:avLst/>
          </a:prstGeo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3A2D2676-84BA-46E7-8C96-D9CD70971B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838" y="3096401"/>
            <a:ext cx="4196304" cy="31472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32D009-A06C-470A-BF74-83E07C4EB790}"/>
              </a:ext>
            </a:extLst>
          </p:cNvPr>
          <p:cNvSpPr txBox="1"/>
          <p:nvPr/>
        </p:nvSpPr>
        <p:spPr>
          <a:xfrm>
            <a:off x="706404" y="875155"/>
            <a:ext cx="79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F25762-4526-4B2C-A5CD-359CB18E3400}"/>
              </a:ext>
            </a:extLst>
          </p:cNvPr>
          <p:cNvSpPr txBox="1"/>
          <p:nvPr/>
        </p:nvSpPr>
        <p:spPr>
          <a:xfrm>
            <a:off x="4724400" y="875155"/>
            <a:ext cx="79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CC6860-F295-4F8E-8C1C-9EAC30FAF0B3}"/>
              </a:ext>
            </a:extLst>
          </p:cNvPr>
          <p:cNvSpPr txBox="1"/>
          <p:nvPr/>
        </p:nvSpPr>
        <p:spPr>
          <a:xfrm>
            <a:off x="9447619" y="875155"/>
            <a:ext cx="79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84D8C-3880-4EFC-AF05-4EF038AC8242}"/>
              </a:ext>
            </a:extLst>
          </p:cNvPr>
          <p:cNvSpPr txBox="1"/>
          <p:nvPr/>
        </p:nvSpPr>
        <p:spPr>
          <a:xfrm>
            <a:off x="1701781" y="3837471"/>
            <a:ext cx="79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5D0040-DFCB-4B29-8B62-972715E4FD78}"/>
              </a:ext>
            </a:extLst>
          </p:cNvPr>
          <p:cNvSpPr txBox="1"/>
          <p:nvPr/>
        </p:nvSpPr>
        <p:spPr>
          <a:xfrm>
            <a:off x="5699629" y="3837471"/>
            <a:ext cx="79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KPCA</a:t>
            </a:r>
          </a:p>
        </p:txBody>
      </p:sp>
    </p:spTree>
    <p:extLst>
      <p:ext uri="{BB962C8B-B14F-4D97-AF65-F5344CB8AC3E}">
        <p14:creationId xmlns:p14="http://schemas.microsoft.com/office/powerpoint/2010/main" val="348426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5F99424-1D89-4642-A0FC-67FE9665C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50084" cy="3337563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E8DD692-E74D-4AB5-8724-053D30C89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684" y="0"/>
            <a:ext cx="4450084" cy="333756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DFA3896-461A-425C-94AE-EABF26938F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616" y="0"/>
            <a:ext cx="4450084" cy="3337563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A9978AB9-9471-4035-85EE-3C9DA22D8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0071"/>
            <a:ext cx="4450084" cy="3337563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1733EFD4-CBC8-4865-82BD-9DB301B62F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684" y="3260070"/>
            <a:ext cx="4450084" cy="3337563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8C42FABD-D050-461D-8500-F0E1D8F8AC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616" y="3260070"/>
            <a:ext cx="4450084" cy="333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6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2B0E-AB7D-4007-97E8-7FABF3F4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38ED5BD-2466-42BB-95C4-A957B72BE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82404" cy="3061803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C203933-9A3B-40A9-976F-E16923CE3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52" y="-1"/>
            <a:ext cx="4082404" cy="306180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47CBF0D-3DBE-41D3-85E6-8B213398D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97" y="0"/>
            <a:ext cx="4082404" cy="306180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C3D13F5-5DE5-4714-9BC3-2DB0B21DC8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7846"/>
            <a:ext cx="4087930" cy="3065948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4CAC71EA-5DED-4BD6-9C55-8C7EBB0BC2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52" y="3027845"/>
            <a:ext cx="4082404" cy="3061803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C4A82C7A-6E74-41BD-96F9-679AABFF0C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770" y="3061802"/>
            <a:ext cx="4087931" cy="306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2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14</Words>
  <Application>Microsoft Office PowerPoint</Application>
  <PresentationFormat>Widescreen</PresentationFormat>
  <Paragraphs>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Jaeyong</dc:creator>
  <cp:lastModifiedBy>Kim, Jaeyong</cp:lastModifiedBy>
  <cp:revision>1</cp:revision>
  <dcterms:created xsi:type="dcterms:W3CDTF">2021-11-07T18:56:49Z</dcterms:created>
  <dcterms:modified xsi:type="dcterms:W3CDTF">2021-11-08T04:33:06Z</dcterms:modified>
</cp:coreProperties>
</file>