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58" r:id="rId6"/>
    <p:sldId id="264" r:id="rId7"/>
    <p:sldId id="259" r:id="rId8"/>
    <p:sldId id="263" r:id="rId9"/>
    <p:sldId id="265" r:id="rId10"/>
    <p:sldId id="266" r:id="rId11"/>
    <p:sldId id="260" r:id="rId12"/>
    <p:sldId id="270" r:id="rId13"/>
    <p:sldId id="261" r:id="rId14"/>
    <p:sldId id="271" r:id="rId15"/>
    <p:sldId id="262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A28F-8159-475D-BBA8-97A48CFB4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72A0B-4E64-40B1-B0CF-8786124B7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13AA8-28A7-43C4-846F-C966FA24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6FA7-943A-4CAB-8142-523AC5197831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9FD7A-D65B-4961-B643-5796C0DF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0BB89-EA88-4293-8ACE-E77694D5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ADD9-B3A1-4DE0-B955-B7A0FAAD4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1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B5EB-7356-4697-9019-23E2F781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F22A9-8FF5-4229-81F1-34BB01294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21028-7BD7-4FBA-921B-63371053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6FA7-943A-4CAB-8142-523AC5197831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092FE-460C-448D-848A-B541ED7A6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EC6E3-2EEE-4258-B477-6E52A982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ADD9-B3A1-4DE0-B955-B7A0FAAD4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4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1FDB5D-7B50-4625-B638-B2FFF1F41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C5C79-9464-4C4A-88B2-EFD90D6D1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B9675-8B12-4DC7-A287-91BDE319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6FA7-943A-4CAB-8142-523AC5197831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1F64A-4B72-467C-99C8-CDA84730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FF519-CDEE-4FC3-BC21-C789233E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ADD9-B3A1-4DE0-B955-B7A0FAAD4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8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B4F8-544D-4A0D-BCBC-8A29FC83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66276-A3A2-4772-AAA0-E2A1BAB19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4D80A-B0F5-4471-8060-AD94F13F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6FA7-943A-4CAB-8142-523AC5197831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30E80-C5FF-4378-85DE-F58F5CF3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E7FB1-F0A5-425E-B9C5-2EED3A3A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ADD9-B3A1-4DE0-B955-B7A0FAAD4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4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BB11-2573-45E4-86EC-D1F95676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EA255-DA1C-4D94-A58B-51A3BBC04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7F9DE-DDD4-4D44-83DD-D84627EE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6FA7-943A-4CAB-8142-523AC5197831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ADBD6-4EB2-4C5A-BDF3-23DE9691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69636-5442-4CD5-BEF7-9E4A3162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ADD9-B3A1-4DE0-B955-B7A0FAAD4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1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AD5E-8195-44A4-B115-C088D4B6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AC884-AD43-427C-A234-1C10886AE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E2C58-38A0-416F-952B-3E8346080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F8FE9-161F-4D1D-AFAA-142BE0E8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6FA7-943A-4CAB-8142-523AC5197831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86E28-B4F2-4B7C-B482-87ABF165B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8749E-E50F-48A5-9ABA-884C659D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ADD9-B3A1-4DE0-B955-B7A0FAAD4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0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B89B-D80E-4181-A059-F91508CFD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BC85D-E2BC-426C-A090-8C4B77089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70E65-716C-4CBB-A959-6B7CB1D09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39459-7403-45E4-B903-B8CF9A2CE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292072-096D-469F-9945-B4CC430F0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E8F9D-B62D-4EEE-9DCD-AB1C89FB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6FA7-943A-4CAB-8142-523AC5197831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36C5D-1061-4796-92AA-DBA65CD3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DA8C4-AEF4-465E-B853-D5EB97DB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ADD9-B3A1-4DE0-B955-B7A0FAAD4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AD27C-F9A4-46C6-967C-9155C80F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CC52A-AC6F-420A-BCA4-9A4B78D8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6FA7-943A-4CAB-8142-523AC5197831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C9048-D9F7-4687-87BC-C4147592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7F286-D736-4DD2-BF30-67A5099F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ADD9-B3A1-4DE0-B955-B7A0FAAD4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405990-0D1E-407B-A663-E1010DE4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6FA7-943A-4CAB-8142-523AC5197831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CC486-F412-4993-8B08-8A47454F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A3131-11BD-4AEB-AD84-019ADF64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ADD9-B3A1-4DE0-B955-B7A0FAAD4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1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EB3D-08E1-43AC-A189-101655CC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ADCE6-B545-4B19-A015-9D4F5FCAB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2A3B5-BDE6-4001-8A66-6B5E64569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EE0C9-4E5B-4A62-BDA6-360A7C39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6FA7-943A-4CAB-8142-523AC5197831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C5FE2-7462-4110-BB30-3BEF7720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DC661-1F0F-4240-BB90-73F79076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ADD9-B3A1-4DE0-B955-B7A0FAAD4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4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D6AB-454C-42C5-B826-4531DF7D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05892-802B-43A8-8A1B-7CB24CC00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8742C-3FB3-45B8-85CD-F36EA13B3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282CC-9FB7-42FB-A27E-B05E965D5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6FA7-943A-4CAB-8142-523AC5197831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DFF73-50C3-469A-9512-0041B16B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78AC0-8654-4A6C-B801-C1576076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ADD9-B3A1-4DE0-B955-B7A0FAAD4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8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F457A6-4266-457D-B150-EA401F2A9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75005-B50E-405D-B7CD-A644B2F55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17E3C-0C8C-4559-91E4-1A89AE503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56FA7-943A-4CAB-8142-523AC5197831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45BA1-6CFF-408F-8346-1ADAC2956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4356-F966-45B2-AC1D-2A272F76F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0ADD9-B3A1-4DE0-B955-B7A0FAAD4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0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FB0631E2-302E-4F09-B82E-E9FEAC4DF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429000"/>
            <a:ext cx="4572000" cy="342900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EE37A7E-D121-4FAF-9FBE-8C0C6D4E4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4572000" cy="34290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FB6B152-E591-4099-A060-EE5F902940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"/>
            <a:ext cx="4572000" cy="3429000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391B71FD-2D60-48C1-A5CB-F2D2AE0F40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429001"/>
            <a:ext cx="4572000" cy="3429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3A03F1-3B24-426F-9597-E1BD6FD36191}"/>
              </a:ext>
            </a:extLst>
          </p:cNvPr>
          <p:cNvSpPr txBox="1"/>
          <p:nvPr/>
        </p:nvSpPr>
        <p:spPr>
          <a:xfrm>
            <a:off x="3567953" y="1519442"/>
            <a:ext cx="48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175BCF-6326-48E5-8885-F078E11BEC1E}"/>
              </a:ext>
            </a:extLst>
          </p:cNvPr>
          <p:cNvSpPr txBox="1"/>
          <p:nvPr/>
        </p:nvSpPr>
        <p:spPr>
          <a:xfrm>
            <a:off x="7927652" y="1519442"/>
            <a:ext cx="90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MIMIC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A12385-C789-4BCD-B460-47851B176DB8}"/>
              </a:ext>
            </a:extLst>
          </p:cNvPr>
          <p:cNvSpPr txBox="1"/>
          <p:nvPr/>
        </p:nvSpPr>
        <p:spPr>
          <a:xfrm>
            <a:off x="3509857" y="4969226"/>
            <a:ext cx="60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F196D0-C5AC-4B4C-B86B-6B76BBD054A7}"/>
              </a:ext>
            </a:extLst>
          </p:cNvPr>
          <p:cNvSpPr txBox="1"/>
          <p:nvPr/>
        </p:nvSpPr>
        <p:spPr>
          <a:xfrm>
            <a:off x="7212978" y="4201287"/>
            <a:ext cx="60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21840F-F2FB-45C3-B330-1DAB5BF38051}"/>
              </a:ext>
            </a:extLst>
          </p:cNvPr>
          <p:cNvSpPr txBox="1"/>
          <p:nvPr/>
        </p:nvSpPr>
        <p:spPr>
          <a:xfrm>
            <a:off x="266700" y="603250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Knapsack</a:t>
            </a:r>
          </a:p>
        </p:txBody>
      </p:sp>
    </p:spTree>
    <p:extLst>
      <p:ext uri="{BB962C8B-B14F-4D97-AF65-F5344CB8AC3E}">
        <p14:creationId xmlns:p14="http://schemas.microsoft.com/office/powerpoint/2010/main" val="3714146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27E774D-2898-4912-9AFC-92697954F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8971"/>
            <a:ext cx="4133411" cy="3100058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A788DF7-6079-4998-B6E6-F325211E7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033" y="1878971"/>
            <a:ext cx="4133411" cy="3100058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91F975C7-A209-44C0-8FD5-4B88C4A6A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588" y="1878971"/>
            <a:ext cx="4133411" cy="31000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1AD0B1-8130-4321-A652-01A0732FBAD3}"/>
              </a:ext>
            </a:extLst>
          </p:cNvPr>
          <p:cNvSpPr txBox="1"/>
          <p:nvPr/>
        </p:nvSpPr>
        <p:spPr>
          <a:xfrm>
            <a:off x="1122149" y="3218166"/>
            <a:ext cx="114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Size = 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A8553E-DE05-405D-8B10-240C6454ACB2}"/>
              </a:ext>
            </a:extLst>
          </p:cNvPr>
          <p:cNvSpPr txBox="1"/>
          <p:nvPr/>
        </p:nvSpPr>
        <p:spPr>
          <a:xfrm>
            <a:off x="5029777" y="3218166"/>
            <a:ext cx="106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Size = 40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FE7AB-91DA-4682-8350-0E7707A25CE1}"/>
              </a:ext>
            </a:extLst>
          </p:cNvPr>
          <p:cNvSpPr txBox="1"/>
          <p:nvPr/>
        </p:nvSpPr>
        <p:spPr>
          <a:xfrm>
            <a:off x="266699" y="603250"/>
            <a:ext cx="306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Four Peaks </a:t>
            </a:r>
            <a:r>
              <a:rPr lang="en-US" dirty="0" err="1"/>
              <a:t>FEVal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C5F01D-69FA-4C61-BAB6-6F6059725A37}"/>
              </a:ext>
            </a:extLst>
          </p:cNvPr>
          <p:cNvSpPr txBox="1"/>
          <p:nvPr/>
        </p:nvSpPr>
        <p:spPr>
          <a:xfrm>
            <a:off x="8665773" y="3218166"/>
            <a:ext cx="120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Size = 80</a:t>
            </a:r>
          </a:p>
        </p:txBody>
      </p:sp>
    </p:spTree>
    <p:extLst>
      <p:ext uri="{BB962C8B-B14F-4D97-AF65-F5344CB8AC3E}">
        <p14:creationId xmlns:p14="http://schemas.microsoft.com/office/powerpoint/2010/main" val="2310820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F5FE7AB-91DA-4682-8350-0E7707A25CE1}"/>
              </a:ext>
            </a:extLst>
          </p:cNvPr>
          <p:cNvSpPr txBox="1"/>
          <p:nvPr/>
        </p:nvSpPr>
        <p:spPr>
          <a:xfrm>
            <a:off x="266700" y="603250"/>
            <a:ext cx="115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NN Loss Curves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033A34C9-E808-416C-83C3-7FBE9052C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069"/>
            <a:ext cx="3919817" cy="2939862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135EC960-76BD-4E7D-8838-E44145F18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179" y="1959069"/>
            <a:ext cx="3919816" cy="2939862"/>
          </a:xfrm>
          <a:prstGeom prst="rect">
            <a:avLst/>
          </a:prstGeom>
        </p:spPr>
      </p:pic>
      <p:pic>
        <p:nvPicPr>
          <p:cNvPr id="17" name="Picture 16" descr="Chart, line chart, histogram&#10;&#10;Description automatically generated">
            <a:extLst>
              <a:ext uri="{FF2B5EF4-FFF2-40B4-BE49-F238E27FC236}">
                <a16:creationId xmlns:a16="http://schemas.microsoft.com/office/drawing/2014/main" id="{50026A5E-4299-4C5C-9ED4-C9DF0F3E0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358" y="1959069"/>
            <a:ext cx="3919816" cy="293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9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F5FE7AB-91DA-4682-8350-0E7707A25CE1}"/>
              </a:ext>
            </a:extLst>
          </p:cNvPr>
          <p:cNvSpPr txBox="1"/>
          <p:nvPr/>
        </p:nvSpPr>
        <p:spPr>
          <a:xfrm>
            <a:off x="266700" y="603250"/>
            <a:ext cx="115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NN Loss Curves more </a:t>
            </a:r>
            <a:r>
              <a:rPr lang="en-US" dirty="0" err="1"/>
              <a:t>iter</a:t>
            </a:r>
            <a:endParaRPr lang="en-US"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BCF14DD-E475-4363-8571-60F40F3C2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3511"/>
            <a:ext cx="4147971" cy="3110978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CF06134-D5BE-4D64-BE7A-3929E9FB4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138" y="1873511"/>
            <a:ext cx="4147971" cy="3110978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C03209BC-117B-43AF-AF93-3F4254EC6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276" y="1873511"/>
            <a:ext cx="4147971" cy="311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09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F5FE7AB-91DA-4682-8350-0E7707A25CE1}"/>
              </a:ext>
            </a:extLst>
          </p:cNvPr>
          <p:cNvSpPr txBox="1"/>
          <p:nvPr/>
        </p:nvSpPr>
        <p:spPr>
          <a:xfrm>
            <a:off x="266700" y="603250"/>
            <a:ext cx="115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NN Accuracy Curves</a:t>
            </a:r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132996CA-FD8D-4C92-A3AA-B4979B315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235"/>
            <a:ext cx="3919372" cy="2939529"/>
          </a:xfrm>
          <a:prstGeom prst="rect">
            <a:avLst/>
          </a:prstGeom>
        </p:spPr>
      </p:pic>
      <p:pic>
        <p:nvPicPr>
          <p:cNvPr id="14" name="Picture 13" descr="Chart, line chart, histogram&#10;&#10;Description automatically generated">
            <a:extLst>
              <a:ext uri="{FF2B5EF4-FFF2-40B4-BE49-F238E27FC236}">
                <a16:creationId xmlns:a16="http://schemas.microsoft.com/office/drawing/2014/main" id="{ED54729E-B508-43C9-AB21-7458994E3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31" y="1959234"/>
            <a:ext cx="3919372" cy="2939529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E961B0B8-BCBD-4609-8208-862AC5ECB2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238" y="1959233"/>
            <a:ext cx="3919372" cy="293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34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F5FE7AB-91DA-4682-8350-0E7707A25CE1}"/>
              </a:ext>
            </a:extLst>
          </p:cNvPr>
          <p:cNvSpPr txBox="1"/>
          <p:nvPr/>
        </p:nvSpPr>
        <p:spPr>
          <a:xfrm>
            <a:off x="266700" y="603250"/>
            <a:ext cx="1155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NN Accuracy Curves more </a:t>
            </a:r>
            <a:r>
              <a:rPr lang="en-US" dirty="0" err="1"/>
              <a:t>iter</a:t>
            </a:r>
            <a:endParaRPr lang="en-US"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56D464A-B1B5-42B0-97B9-BA60C20F7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79275"/>
            <a:ext cx="3858414" cy="2893811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DE74485-2DC3-46D3-8301-F664EE13C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32" y="2279274"/>
            <a:ext cx="3858415" cy="2893811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8C43163C-F23F-4F25-9985-A59CCACCC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64" y="2279273"/>
            <a:ext cx="3858414" cy="289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92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F5FE7AB-91DA-4682-8350-0E7707A25CE1}"/>
              </a:ext>
            </a:extLst>
          </p:cNvPr>
          <p:cNvSpPr txBox="1"/>
          <p:nvPr/>
        </p:nvSpPr>
        <p:spPr>
          <a:xfrm>
            <a:off x="266700" y="603250"/>
            <a:ext cx="115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NN Training Times</a:t>
            </a:r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46FD1688-3BF2-470C-99E7-2E8B0C162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1668"/>
            <a:ext cx="3992885" cy="2994664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997F2287-79F5-4F58-86D5-9546849F6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561" y="1931668"/>
            <a:ext cx="3992885" cy="2994664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88635034-20C4-4EF0-A5F2-EE2FB41567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122" y="1931668"/>
            <a:ext cx="3992885" cy="29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72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F5FE7AB-91DA-4682-8350-0E7707A25CE1}"/>
              </a:ext>
            </a:extLst>
          </p:cNvPr>
          <p:cNvSpPr txBox="1"/>
          <p:nvPr/>
        </p:nvSpPr>
        <p:spPr>
          <a:xfrm>
            <a:off x="266700" y="603250"/>
            <a:ext cx="115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Fevals</a:t>
            </a:r>
            <a:r>
              <a:rPr lang="en-US" dirty="0"/>
              <a:t> for NN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48EA7E6-6A2B-4457-9403-4400E09EA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1359"/>
            <a:ext cx="4064603" cy="3048452"/>
          </a:xfrm>
          <a:prstGeom prst="rect">
            <a:avLst/>
          </a:prstGeom>
        </p:spPr>
      </p:pic>
      <p:pic>
        <p:nvPicPr>
          <p:cNvPr id="11" name="Picture 10" descr="Chart, line chart, histogram&#10;&#10;Description automatically generated">
            <a:extLst>
              <a:ext uri="{FF2B5EF4-FFF2-40B4-BE49-F238E27FC236}">
                <a16:creationId xmlns:a16="http://schemas.microsoft.com/office/drawing/2014/main" id="{D0A617CE-7801-4101-BF33-30789EFE1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414" y="2131359"/>
            <a:ext cx="4064603" cy="3048452"/>
          </a:xfrm>
          <a:prstGeom prst="rect">
            <a:avLst/>
          </a:prstGeom>
        </p:spPr>
      </p:pic>
      <p:pic>
        <p:nvPicPr>
          <p:cNvPr id="15" name="Picture 14" descr="Chart, line chart, histogram&#10;&#10;Description automatically generated">
            <a:extLst>
              <a:ext uri="{FF2B5EF4-FFF2-40B4-BE49-F238E27FC236}">
                <a16:creationId xmlns:a16="http://schemas.microsoft.com/office/drawing/2014/main" id="{BB4B6215-E655-44DE-841B-D3EE78EDC7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828" y="2131359"/>
            <a:ext cx="4064603" cy="304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51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F5FE7AB-91DA-4682-8350-0E7707A25CE1}"/>
              </a:ext>
            </a:extLst>
          </p:cNvPr>
          <p:cNvSpPr txBox="1"/>
          <p:nvPr/>
        </p:nvSpPr>
        <p:spPr>
          <a:xfrm>
            <a:off x="266700" y="603250"/>
            <a:ext cx="115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Fitness for NN</a:t>
            </a:r>
          </a:p>
        </p:txBody>
      </p:sp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E45D17B9-A7ED-416D-B182-91C15075E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447"/>
            <a:ext cx="4062806" cy="3047105"/>
          </a:xfrm>
          <a:prstGeom prst="rect">
            <a:avLst/>
          </a:prstGeom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06F9B69B-B6BD-436D-9FE9-7E23C9EAB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203" y="1905447"/>
            <a:ext cx="4062807" cy="3047105"/>
          </a:xfrm>
          <a:prstGeom prst="rect">
            <a:avLst/>
          </a:prstGeom>
        </p:spPr>
      </p:pic>
      <p:pic>
        <p:nvPicPr>
          <p:cNvPr id="23" name="Picture 22" descr="Chart, scatter chart&#10;&#10;Description automatically generated">
            <a:extLst>
              <a:ext uri="{FF2B5EF4-FFF2-40B4-BE49-F238E27FC236}">
                <a16:creationId xmlns:a16="http://schemas.microsoft.com/office/drawing/2014/main" id="{60F4D633-D948-483C-BE19-051A25234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208" y="1905447"/>
            <a:ext cx="4062807" cy="304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1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BA8A332-3BB1-4BC1-AC8D-8801F9E34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1161"/>
            <a:ext cx="3981793" cy="2986345"/>
          </a:xfrm>
          <a:prstGeom prst="rect">
            <a:avLst/>
          </a:prstGeom>
        </p:spPr>
      </p:pic>
      <p:pic>
        <p:nvPicPr>
          <p:cNvPr id="6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4189F3C2-C313-4F22-B578-4AB5F7302A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45" y="1751159"/>
            <a:ext cx="3981793" cy="2986345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FFA99170-F1F9-45AF-9BD9-15F4D0DC8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738" y="1751159"/>
            <a:ext cx="3981793" cy="29863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1AD0B1-8130-4321-A652-01A0732FBAD3}"/>
              </a:ext>
            </a:extLst>
          </p:cNvPr>
          <p:cNvSpPr txBox="1"/>
          <p:nvPr/>
        </p:nvSpPr>
        <p:spPr>
          <a:xfrm>
            <a:off x="1086523" y="2875002"/>
            <a:ext cx="114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Size = 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A8553E-DE05-405D-8B10-240C6454ACB2}"/>
              </a:ext>
            </a:extLst>
          </p:cNvPr>
          <p:cNvSpPr txBox="1"/>
          <p:nvPr/>
        </p:nvSpPr>
        <p:spPr>
          <a:xfrm>
            <a:off x="4944620" y="2875002"/>
            <a:ext cx="106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Size = 80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FE7AB-91DA-4682-8350-0E7707A25CE1}"/>
              </a:ext>
            </a:extLst>
          </p:cNvPr>
          <p:cNvSpPr txBox="1"/>
          <p:nvPr/>
        </p:nvSpPr>
        <p:spPr>
          <a:xfrm>
            <a:off x="266700" y="603250"/>
            <a:ext cx="115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Knapsack</a:t>
            </a:r>
            <a:br>
              <a:rPr lang="en-US" dirty="0"/>
            </a:br>
            <a:r>
              <a:rPr lang="en-US" dirty="0"/>
              <a:t>Wall Times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C5F01D-69FA-4C61-BAB6-6F6059725A37}"/>
              </a:ext>
            </a:extLst>
          </p:cNvPr>
          <p:cNvSpPr txBox="1"/>
          <p:nvPr/>
        </p:nvSpPr>
        <p:spPr>
          <a:xfrm>
            <a:off x="8827239" y="2875002"/>
            <a:ext cx="120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Size = 100</a:t>
            </a:r>
          </a:p>
        </p:txBody>
      </p:sp>
    </p:spTree>
    <p:extLst>
      <p:ext uri="{BB962C8B-B14F-4D97-AF65-F5344CB8AC3E}">
        <p14:creationId xmlns:p14="http://schemas.microsoft.com/office/powerpoint/2010/main" val="163157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BA9964D6-64E4-46DC-B318-F6B705F8B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958" y="1814842"/>
            <a:ext cx="3811979" cy="2858984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A30CBA4-17B3-4294-9CC7-6694162D4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979" y="1814842"/>
            <a:ext cx="3811979" cy="2858984"/>
          </a:xfrm>
          <a:prstGeom prst="rect">
            <a:avLst/>
          </a:prstGeom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10C1793-EFEF-4F34-9C64-2794CE4DE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4842"/>
            <a:ext cx="3811979" cy="28589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1AD0B1-8130-4321-A652-01A0732FBAD3}"/>
              </a:ext>
            </a:extLst>
          </p:cNvPr>
          <p:cNvSpPr txBox="1"/>
          <p:nvPr/>
        </p:nvSpPr>
        <p:spPr>
          <a:xfrm>
            <a:off x="1086523" y="2875002"/>
            <a:ext cx="114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Size = 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A8553E-DE05-405D-8B10-240C6454ACB2}"/>
              </a:ext>
            </a:extLst>
          </p:cNvPr>
          <p:cNvSpPr txBox="1"/>
          <p:nvPr/>
        </p:nvSpPr>
        <p:spPr>
          <a:xfrm>
            <a:off x="4944620" y="2875002"/>
            <a:ext cx="106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Size = 80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FE7AB-91DA-4682-8350-0E7707A25CE1}"/>
              </a:ext>
            </a:extLst>
          </p:cNvPr>
          <p:cNvSpPr txBox="1"/>
          <p:nvPr/>
        </p:nvSpPr>
        <p:spPr>
          <a:xfrm>
            <a:off x="266700" y="603250"/>
            <a:ext cx="115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Knapsack</a:t>
            </a:r>
            <a:br>
              <a:rPr lang="en-US" dirty="0"/>
            </a:br>
            <a:r>
              <a:rPr lang="en-US" dirty="0" err="1"/>
              <a:t>FEvals</a:t>
            </a:r>
            <a:r>
              <a:rPr lang="en-US" dirty="0"/>
              <a:t> Times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C5F01D-69FA-4C61-BAB6-6F6059725A37}"/>
              </a:ext>
            </a:extLst>
          </p:cNvPr>
          <p:cNvSpPr txBox="1"/>
          <p:nvPr/>
        </p:nvSpPr>
        <p:spPr>
          <a:xfrm>
            <a:off x="8482855" y="2875002"/>
            <a:ext cx="120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Size = 100</a:t>
            </a:r>
          </a:p>
        </p:txBody>
      </p:sp>
    </p:spTree>
    <p:extLst>
      <p:ext uri="{BB962C8B-B14F-4D97-AF65-F5344CB8AC3E}">
        <p14:creationId xmlns:p14="http://schemas.microsoft.com/office/powerpoint/2010/main" val="271418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7C42497-543C-4990-9EBC-C88335196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3428998"/>
            <a:ext cx="4572001" cy="3429001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CB6F956-FCA8-4A98-8734-57A5900CC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8999"/>
            <a:ext cx="4572000" cy="342900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C0F96258-B2B1-44A8-861D-6659C3563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4572000" cy="3429000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7BC3903-118D-4B8A-A1BD-CFA5424A78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"/>
            <a:ext cx="4572000" cy="3429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1AD0B1-8130-4321-A652-01A0732FBAD3}"/>
              </a:ext>
            </a:extLst>
          </p:cNvPr>
          <p:cNvSpPr txBox="1"/>
          <p:nvPr/>
        </p:nvSpPr>
        <p:spPr>
          <a:xfrm>
            <a:off x="3567953" y="1519442"/>
            <a:ext cx="48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A8553E-DE05-405D-8B10-240C6454ACB2}"/>
              </a:ext>
            </a:extLst>
          </p:cNvPr>
          <p:cNvSpPr txBox="1"/>
          <p:nvPr/>
        </p:nvSpPr>
        <p:spPr>
          <a:xfrm>
            <a:off x="8282828" y="4958832"/>
            <a:ext cx="48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3A0B10-082A-4450-98E9-0D941D6B7713}"/>
              </a:ext>
            </a:extLst>
          </p:cNvPr>
          <p:cNvSpPr txBox="1"/>
          <p:nvPr/>
        </p:nvSpPr>
        <p:spPr>
          <a:xfrm>
            <a:off x="7913314" y="1529832"/>
            <a:ext cx="9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MIMIC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D7D53D-7080-4C11-B73C-66EAC38BA9DB}"/>
              </a:ext>
            </a:extLst>
          </p:cNvPr>
          <p:cNvSpPr txBox="1"/>
          <p:nvPr/>
        </p:nvSpPr>
        <p:spPr>
          <a:xfrm>
            <a:off x="3341313" y="4948439"/>
            <a:ext cx="9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FE7AB-91DA-4682-8350-0E7707A25CE1}"/>
              </a:ext>
            </a:extLst>
          </p:cNvPr>
          <p:cNvSpPr txBox="1"/>
          <p:nvPr/>
        </p:nvSpPr>
        <p:spPr>
          <a:xfrm>
            <a:off x="266700" y="603250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Max</a:t>
            </a:r>
          </a:p>
        </p:txBody>
      </p:sp>
    </p:spTree>
    <p:extLst>
      <p:ext uri="{BB962C8B-B14F-4D97-AF65-F5344CB8AC3E}">
        <p14:creationId xmlns:p14="http://schemas.microsoft.com/office/powerpoint/2010/main" val="17490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7F9DA7C8-7D5A-4E94-9AF3-C464D3AB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237" y="1832832"/>
            <a:ext cx="4256448" cy="3192336"/>
          </a:xfrm>
          <a:prstGeom prst="rect">
            <a:avLst/>
          </a:prstGeom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F05B253-68AD-4B28-A1FC-87F160E33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2832"/>
            <a:ext cx="4256448" cy="3192336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E38C0BB-CB79-488C-8D31-823CDA3F7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619" y="1832832"/>
            <a:ext cx="4256447" cy="31923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1AD0B1-8130-4321-A652-01A0732FBAD3}"/>
              </a:ext>
            </a:extLst>
          </p:cNvPr>
          <p:cNvSpPr txBox="1"/>
          <p:nvPr/>
        </p:nvSpPr>
        <p:spPr>
          <a:xfrm>
            <a:off x="1086523" y="2875002"/>
            <a:ext cx="114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Size = 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A8553E-DE05-405D-8B10-240C6454ACB2}"/>
              </a:ext>
            </a:extLst>
          </p:cNvPr>
          <p:cNvSpPr txBox="1"/>
          <p:nvPr/>
        </p:nvSpPr>
        <p:spPr>
          <a:xfrm>
            <a:off x="4944620" y="2875002"/>
            <a:ext cx="106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Size = 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FE7AB-91DA-4682-8350-0E7707A25CE1}"/>
              </a:ext>
            </a:extLst>
          </p:cNvPr>
          <p:cNvSpPr txBox="1"/>
          <p:nvPr/>
        </p:nvSpPr>
        <p:spPr>
          <a:xfrm>
            <a:off x="266700" y="603250"/>
            <a:ext cx="115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Max Wall Times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C5F01D-69FA-4C61-BAB6-6F6059725A37}"/>
              </a:ext>
            </a:extLst>
          </p:cNvPr>
          <p:cNvSpPr txBox="1"/>
          <p:nvPr/>
        </p:nvSpPr>
        <p:spPr>
          <a:xfrm>
            <a:off x="8827239" y="2875002"/>
            <a:ext cx="120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Size = 100</a:t>
            </a:r>
          </a:p>
        </p:txBody>
      </p:sp>
    </p:spTree>
    <p:extLst>
      <p:ext uri="{BB962C8B-B14F-4D97-AF65-F5344CB8AC3E}">
        <p14:creationId xmlns:p14="http://schemas.microsoft.com/office/powerpoint/2010/main" val="199648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6238D67B-6F65-4548-BAAD-A7D459001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641" y="1680822"/>
            <a:ext cx="4169359" cy="312702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EC4A71B-1040-4715-9EA9-CCA929536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400" y="1680822"/>
            <a:ext cx="4169359" cy="3127020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95E7081-C817-4588-91E8-1CD990B91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80822"/>
            <a:ext cx="4169359" cy="31270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1AD0B1-8130-4321-A652-01A0732FBAD3}"/>
              </a:ext>
            </a:extLst>
          </p:cNvPr>
          <p:cNvSpPr txBox="1"/>
          <p:nvPr/>
        </p:nvSpPr>
        <p:spPr>
          <a:xfrm>
            <a:off x="1086523" y="2875002"/>
            <a:ext cx="114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Size = 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A8553E-DE05-405D-8B10-240C6454ACB2}"/>
              </a:ext>
            </a:extLst>
          </p:cNvPr>
          <p:cNvSpPr txBox="1"/>
          <p:nvPr/>
        </p:nvSpPr>
        <p:spPr>
          <a:xfrm>
            <a:off x="5029778" y="2852425"/>
            <a:ext cx="106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Size = 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FE7AB-91DA-4682-8350-0E7707A25CE1}"/>
              </a:ext>
            </a:extLst>
          </p:cNvPr>
          <p:cNvSpPr txBox="1"/>
          <p:nvPr/>
        </p:nvSpPr>
        <p:spPr>
          <a:xfrm>
            <a:off x="266700" y="603250"/>
            <a:ext cx="115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Max </a:t>
            </a:r>
            <a:r>
              <a:rPr lang="en-US" dirty="0" err="1"/>
              <a:t>FEvals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C5F01D-69FA-4C61-BAB6-6F6059725A37}"/>
              </a:ext>
            </a:extLst>
          </p:cNvPr>
          <p:cNvSpPr txBox="1"/>
          <p:nvPr/>
        </p:nvSpPr>
        <p:spPr>
          <a:xfrm>
            <a:off x="8595670" y="2233735"/>
            <a:ext cx="120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Size = 100</a:t>
            </a:r>
          </a:p>
        </p:txBody>
      </p:sp>
    </p:spTree>
    <p:extLst>
      <p:ext uri="{BB962C8B-B14F-4D97-AF65-F5344CB8AC3E}">
        <p14:creationId xmlns:p14="http://schemas.microsoft.com/office/powerpoint/2010/main" val="1710331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F5FE7AB-91DA-4682-8350-0E7707A25CE1}"/>
              </a:ext>
            </a:extLst>
          </p:cNvPr>
          <p:cNvSpPr txBox="1"/>
          <p:nvPr/>
        </p:nvSpPr>
        <p:spPr>
          <a:xfrm>
            <a:off x="-43933" y="589803"/>
            <a:ext cx="115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Four Peaks</a:t>
            </a:r>
          </a:p>
        </p:txBody>
      </p:sp>
      <p:pic>
        <p:nvPicPr>
          <p:cNvPr id="28" name="Picture 27" descr="Chart, histogram, box and whisker chart&#10;&#10;Description automatically generated">
            <a:extLst>
              <a:ext uri="{FF2B5EF4-FFF2-40B4-BE49-F238E27FC236}">
                <a16:creationId xmlns:a16="http://schemas.microsoft.com/office/drawing/2014/main" id="{374F6B50-8A98-4AE0-A534-BC595635E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412" y="3429000"/>
            <a:ext cx="4549588" cy="3412191"/>
          </a:xfrm>
          <a:prstGeom prst="rect">
            <a:avLst/>
          </a:prstGeom>
        </p:spPr>
      </p:pic>
      <p:pic>
        <p:nvPicPr>
          <p:cNvPr id="30" name="Picture 29" descr="Chart&#10;&#10;Description automatically generated">
            <a:extLst>
              <a:ext uri="{FF2B5EF4-FFF2-40B4-BE49-F238E27FC236}">
                <a16:creationId xmlns:a16="http://schemas.microsoft.com/office/drawing/2014/main" id="{5EC675B0-7B1D-4148-847D-BED49302A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148" y="16809"/>
            <a:ext cx="4551852" cy="3413889"/>
          </a:xfrm>
          <a:prstGeom prst="rect">
            <a:avLst/>
          </a:prstGeom>
        </p:spPr>
      </p:pic>
      <p:pic>
        <p:nvPicPr>
          <p:cNvPr id="32" name="Picture 31" descr="Chart&#10;&#10;Description automatically generated">
            <a:extLst>
              <a:ext uri="{FF2B5EF4-FFF2-40B4-BE49-F238E27FC236}">
                <a16:creationId xmlns:a16="http://schemas.microsoft.com/office/drawing/2014/main" id="{1AA4BE32-8D4F-412E-8411-E538F8B36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507"/>
            <a:ext cx="4549588" cy="3412191"/>
          </a:xfrm>
          <a:prstGeom prst="rect">
            <a:avLst/>
          </a:prstGeom>
        </p:spPr>
      </p:pic>
      <p:pic>
        <p:nvPicPr>
          <p:cNvPr id="34" name="Picture 33" descr="Chart&#10;&#10;Description automatically generated">
            <a:extLst>
              <a:ext uri="{FF2B5EF4-FFF2-40B4-BE49-F238E27FC236}">
                <a16:creationId xmlns:a16="http://schemas.microsoft.com/office/drawing/2014/main" id="{DA892B98-E777-4906-9F4F-ECD3CAC0E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4549588" cy="341219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9372D5C-90AF-4004-B132-AFEDC8C18263}"/>
              </a:ext>
            </a:extLst>
          </p:cNvPr>
          <p:cNvSpPr txBox="1"/>
          <p:nvPr/>
        </p:nvSpPr>
        <p:spPr>
          <a:xfrm>
            <a:off x="3578027" y="4682190"/>
            <a:ext cx="48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0D7B87-C6BA-4351-9DD1-A345C5FFC6D6}"/>
              </a:ext>
            </a:extLst>
          </p:cNvPr>
          <p:cNvSpPr txBox="1"/>
          <p:nvPr/>
        </p:nvSpPr>
        <p:spPr>
          <a:xfrm>
            <a:off x="3291157" y="1538239"/>
            <a:ext cx="105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MIMIC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962904-E3B1-44EA-A2C7-86BD5070B1A2}"/>
              </a:ext>
            </a:extLst>
          </p:cNvPr>
          <p:cNvSpPr txBox="1"/>
          <p:nvPr/>
        </p:nvSpPr>
        <p:spPr>
          <a:xfrm>
            <a:off x="8128747" y="1570407"/>
            <a:ext cx="48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68579C-6D50-4052-8748-AF489C6EBB47}"/>
              </a:ext>
            </a:extLst>
          </p:cNvPr>
          <p:cNvSpPr txBox="1"/>
          <p:nvPr/>
        </p:nvSpPr>
        <p:spPr>
          <a:xfrm>
            <a:off x="7994489" y="4682190"/>
            <a:ext cx="6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RHC</a:t>
            </a:r>
          </a:p>
        </p:txBody>
      </p:sp>
    </p:spTree>
    <p:extLst>
      <p:ext uri="{BB962C8B-B14F-4D97-AF65-F5344CB8AC3E}">
        <p14:creationId xmlns:p14="http://schemas.microsoft.com/office/powerpoint/2010/main" val="89197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018140E-DB56-4A6D-9B11-08CF79D5E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739" y="16809"/>
            <a:ext cx="4549588" cy="3412191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DBD4F73F-422C-4ACA-9D55-398E88D24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410" y="16808"/>
            <a:ext cx="4549589" cy="34121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5FE7AB-91DA-4682-8350-0E7707A25CE1}"/>
              </a:ext>
            </a:extLst>
          </p:cNvPr>
          <p:cNvSpPr txBox="1"/>
          <p:nvPr/>
        </p:nvSpPr>
        <p:spPr>
          <a:xfrm>
            <a:off x="-43933" y="589803"/>
            <a:ext cx="115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Four Peaks(n = 20)</a:t>
            </a:r>
          </a:p>
        </p:txBody>
      </p:sp>
      <p:pic>
        <p:nvPicPr>
          <p:cNvPr id="34" name="Picture 33" descr="Chart&#10;&#10;Description automatically generated">
            <a:extLst>
              <a:ext uri="{FF2B5EF4-FFF2-40B4-BE49-F238E27FC236}">
                <a16:creationId xmlns:a16="http://schemas.microsoft.com/office/drawing/2014/main" id="{DA892B98-E777-4906-9F4F-ECD3CAC0E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4549588" cy="341219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9372D5C-90AF-4004-B132-AFEDC8C18263}"/>
              </a:ext>
            </a:extLst>
          </p:cNvPr>
          <p:cNvSpPr txBox="1"/>
          <p:nvPr/>
        </p:nvSpPr>
        <p:spPr>
          <a:xfrm>
            <a:off x="3578027" y="4682190"/>
            <a:ext cx="48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0D7B87-C6BA-4351-9DD1-A345C5FFC6D6}"/>
              </a:ext>
            </a:extLst>
          </p:cNvPr>
          <p:cNvSpPr txBox="1"/>
          <p:nvPr/>
        </p:nvSpPr>
        <p:spPr>
          <a:xfrm>
            <a:off x="3291157" y="1538239"/>
            <a:ext cx="105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MIMIC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962904-E3B1-44EA-A2C7-86BD5070B1A2}"/>
              </a:ext>
            </a:extLst>
          </p:cNvPr>
          <p:cNvSpPr txBox="1"/>
          <p:nvPr/>
        </p:nvSpPr>
        <p:spPr>
          <a:xfrm>
            <a:off x="8128747" y="1570407"/>
            <a:ext cx="48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68579C-6D50-4052-8748-AF489C6EBB47}"/>
              </a:ext>
            </a:extLst>
          </p:cNvPr>
          <p:cNvSpPr txBox="1"/>
          <p:nvPr/>
        </p:nvSpPr>
        <p:spPr>
          <a:xfrm>
            <a:off x="7994489" y="4682190"/>
            <a:ext cx="6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RHC</a:t>
            </a:r>
          </a:p>
        </p:txBody>
      </p:sp>
    </p:spTree>
    <p:extLst>
      <p:ext uri="{BB962C8B-B14F-4D97-AF65-F5344CB8AC3E}">
        <p14:creationId xmlns:p14="http://schemas.microsoft.com/office/powerpoint/2010/main" val="333029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46187C0A-C87F-40CF-919A-3D807BD7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765" y="1550177"/>
            <a:ext cx="4112010" cy="3084007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6F514B0-BCDE-4B3F-81EE-FF88FEC07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918" y="1550177"/>
            <a:ext cx="4112010" cy="3084007"/>
          </a:xfrm>
          <a:prstGeom prst="rect">
            <a:avLst/>
          </a:prstGeom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E4A643D0-F555-4725-9451-5035D39A2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0177"/>
            <a:ext cx="4081907" cy="30614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1AD0B1-8130-4321-A652-01A0732FBAD3}"/>
              </a:ext>
            </a:extLst>
          </p:cNvPr>
          <p:cNvSpPr txBox="1"/>
          <p:nvPr/>
        </p:nvSpPr>
        <p:spPr>
          <a:xfrm>
            <a:off x="1086523" y="2875002"/>
            <a:ext cx="114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Size = 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A8553E-DE05-405D-8B10-240C6454ACB2}"/>
              </a:ext>
            </a:extLst>
          </p:cNvPr>
          <p:cNvSpPr txBox="1"/>
          <p:nvPr/>
        </p:nvSpPr>
        <p:spPr>
          <a:xfrm>
            <a:off x="5029778" y="2852425"/>
            <a:ext cx="106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Size = 40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FE7AB-91DA-4682-8350-0E7707A25CE1}"/>
              </a:ext>
            </a:extLst>
          </p:cNvPr>
          <p:cNvSpPr txBox="1"/>
          <p:nvPr/>
        </p:nvSpPr>
        <p:spPr>
          <a:xfrm>
            <a:off x="266699" y="603250"/>
            <a:ext cx="306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Four Peaks Progression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C5F01D-69FA-4C61-BAB6-6F6059725A37}"/>
              </a:ext>
            </a:extLst>
          </p:cNvPr>
          <p:cNvSpPr txBox="1"/>
          <p:nvPr/>
        </p:nvSpPr>
        <p:spPr>
          <a:xfrm>
            <a:off x="8719212" y="2852425"/>
            <a:ext cx="120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Size = 80</a:t>
            </a:r>
          </a:p>
        </p:txBody>
      </p:sp>
    </p:spTree>
    <p:extLst>
      <p:ext uri="{BB962C8B-B14F-4D97-AF65-F5344CB8AC3E}">
        <p14:creationId xmlns:p14="http://schemas.microsoft.com/office/powerpoint/2010/main" val="2000792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128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Jaeyong</dc:creator>
  <cp:lastModifiedBy>Kim, Jaeyong</cp:lastModifiedBy>
  <cp:revision>3</cp:revision>
  <dcterms:created xsi:type="dcterms:W3CDTF">2021-10-16T22:01:50Z</dcterms:created>
  <dcterms:modified xsi:type="dcterms:W3CDTF">2021-10-18T02:47:16Z</dcterms:modified>
</cp:coreProperties>
</file>