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2E21BC9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4D4049-8A63-5332-F099-5574081A8967}" name="Kim, Jaeyong" initials="KJ" userId="Kim, Jaeyon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4_2E21BC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B4581C-D715-470A-9124-FEF313198FBA}" authorId="{8A4D4049-8A63-5332-F099-5574081A8967}" created="2021-11-28T06:22:44.562">
    <pc:sldMkLst xmlns:pc="http://schemas.microsoft.com/office/powerpoint/2013/main/command">
      <pc:docMk/>
      <pc:sldMk cId="773962905" sldId="260"/>
    </pc:sldMkLst>
    <p188:txBody>
      <a:bodyPr/>
      <a:lstStyle/>
      <a:p>
        <a:r>
          <a:rPr lang="en-US"/>
          <a:t>frozen lake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9BD-1641-49FD-A133-34577E2F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D122-60F5-42A9-ACA5-23839506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42B8-8774-4E20-8E20-A91E1AD6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0E42-8E97-463D-B218-7DC723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E2A-CD1A-417C-B5AA-0EBFDBFE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537D-714B-4DCB-B2FA-75695FE7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44AC-BE72-460C-BA90-E233AA63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C9B9-4941-4EA6-8908-3548FD97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BBE2-52B9-49E6-8FB6-01E8A18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612F-F441-4F9C-8AF5-CA8F649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8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C35AD-1BD7-4F7D-92DD-A9D46DAE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AAA92-1BED-4E9A-8CBB-E9A2B911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A98D-6C06-487B-BF4F-E945EEAF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7D64-1DB9-48B3-8333-EB94A362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1A5E-15AB-440B-BF96-DA05ECA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29CB-07CB-4D4F-AF50-D006FE9D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9CDB-6563-4591-A3CF-BBB123A4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8B8D-B47A-4AB1-AA65-E666730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CA56-80B1-416B-8B80-64A17394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6FDC-08D3-4952-B774-F58DA591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CD08-AA39-4858-AE8F-DF35E555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191D-EFFE-4F0C-80B9-0D6B8E6F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07B0-2BAD-4600-94C8-572E73B2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14A4-EB4D-47E3-8404-27A7D65D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43C1-9889-4177-B10D-BDCD626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4474-A247-4670-8AC9-D483C154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CB45-6C0E-4B05-9A27-0EBBF2C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C4EB2-D529-4CC1-9152-BDED70B53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E9E56-298B-40F6-9555-B417A0BC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3A121-1A8B-44D7-A761-3F281531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27E1F-C149-41DA-867D-ED194275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EF3E-3E0E-4FBF-86B3-79648B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4EDAA-7C73-4ED9-865B-73AE653C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FE63-2787-4C38-9A81-E4EE1AD5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40A47-FA30-450D-A524-EF79F89B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3BA6C-7EFB-4339-BD66-0248A27B1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9A1E-67EC-4DC0-BA51-6041A05D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90C2C-F995-49DB-8ACE-7256FB8B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F4E4-9E78-4A1B-B970-C22D939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7C4-1A03-4091-B685-0B421F4C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D9E36-13C4-4BEE-8065-2E667FD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9EF54-3AF7-4CB7-B588-441A1B2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A193-B9FA-4799-B9FF-2B4ABCE9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E5CE-920B-4F10-8D57-72C340A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36829-C1FA-4F40-834B-12752FA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28D3-144B-4A4E-B538-9F887E14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1D6B-56C5-4012-98B1-E0C6D1CF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264-8831-497F-B95E-A3848877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9972-ADA4-4285-B365-E25FCC00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6970-6EF2-47B5-8E95-89D95545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032E-C874-4F5B-8AD9-645B2C5A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18AF-9D87-48F9-8F6C-5E01F47C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972-E550-4B19-AF0C-3F83D50A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BCCC8-A278-4804-B562-96CF49371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51F25-9C79-4CDB-AA27-AE4F628DC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34C4-D248-4806-8747-C070A662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66CA-911E-407A-A284-7B5D9B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0A9AE-7C09-4E16-AB4B-6A333D04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3AADA-2631-4988-B982-D2E19D7E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7833-D27A-49D2-8590-61377BC8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7B0F-387F-4E13-A444-BA0C06473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9CC8-621F-4C80-B2B2-DDD14AD3B143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D808-32EB-42BB-A1C6-EE6060CF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95D2-A7C6-45D5-8231-492DC1925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A749-EB3A-4373-A84E-DED51485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104_2E21BC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3F1C47EB-037B-4B50-B1A0-8E30E881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98" y="2990023"/>
            <a:ext cx="4291499" cy="321862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8D9DB98F-A695-4394-B723-246F2C7A6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7"/>
          <a:stretch/>
        </p:blipFill>
        <p:spPr>
          <a:xfrm>
            <a:off x="-1" y="2990023"/>
            <a:ext cx="3993778" cy="3218624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25229892-A74A-4824-A8D0-6DD2691B2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1497" cy="321862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3E217F9-C2A3-40E0-91BB-0E0174A3D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00" y="0"/>
            <a:ext cx="4291498" cy="3218624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07C32E2A-E063-472A-8770-5B97AC1F8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96" y="2990022"/>
            <a:ext cx="4291498" cy="3218623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B0D6206-F97D-4AB7-82A4-5468D5F17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96" y="0"/>
            <a:ext cx="4291499" cy="32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13E1CC-4713-4B37-B7DE-4916D8F1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68" y="3111047"/>
            <a:ext cx="4425968" cy="3319476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9F06698-B7CB-4AF5-BD7C-81E291B19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5"/>
          <a:stretch/>
        </p:blipFill>
        <p:spPr>
          <a:xfrm>
            <a:off x="3990184" y="3111047"/>
            <a:ext cx="4061012" cy="331947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7A992A4-547A-49C9-AE0D-3B50AD647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9"/>
          <a:stretch/>
        </p:blipFill>
        <p:spPr>
          <a:xfrm>
            <a:off x="0" y="3111047"/>
            <a:ext cx="4155141" cy="331947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AAE948-6373-48DC-AD1F-8DF50C595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65"/>
            <a:ext cx="4425968" cy="331947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714796-CC91-4CAA-B5A8-94AB9044B6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/>
          <a:stretch/>
        </p:blipFill>
        <p:spPr>
          <a:xfrm>
            <a:off x="4061012" y="0"/>
            <a:ext cx="4355140" cy="331947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3F57C9D-7EC5-4FA9-A2D1-2B20630B0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96" y="0"/>
            <a:ext cx="4425968" cy="33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C32D8C58-CB51-4F10-9D5B-8A83207B9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09" y="2973270"/>
            <a:ext cx="4137136" cy="3102852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47635F6B-BFDE-4896-8CE3-1B8B33ECE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2973270"/>
            <a:ext cx="4137136" cy="310285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8A7556F-82CA-4ED2-910F-73C7141C64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"/>
          <a:stretch/>
        </p:blipFill>
        <p:spPr>
          <a:xfrm>
            <a:off x="3815372" y="2973270"/>
            <a:ext cx="3926548" cy="310285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28C4B4A-471E-468D-8407-6664BA36F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" y="67235"/>
            <a:ext cx="4137136" cy="310285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A825CC6-30D0-4848-BFF4-28BD6DE5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72" y="67235"/>
            <a:ext cx="4137136" cy="3102852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ECD9BFD6-AB1C-4E37-81E0-0D8EB79CC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09" y="67235"/>
            <a:ext cx="4137136" cy="3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CCAA3DD-FE0D-47BC-87FB-096891EF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99" y="3048104"/>
            <a:ext cx="4388731" cy="329154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FE03A6-EE02-464E-864B-6EB7443A2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"/>
          <a:stretch/>
        </p:blipFill>
        <p:spPr>
          <a:xfrm>
            <a:off x="1091733" y="3048104"/>
            <a:ext cx="4121536" cy="329154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C12C3DA-5A57-4FDF-AA9E-24CD1F36A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2" y="0"/>
            <a:ext cx="4388731" cy="329154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1CAD0BB-1738-492E-BC1A-A6A1F191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00" y="0"/>
            <a:ext cx="4388731" cy="32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FEDE8C-0960-4B63-9DA1-CEAD742DA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A4DD79B-07EE-4A8B-BAA1-8EEFE1998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54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F9F2FAD-17FE-4671-9876-6A446B9A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715"/>
            <a:ext cx="5852172" cy="43891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E74FE2C-AC2D-487D-A0BF-724C5CAD7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94" y="80771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29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68E1EB-4323-4922-94C0-CB0CE8B07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75"/>
            <a:ext cx="5852172" cy="438912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FACFEF6-43CE-488B-AA03-531D4DAC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494" y="10972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D3CCC8EB-38A2-4FDD-A909-F8AEE2ABA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53400" cy="281505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951E3E09-33F1-4669-BE66-E79D7D814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98" y="-1"/>
            <a:ext cx="3753402" cy="2815051"/>
          </a:xfrm>
          <a:prstGeom prst="rect">
            <a:avLst/>
          </a:prstGeom>
        </p:spPr>
      </p:pic>
      <p:pic>
        <p:nvPicPr>
          <p:cNvPr id="23" name="Picture 2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364558F-302D-4E57-A2FC-E338711F5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72" y="-2"/>
            <a:ext cx="3753403" cy="2815052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4C27790-A7D6-409C-8187-77FF99A66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9" y="3158836"/>
            <a:ext cx="4442169" cy="3331627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94D39D65-BC5E-428F-A75E-49140BEAC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39" y="3158836"/>
            <a:ext cx="4442169" cy="33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Jaeyong</dc:creator>
  <cp:lastModifiedBy>Kim, Jaeyong</cp:lastModifiedBy>
  <cp:revision>2</cp:revision>
  <dcterms:created xsi:type="dcterms:W3CDTF">2021-11-27T23:24:11Z</dcterms:created>
  <dcterms:modified xsi:type="dcterms:W3CDTF">2021-11-28T23:42:30Z</dcterms:modified>
</cp:coreProperties>
</file>