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87" r:id="rId4"/>
    <p:sldId id="293" r:id="rId5"/>
    <p:sldId id="290" r:id="rId6"/>
    <p:sldId id="291" r:id="rId7"/>
    <p:sldId id="292" r:id="rId8"/>
    <p:sldId id="282" r:id="rId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BFD"/>
    <a:srgbClr val="FBF6CD"/>
    <a:srgbClr val="D6EDBD"/>
    <a:srgbClr val="E9E3E9"/>
    <a:srgbClr val="EBE9EA"/>
    <a:srgbClr val="DFDBDE"/>
    <a:srgbClr val="459BE9"/>
    <a:srgbClr val="625BA5"/>
    <a:srgbClr val="A17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7126534-E1BC-4673-B5CF-25532053ACBE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BBA2098-3134-41B2-8CF7-E5F3E866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2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45DE589-48DD-4CAE-BB6F-6C1355C54069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77D788B-9B5F-467C-AAFC-D7691AF5C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D788B-9B5F-467C-AAFC-D7691AF5C3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0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1FEA-A58D-48D9-9E26-6AC9AFCB6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2840"/>
            <a:ext cx="9144000" cy="2027236"/>
          </a:xfrm>
        </p:spPr>
        <p:txBody>
          <a:bodyPr anchor="t">
            <a:normAutofit/>
          </a:bodyPr>
          <a:lstStyle>
            <a:lvl1pPr algn="r">
              <a:defRPr sz="4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08658-EF02-4D11-8318-462965065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6888"/>
            <a:ext cx="9144000" cy="1655762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8A4BB-588E-41C5-83D5-A9C53203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D7CFD-8617-441C-B56F-01ADC86A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알고리즘 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9D626-0CF5-4A96-B9A2-747FD1AC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C684853B-1137-46E8-BB71-2DB592BFB7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2F1FF4-6C91-4AE5-A15E-C456B5872B87}"/>
              </a:ext>
            </a:extLst>
          </p:cNvPr>
          <p:cNvCxnSpPr/>
          <p:nvPr userDrawn="1"/>
        </p:nvCxnSpPr>
        <p:spPr>
          <a:xfrm>
            <a:off x="4716399" y="3531045"/>
            <a:ext cx="6096000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A172A4"/>
                </a:gs>
                <a:gs pos="100000">
                  <a:srgbClr val="625BA5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1781D-CE90-4F04-85AF-73CA594EB36D}"/>
              </a:ext>
            </a:extLst>
          </p:cNvPr>
          <p:cNvSpPr/>
          <p:nvPr userDrawn="1"/>
        </p:nvSpPr>
        <p:spPr>
          <a:xfrm>
            <a:off x="4752975" y="650877"/>
            <a:ext cx="7105650" cy="6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01D6-9931-4237-A76F-CBC6719E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8DA86-FBA0-4A9B-8BA6-E52A91C3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00EF6-8290-4FDD-848A-A68F70F7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FC80B-9D6F-41E8-89B7-F48D54C4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1E947-47C0-4D48-BFFD-D72CAD5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CDC45C3-5554-4137-8BC2-CE17590F17AA}"/>
              </a:ext>
            </a:extLst>
          </p:cNvPr>
          <p:cNvSpPr/>
          <p:nvPr userDrawn="1"/>
        </p:nvSpPr>
        <p:spPr>
          <a:xfrm>
            <a:off x="4752975" y="650877"/>
            <a:ext cx="7105650" cy="6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68F422D9-6D95-4A8D-8002-CFB3A8E79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24160" y="365125"/>
            <a:ext cx="92964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716EB-84E9-41DC-B98F-169C40B9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6650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99C88-7635-430A-829C-EB64E2FD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3003F-0B3E-4597-85EB-BDC059C4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A7B70-5E22-4962-9748-29AF940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BE0CDA0-F754-45C1-9C62-BE8BA5A4A6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69296" y="319406"/>
            <a:ext cx="0" cy="3511930"/>
          </a:xfrm>
          <a:prstGeom prst="line">
            <a:avLst/>
          </a:prstGeom>
          <a:ln w="25400">
            <a:gradFill flip="none" rotWithShape="1">
              <a:gsLst>
                <a:gs pos="0">
                  <a:srgbClr val="A172A4"/>
                </a:gs>
                <a:gs pos="100000">
                  <a:srgbClr val="625BA5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DBF3-C953-4FF8-B998-ECB0B5D6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88F68-8B2A-4BA8-ABF7-FA85B3A3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685800" indent="-228600">
              <a:buFont typeface="맑은 고딕" panose="020B0503020000020004" pitchFamily="50" charset="-127"/>
              <a:buChar char="-"/>
              <a:defRPr>
                <a:solidFill>
                  <a:srgbClr val="C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solidFill>
                  <a:srgbClr val="7030A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7030A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55452-A629-485B-8531-9B53AB8B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05771-8A66-48E9-A456-5E89D060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B67A-7705-43E9-9464-41ACA52F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F607C-2C56-4BD4-B9D7-54ADD509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A34A35-E69A-4BB2-88D9-3ADF914A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9AE45-2BA7-4833-8FD5-2163A9FE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88DD0-5A74-4547-94E7-C4919B08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D60E1-3A6F-45AF-A9AE-E6FD317E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239632-5A52-4A35-98F2-18E0337ACDF0}"/>
              </a:ext>
            </a:extLst>
          </p:cNvPr>
          <p:cNvSpPr/>
          <p:nvPr userDrawn="1"/>
        </p:nvSpPr>
        <p:spPr>
          <a:xfrm>
            <a:off x="4752975" y="650877"/>
            <a:ext cx="7105650" cy="6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BDDC0E-9CC8-4A3E-8020-A864D53552D0}"/>
              </a:ext>
            </a:extLst>
          </p:cNvPr>
          <p:cNvCxnSpPr/>
          <p:nvPr userDrawn="1"/>
        </p:nvCxnSpPr>
        <p:spPr>
          <a:xfrm>
            <a:off x="5425186" y="4582224"/>
            <a:ext cx="6096000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A172A4"/>
                </a:gs>
                <a:gs pos="100000">
                  <a:srgbClr val="625BA5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F44D-0497-4E25-A3C7-DEAFD2A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88016-E3A7-4A3E-A9F0-5CF635DCA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C1681-A573-4E8B-AE03-06E74DE2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3E660-F365-4F4D-91D0-EF55113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5788C-FD2F-47DB-AB2C-96A0F08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36F27-CA33-4A9C-9E2D-0B1F204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ACC7-E295-43AB-A579-C906845A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35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16DAF-E26D-478E-B0DA-05DB6476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738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E3385-854F-4102-9339-0457629E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1298"/>
            <a:ext cx="5157787" cy="40511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79D05B-5F87-4792-A47D-C46560E3A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738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700FAB-2715-450E-8E03-DA705838B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299"/>
            <a:ext cx="5183188" cy="40511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0DFA0-9DEB-4399-8C9F-6A327059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DD8E7-84E3-4798-8C01-C9B85C0B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EF80C-9C9D-4B2F-AFA1-789EB7B5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1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C9ADD-3BAE-479A-88C6-E409596F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6EC7C1-C209-4680-AD76-24EB0B31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6A007-120A-4CC1-8984-E18503EC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66D9F-7D11-4D04-B92E-7768AA0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9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1D841-8159-4079-B5CC-C47888B7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E2B371-36AE-4665-94D2-7DF22290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F04DA-DF66-48A1-8AD5-F6C65FE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25CA9F-C185-403B-AD19-8F80FBF51439}"/>
              </a:ext>
            </a:extLst>
          </p:cNvPr>
          <p:cNvSpPr/>
          <p:nvPr userDrawn="1"/>
        </p:nvSpPr>
        <p:spPr>
          <a:xfrm>
            <a:off x="4752975" y="650877"/>
            <a:ext cx="7105650" cy="6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9C7C32-3C35-4861-9084-1E5AF2B19AAA}"/>
              </a:ext>
            </a:extLst>
          </p:cNvPr>
          <p:cNvSpPr/>
          <p:nvPr userDrawn="1"/>
        </p:nvSpPr>
        <p:spPr>
          <a:xfrm>
            <a:off x="4752975" y="650877"/>
            <a:ext cx="7105650" cy="6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E28E9-DCBC-47C0-AA8D-6F5142CE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2D6E2-3188-40F3-986C-642D89C2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F21D1-86BE-466C-AE09-2BD3B98B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2264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7860D-ECFF-45DD-AC6D-342ADFDE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45E3B-9B52-4B1C-ABB3-0156716F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03DAA-2B60-4103-B8F0-13781C3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622254-BFD9-42A2-A1EB-9F3296D3D84F}"/>
              </a:ext>
            </a:extLst>
          </p:cNvPr>
          <p:cNvCxnSpPr>
            <a:cxnSpLocks/>
          </p:cNvCxnSpPr>
          <p:nvPr userDrawn="1"/>
        </p:nvCxnSpPr>
        <p:spPr>
          <a:xfrm>
            <a:off x="702628" y="2057400"/>
            <a:ext cx="4189412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A172A4"/>
                </a:gs>
                <a:gs pos="100000">
                  <a:srgbClr val="625BA5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FE128A-A4FF-4445-A147-E67842F77385}"/>
              </a:ext>
            </a:extLst>
          </p:cNvPr>
          <p:cNvSpPr/>
          <p:nvPr userDrawn="1"/>
        </p:nvSpPr>
        <p:spPr>
          <a:xfrm>
            <a:off x="4752975" y="650877"/>
            <a:ext cx="7105650" cy="6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2E2F87-111F-4C5D-B68F-D8307988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E2C7E1-D52D-42E8-BC4B-900978B03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5A38-9699-4069-8BA3-B020F528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2264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9E079-2AA4-4C0A-A8C6-041E95C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51398-8448-44A7-8858-2195E99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알고리즘 분석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2B14D-C531-4413-8172-A985394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39AC4E-E89D-437E-9B6E-C5B606FD3307}"/>
              </a:ext>
            </a:extLst>
          </p:cNvPr>
          <p:cNvCxnSpPr>
            <a:cxnSpLocks/>
          </p:cNvCxnSpPr>
          <p:nvPr userDrawn="1"/>
        </p:nvCxnSpPr>
        <p:spPr>
          <a:xfrm>
            <a:off x="702628" y="2057400"/>
            <a:ext cx="4189412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A172A4"/>
                </a:gs>
                <a:gs pos="100000">
                  <a:srgbClr val="625BA5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A25D4-62F0-4043-AD30-0DFB781F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31D25-EB07-4932-9D10-22DDC381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2065"/>
            <a:ext cx="10515600" cy="493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75D6-6478-4AF4-B66B-DA1856A6E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01304" y="24767"/>
            <a:ext cx="2057400" cy="219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06D9E-D64A-445A-8A6E-3EBFF742C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3563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ko-KR" altLang="en-US"/>
              <a:t>알고리즘 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38884-681B-470C-8242-4EDFAA458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3563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C684853B-1137-46E8-BB71-2DB592BFB7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48811D-0E1D-4709-9EA3-D9598E7518B3}"/>
              </a:ext>
            </a:extLst>
          </p:cNvPr>
          <p:cNvCxnSpPr/>
          <p:nvPr userDrawn="1"/>
        </p:nvCxnSpPr>
        <p:spPr>
          <a:xfrm>
            <a:off x="838200" y="1028700"/>
            <a:ext cx="10515600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A172A4"/>
                </a:gs>
                <a:gs pos="100000">
                  <a:srgbClr val="625BA5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DILAB CI">
            <a:extLst>
              <a:ext uri="{FF2B5EF4-FFF2-40B4-BE49-F238E27FC236}">
                <a16:creationId xmlns:a16="http://schemas.microsoft.com/office/drawing/2014/main" id="{329B1DA1-BCC7-4856-A1A7-AB25DAE8B0A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0" y="6298184"/>
            <a:ext cx="2506028" cy="456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46A030-6438-4668-AA9E-D8071499B7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t="15746" r="3105" b="16182"/>
          <a:stretch/>
        </p:blipFill>
        <p:spPr>
          <a:xfrm>
            <a:off x="10155174" y="6298129"/>
            <a:ext cx="1572983" cy="4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625BA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맑은 고딕" panose="020B0503020000020004" pitchFamily="50" charset="-127"/>
        <a:buChar char="ㅇ"/>
        <a:defRPr sz="2400" kern="1200">
          <a:solidFill>
            <a:srgbClr val="0070C0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/>
        </a:buClr>
        <a:buFont typeface="맑은 고딕" panose="020B0503020000020004" pitchFamily="50" charset="-127"/>
        <a:buChar char="-"/>
        <a:defRPr sz="2000" kern="1200">
          <a:solidFill>
            <a:srgbClr val="C00000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200150" indent="-285750" algn="l" defTabSz="914400" rtl="0" eaLnBrk="1" latinLnBrk="1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rgbClr val="00B050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Ø"/>
        <a:defRPr sz="1600" kern="1200">
          <a:solidFill>
            <a:srgbClr val="7030A0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1600" kern="1200">
          <a:solidFill>
            <a:srgbClr val="7030A0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4DAC6-5977-402C-89B3-356757404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7050" y="2853471"/>
            <a:ext cx="6553687" cy="68689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주차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7537" y="605264"/>
            <a:ext cx="5283200" cy="1316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625BA5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데이터베이스설계</a:t>
            </a:r>
            <a:endParaRPr lang="en-US" altLang="ko-KR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(ICE4016)</a:t>
            </a:r>
            <a:endParaRPr lang="ko-KR" altLang="en-US" dirty="0">
              <a:solidFill>
                <a:srgbClr val="C0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7588" y="4666458"/>
            <a:ext cx="4570412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맑은 고딕" panose="020B0503020000020004" pitchFamily="50" charset="-127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맑은 고딕" panose="020B0503020000020004" pitchFamily="50" charset="-127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맑은 고딕" panose="020B0503020000020004" pitchFamily="50" charset="-127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맑은 고딕" panose="020B0503020000020004" pitchFamily="50" charset="-127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맑은 고딕" panose="020B0503020000020004" pitchFamily="50" charset="-127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ko-KR" sz="2900" b="1">
              <a:solidFill>
                <a:srgbClr val="0070C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900" b="1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Prof. Wonik Choi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7877" y="741241"/>
            <a:ext cx="4319954" cy="6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24400" y="3540369"/>
            <a:ext cx="6083787" cy="1316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625BA5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SQL </a:t>
            </a:r>
            <a:r>
              <a:rPr lang="ko-KR" altLang="en-US" sz="28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3958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COMPANY_Database_Schema.sql</a:t>
            </a:r>
            <a:r>
              <a:rPr lang="ko-KR" altLang="en-US" dirty="0"/>
              <a:t>을 실행할 것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-class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이미 릴레이션들이 있는 경우 </a:t>
            </a:r>
            <a:r>
              <a:rPr lang="en-US" altLang="ko-KR" dirty="0"/>
              <a:t>drop table </a:t>
            </a:r>
            <a:r>
              <a:rPr lang="ko-KR" altLang="en-US" dirty="0"/>
              <a:t>문으로 삭제 후 실행할 것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주어진 요구사항을 </a:t>
            </a:r>
            <a:r>
              <a:rPr lang="en-US" altLang="ko-KR" dirty="0"/>
              <a:t>SQL</a:t>
            </a:r>
            <a:r>
              <a:rPr lang="ko-KR" altLang="en-US" dirty="0"/>
              <a:t>문으로 작성한 후 그 결과를 보일 것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업로드물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SQL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결과 화면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0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100" y="1236903"/>
            <a:ext cx="10515600" cy="4934898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‘Borg’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사원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전체 이름과 생년월일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Bdate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(Address)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릴레이션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EMPLOYEE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DEPARTMENT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카티션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곱을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사원들의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(SSN)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그들이 속한 소속 부서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(DNAME)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들을 모두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‘Headquarters’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부서에서 근무하는 모든 사원의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(Address)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‘Administration’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부서에서 일하는 사원들의 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그리고 관리자를 시작한 날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mgr_start_date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100" y="1236903"/>
            <a:ext cx="10515600" cy="4934898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사원에 대해 사원의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직속 상사의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‘Houston’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위치한 모든 프로젝트에 대해서 프로젝트 번호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Pnumber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담당 부서 번호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Dnum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 관리자의 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(Address),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생년월일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Bdate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일반 사원이든 관리자이든 간에 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'Smith'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사원이 수행하는 프로젝트 번호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Pnumber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리스트를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(hint : union)   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주소에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'Houston TX‘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포함되는 모든 사원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Lanme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1960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년대 태어난 모든 사원의 전체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8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099" y="1236903"/>
            <a:ext cx="10911517" cy="4934898"/>
          </a:xfrm>
        </p:spPr>
        <p:txBody>
          <a:bodyPr>
            <a:normAutofit fontScale="92500"/>
          </a:bodyPr>
          <a:lstStyle/>
          <a:p>
            <a:pPr marL="457200" lvl="0" indent="-457200">
              <a:lnSpc>
                <a:spcPct val="200000"/>
              </a:lnSpc>
              <a:buFont typeface="+mj-lt"/>
              <a:buAutoNum type="arabicPeriod" startAt="11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Newbenefits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’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프로젝트에 참여하는 모든 사원의 급여를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10%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올린 경우의 급여를 제시하라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Increased_sal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 startAt="12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급여가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30,000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달러에서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40,000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달러 사이에 있는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 부서의 모든 사원을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lvl="0" indent="-457200">
              <a:lnSpc>
                <a:spcPct val="200000"/>
              </a:lnSpc>
              <a:buFont typeface="+mj-lt"/>
              <a:buAutoNum type="arabicPeriod" startAt="12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사원을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급여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높은 순서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2.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생년월일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나이가 많은 순서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제시하라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lvl="0" indent="-457200">
              <a:lnSpc>
                <a:spcPct val="200000"/>
              </a:lnSpc>
              <a:buFont typeface="+mj-lt"/>
              <a:buAutoNum type="arabicPeriod" startAt="12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상사가 없는 모든 사원의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lvl="0" indent="-457200">
              <a:lnSpc>
                <a:spcPct val="200000"/>
              </a:lnSpc>
              <a:buFont typeface="+mj-lt"/>
              <a:buAutoNum type="arabicPeriod" startAt="12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부양가족의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(Sex)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사원의 성별이 같은 사원의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12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100" y="1236903"/>
            <a:ext cx="11049000" cy="4934898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200000"/>
              </a:lnSpc>
              <a:buFont typeface="+mj-lt"/>
              <a:buAutoNum type="arabicPeriod" startAt="1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부양가족이 없는 종업원들의 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1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번호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1,2,3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일하는 사원의 주민등록번호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Essn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1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사원의 급여의 합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최고 급여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최저 급여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평균 급여를 구하라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1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회사의 총 사원수를 제시하라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16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부서에서 근무하는 사원의 수를 검색하라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(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부서이름과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소속 사원수를 제시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5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100" y="1236903"/>
            <a:ext cx="10515600" cy="49348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1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부서에 대해서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부서에 소속된 사원의 수와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최고급여와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평균 급여를 구하라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1"/>
            </a:pPr>
            <a:r>
              <a:rPr lang="ko-KR" altLang="en-US" dirty="0"/>
              <a:t>프로젝트에 대해서 프로젝트 번호</a:t>
            </a:r>
            <a:r>
              <a:rPr lang="en-US" altLang="ko-KR" dirty="0"/>
              <a:t>, </a:t>
            </a:r>
            <a:r>
              <a:rPr lang="ko-KR" altLang="en-US" dirty="0"/>
              <a:t>프로젝트 이름</a:t>
            </a:r>
            <a:r>
              <a:rPr lang="en-US" altLang="ko-KR" dirty="0"/>
              <a:t>, </a:t>
            </a:r>
            <a:r>
              <a:rPr lang="ko-KR" altLang="en-US" dirty="0"/>
              <a:t>그 프로젝트에서 근무하는 사원들의 수를 검색하라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 startAt="21"/>
            </a:pPr>
            <a:r>
              <a:rPr lang="ko-KR" altLang="en-US" dirty="0"/>
              <a:t>세 명 이상의 사원이 근무하는 프로젝트에 대해서 프로젝트 번호</a:t>
            </a:r>
            <a:r>
              <a:rPr lang="en-US" altLang="ko-KR" dirty="0"/>
              <a:t>, </a:t>
            </a:r>
            <a:r>
              <a:rPr lang="ko-KR" altLang="en-US" dirty="0"/>
              <a:t>프로젝트 이름</a:t>
            </a:r>
            <a:r>
              <a:rPr lang="en-US" altLang="ko-KR" dirty="0"/>
              <a:t>, </a:t>
            </a:r>
            <a:r>
              <a:rPr lang="ko-KR" altLang="en-US" dirty="0"/>
              <a:t>그 프로젝트에서 근무하는 사원들의 수를 검색하라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1"/>
            </a:pPr>
            <a:r>
              <a:rPr lang="ko-KR" altLang="en-US" dirty="0"/>
              <a:t>프로젝트에 대해서 프로젝트 번호</a:t>
            </a:r>
            <a:r>
              <a:rPr lang="en-US" altLang="ko-KR" dirty="0"/>
              <a:t>, </a:t>
            </a:r>
            <a:r>
              <a:rPr lang="ko-KR" altLang="en-US" dirty="0"/>
              <a:t>프로젝트 이름</a:t>
            </a:r>
            <a:r>
              <a:rPr lang="en-US" altLang="ko-KR" dirty="0"/>
              <a:t>, 5</a:t>
            </a:r>
            <a:r>
              <a:rPr lang="ko-KR" altLang="en-US" dirty="0"/>
              <a:t>번 부서에 속하면서 프로젝트에서 근무하는 사원의 수를 검색하라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ko-KR" dirty="0"/>
              <a:t>3</a:t>
            </a:r>
            <a:r>
              <a:rPr lang="ko-KR" altLang="en-US" dirty="0"/>
              <a:t>명 이상의 사원이 근무하는 각 부서에 대해서 부서 번호와 </a:t>
            </a:r>
            <a:r>
              <a:rPr lang="en-US" altLang="ko-KR" dirty="0"/>
              <a:t>40,000</a:t>
            </a:r>
            <a:r>
              <a:rPr lang="ko-KR" altLang="en-US" dirty="0"/>
              <a:t>달러가 넘는 급여를 받는 사원의 </a:t>
            </a:r>
            <a:r>
              <a:rPr lang="en-US" altLang="ko-KR" dirty="0" err="1"/>
              <a:t>ssn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salary</a:t>
            </a:r>
            <a:r>
              <a:rPr lang="ko-KR" altLang="en-US" dirty="0"/>
              <a:t>를 검색하라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1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6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9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최종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242065"/>
            <a:ext cx="10895577" cy="493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STEP 1 : </a:t>
            </a:r>
            <a:r>
              <a:rPr lang="ko-KR" altLang="en-US" dirty="0"/>
              <a:t>각 요구사항에 대하여 </a:t>
            </a:r>
            <a:r>
              <a:rPr lang="en-US" altLang="ko-KR" dirty="0"/>
              <a:t>query</a:t>
            </a:r>
            <a:r>
              <a:rPr lang="ko-KR" altLang="en-US" dirty="0"/>
              <a:t>문을 작성하여 </a:t>
            </a:r>
            <a:r>
              <a:rPr lang="en-US" altLang="ko-KR" dirty="0"/>
              <a:t>database</a:t>
            </a:r>
            <a:r>
              <a:rPr lang="ko-KR" altLang="en-US" dirty="0"/>
              <a:t>에서 결과를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각 요구사항의 </a:t>
            </a:r>
            <a:r>
              <a:rPr lang="en-US" altLang="ko-KR" dirty="0"/>
              <a:t>query </a:t>
            </a:r>
            <a:r>
              <a:rPr lang="ko-KR" altLang="en-US" dirty="0"/>
              <a:t>입력과 그에 대응하게 출력되는 결과를 같이 캡처하여 보고서에 첨부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보고서에 반드시 포함될 내용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/doc</a:t>
            </a:r>
            <a:r>
              <a:rPr lang="ko-KR" altLang="en-US" dirty="0"/>
              <a:t>화일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작성한 </a:t>
            </a:r>
            <a:r>
              <a:rPr lang="en-US" altLang="ko-KR" dirty="0" err="1"/>
              <a:t>sql</a:t>
            </a:r>
            <a:r>
              <a:rPr lang="ko-KR" altLang="en-US" dirty="0"/>
              <a:t>문 및 결과 화면을 반드시 포함할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853B-1137-46E8-BB71-2DB592BFB70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833A9E-C084-43E5-BF1B-AF7515A7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23" y="2512171"/>
            <a:ext cx="360095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DILAB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A172A4"/>
      </a:accent1>
      <a:accent2>
        <a:srgbClr val="9D71A4"/>
      </a:accent2>
      <a:accent3>
        <a:srgbClr val="916CA5"/>
      </a:accent3>
      <a:accent4>
        <a:srgbClr val="7863A5"/>
      </a:accent4>
      <a:accent5>
        <a:srgbClr val="6E5FA5"/>
      </a:accent5>
      <a:accent6>
        <a:srgbClr val="625BA5"/>
      </a:accent6>
      <a:hlink>
        <a:srgbClr val="0066FF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7A50D3D0-D24C-4497-81FE-D55C812B5646}" vid="{0EBB0545-6AA7-4B22-9847-77B5000599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DILAB 템플릿</Template>
  <TotalTime>2320</TotalTime>
  <Words>585</Words>
  <Application>Microsoft Office PowerPoint</Application>
  <PresentationFormat>와이드스크린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실습 9주차</vt:lpstr>
      <vt:lpstr>실습 개요</vt:lpstr>
      <vt:lpstr>요구 사항</vt:lpstr>
      <vt:lpstr>요구 사항</vt:lpstr>
      <vt:lpstr>요구 사항</vt:lpstr>
      <vt:lpstr>요구 사항</vt:lpstr>
      <vt:lpstr>요구 사항</vt:lpstr>
      <vt:lpstr>실습 9주차 : 최종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DB_ICE4016_2021_실습9</dc:title>
  <dc:creator>충헌</dc:creator>
  <cp:lastModifiedBy>김명수</cp:lastModifiedBy>
  <cp:revision>133</cp:revision>
  <cp:lastPrinted>2020-06-04T03:12:25Z</cp:lastPrinted>
  <dcterms:created xsi:type="dcterms:W3CDTF">2020-03-03T23:48:29Z</dcterms:created>
  <dcterms:modified xsi:type="dcterms:W3CDTF">2021-10-25T05:46:56Z</dcterms:modified>
</cp:coreProperties>
</file>