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2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A8CF8-3919-40DA-8998-DBF94964F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FB361-C6FC-4CDD-A464-2B7D24E2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3F7D2-D56E-44D7-AB23-ACFFC7A3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33837-E67D-4E75-BE9C-4B534BCF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28225-A392-440A-806D-29765E62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DE40F-0F81-417C-A37B-AF06376B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0270C-FBD7-4CA1-B8B6-1050C163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D7C85-9B7A-45BD-B5CD-CFE8C1C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1677A-B96F-4E95-A4B8-9158839A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F52AD-ECFE-4E8C-B12C-5795DA21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2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873F5D-C538-4B9F-B711-C19D5E11D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5929E-6CEB-4231-A558-8F56D9E78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F819-4C1B-431E-9413-20124D95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B4109-D26E-4083-A0EC-645E447B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FC04-BA9A-4FD1-AF21-5D641491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0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E0B30-1248-4C99-ABA7-11EE487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A88B2-9F38-4221-BAA2-82F19A08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3E1E7-A318-430A-9030-93E8F958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D8FFA-ECFD-4277-9E96-587D95FE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5A14B-3AFB-4A71-B538-D169B618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6981-EA9E-4EC8-8522-F32449B9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D3BCA-FABE-4D99-B849-5F064BCE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46D2D-4AE6-4EC2-8949-3F2132E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078EB-3239-479A-90FA-7BD77EAF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CD2E6-B2B9-4A56-A0A3-5D148E6A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3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5BA0-A4FB-42F3-BDB7-E2C1EC69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BB01B-1BA0-45A9-AE5E-50D610118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88097-3748-48E9-B1E1-A7246A5A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5D885-F4CA-466D-ADEC-28F8D1F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E717F-BA9A-4C8C-B60C-C1AB60EA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214D5-9EB4-4E7E-9130-5BBD7298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6E1EC-6A3A-4B28-880A-4C60BBD3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81686-303A-4DFE-B15D-E5E27120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FFA083-A752-4EF5-9E44-1BCF7CED9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D2552E-CEF7-4035-B439-B01C1A42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D4C26-D3B5-4E7A-B501-B29A37F0E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2D0F5-DF3C-47D0-9BE2-481ECF5C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617B6A-589E-4ACC-8C59-2B3275FF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3A3272-C80A-413B-9CA1-1CFF928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4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09D4-2091-4CEF-BA13-C0B4965C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9620D-101F-40FC-AE03-31E2C14E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4373B-EDC3-4A2D-B4C4-EDE07864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B73F0-D0CD-4AF8-8DF5-B4C007F6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1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29318B-8DE6-496A-BAB1-2283B0F9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E72A0-06E2-42C5-AC30-AB7B2E3D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F86D5-FB48-4343-B164-E7DA3BE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9113D-0CC1-4F31-9562-C1696853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34F1C-3384-49F9-AEC6-C7243BAC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76CFB-14A1-4FD1-8DF7-EA42FAD1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A7529-23B8-45E1-A519-61FAD5A2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69F9A-B4C3-45F1-BC6C-3127046C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FE105-5FEF-421D-89CC-6201567E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E221C-9576-4AED-A908-179E13EE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7FBA3-8E1E-4D75-A2BE-EB7A08C34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E4A6E-3B60-4295-A382-F2A13E1D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40474-A551-4551-9E76-0B61EA31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013AB-BBAA-4EE7-9CBC-E26B85E7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D44E3-3E1D-4C73-B5C3-DDBDCE61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308BE9-56D0-4E96-B0F6-95E66E70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BF28B-5DD6-4AF2-92E4-CF1461F0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E7201-89AD-49F2-A119-152B57CC0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EEA5-C967-43D7-ABAB-698CCA1A9141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06568-2ACF-4172-8D13-33A6FDDC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47807-8686-4BAF-AF41-8857A8335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FA43-6C08-4B6F-A229-CE7F4E0F7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3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067547-0282-4A1C-A4BE-C7BDD026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5385807" cy="86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단계</a:t>
            </a:r>
            <a:r>
              <a:rPr lang="en-US" altLang="ko-KR" sz="3200" dirty="0"/>
              <a:t> (</a:t>
            </a:r>
            <a:r>
              <a:rPr lang="ko-KR" altLang="en-US" sz="3200" dirty="0"/>
              <a:t>시스템 상황 분석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52C88-FDB2-42D3-9C54-5300DD64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05" y="1494429"/>
            <a:ext cx="10515600" cy="49609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차량이 필요한 고객에게 원하는 차량을 대여해주고 반납을 하는 시스템 구축</a:t>
            </a:r>
            <a:endParaRPr lang="en-US" altLang="ko-KR" sz="2000" dirty="0"/>
          </a:p>
          <a:p>
            <a:r>
              <a:rPr lang="ko-KR" altLang="en-US" sz="2000" dirty="0"/>
              <a:t>시스템은 크게 차량 관리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차량 대여 관리 기능으로 구성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차량 대여 관리 기능 </a:t>
            </a:r>
            <a:r>
              <a:rPr lang="en-US" altLang="ko-KR" sz="2000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고객은 차량 임대인을 통해 원하는 기간과 차량을 대여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차량 임대인은 차량 관리 시스템을 통해 대여 가능한 차량 확인 후 대여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고객은 지불 시스템을 통해 대여 금액 지불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차량 관리 기능 </a:t>
            </a:r>
            <a:r>
              <a:rPr lang="en-US" altLang="ko-KR" sz="2000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현재 차량의 상태를 관리하고 정비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사고</a:t>
            </a:r>
            <a:r>
              <a:rPr lang="en-US" altLang="ko-KR" sz="2000" dirty="0"/>
              <a:t>, </a:t>
            </a:r>
            <a:r>
              <a:rPr lang="ko-KR" altLang="en-US" sz="2000" dirty="0"/>
              <a:t>보험 관리를 통해 고객에게 안전 제공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285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ko-KR" altLang="en-US" sz="3200" dirty="0"/>
              <a:t>단계</a:t>
            </a:r>
            <a:r>
              <a:rPr lang="en-US" altLang="ko-KR" sz="3200" dirty="0"/>
              <a:t> (</a:t>
            </a:r>
            <a:r>
              <a:rPr lang="ko-KR" altLang="en-US" sz="3200" dirty="0" err="1"/>
              <a:t>액터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BF43D93-F073-481F-9EB3-0C11E037BC6A}"/>
              </a:ext>
            </a:extLst>
          </p:cNvPr>
          <p:cNvGrpSpPr/>
          <p:nvPr/>
        </p:nvGrpSpPr>
        <p:grpSpPr>
          <a:xfrm>
            <a:off x="3602140" y="1460310"/>
            <a:ext cx="1399765" cy="1381663"/>
            <a:chOff x="927179" y="1359649"/>
            <a:chExt cx="1620644" cy="15417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C87E7E3-B73D-4E33-A309-8F155774D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AD1B9-F073-4560-A381-811569BD126B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3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Customer</a:t>
              </a:r>
              <a:endParaRPr lang="ko-KR" altLang="en-US" sz="1400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E4A367-AEF4-4E5A-AFA2-8FF483BB5A98}"/>
              </a:ext>
            </a:extLst>
          </p:cNvPr>
          <p:cNvGrpSpPr/>
          <p:nvPr/>
        </p:nvGrpSpPr>
        <p:grpSpPr>
          <a:xfrm>
            <a:off x="5476471" y="1460310"/>
            <a:ext cx="1399765" cy="1326380"/>
            <a:chOff x="927179" y="1359649"/>
            <a:chExt cx="1620644" cy="148005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586650C-CA8E-4BCF-9558-65942F58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B82848-3503-4E15-9980-6D398036157E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28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Rent Manager</a:t>
              </a:r>
              <a:endParaRPr lang="ko-KR" altLang="en-US" sz="14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2C87633-04BA-4A76-BD75-750AF4AB4B49}"/>
              </a:ext>
            </a:extLst>
          </p:cNvPr>
          <p:cNvGrpSpPr/>
          <p:nvPr/>
        </p:nvGrpSpPr>
        <p:grpSpPr>
          <a:xfrm>
            <a:off x="7267686" y="1460310"/>
            <a:ext cx="1399765" cy="1381663"/>
            <a:chOff x="927179" y="1359649"/>
            <a:chExt cx="1620644" cy="15417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E8AFE0-2E03-4981-9B2A-C279626C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2798E9-E1D5-4BBA-A78D-7265C9CCB9F2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3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Car Engineer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0C6A3DB-66A5-4C97-9FB6-136A19CDBDBD}"/>
              </a:ext>
            </a:extLst>
          </p:cNvPr>
          <p:cNvGrpSpPr/>
          <p:nvPr/>
        </p:nvGrpSpPr>
        <p:grpSpPr>
          <a:xfrm>
            <a:off x="3656217" y="3784240"/>
            <a:ext cx="1399765" cy="1597106"/>
            <a:chOff x="927179" y="1359649"/>
            <a:chExt cx="1620644" cy="178214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A6C9FDB-2183-41A6-8AA0-11D34696D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80B70C-76B8-41DE-966B-8AB049D01533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Membership System</a:t>
              </a:r>
              <a:endParaRPr lang="ko-KR" altLang="en-US" sz="14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A237A9-657B-4040-9FCA-0BBD5588B6BB}"/>
              </a:ext>
            </a:extLst>
          </p:cNvPr>
          <p:cNvGrpSpPr/>
          <p:nvPr/>
        </p:nvGrpSpPr>
        <p:grpSpPr>
          <a:xfrm>
            <a:off x="5552275" y="3784240"/>
            <a:ext cx="1399765" cy="1597106"/>
            <a:chOff x="927179" y="1359649"/>
            <a:chExt cx="1620644" cy="178214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A62901B-9C2A-4379-A0D5-13CC6A04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153D0D-1198-4CB1-90F8-9D1045CDCA04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Payment System</a:t>
              </a:r>
              <a:endParaRPr lang="ko-KR" altLang="en-US" sz="14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F9FB49-8B90-47DC-85A1-8CFEB4458C01}"/>
              </a:ext>
            </a:extLst>
          </p:cNvPr>
          <p:cNvGrpSpPr/>
          <p:nvPr/>
        </p:nvGrpSpPr>
        <p:grpSpPr>
          <a:xfrm>
            <a:off x="7144604" y="3784240"/>
            <a:ext cx="1794680" cy="1597106"/>
            <a:chOff x="737270" y="1359649"/>
            <a:chExt cx="2077876" cy="178214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BC1BBF7-C451-4F6B-91B8-FF3E42833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CA7C6A-0DB0-470F-B1BC-447D286B624C}"/>
                </a:ext>
              </a:extLst>
            </p:cNvPr>
            <p:cNvSpPr txBox="1"/>
            <p:nvPr/>
          </p:nvSpPr>
          <p:spPr>
            <a:xfrm>
              <a:off x="737270" y="2557957"/>
              <a:ext cx="2077876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Car Management System</a:t>
              </a:r>
              <a:endParaRPr lang="ko-KR" altLang="en-US" sz="14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F28AF2C-4EB9-4647-8662-8CC8D299DC23}"/>
              </a:ext>
            </a:extLst>
          </p:cNvPr>
          <p:cNvSpPr txBox="1"/>
          <p:nvPr/>
        </p:nvSpPr>
        <p:spPr>
          <a:xfrm>
            <a:off x="1793477" y="4339988"/>
            <a:ext cx="161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&lt;&lt;System&gt;&gt;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37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단계</a:t>
            </a:r>
            <a:r>
              <a:rPr lang="en-US" altLang="ko-KR" sz="3200" dirty="0"/>
              <a:t> (</a:t>
            </a:r>
            <a:r>
              <a:rPr lang="ko-KR" altLang="en-US" sz="3200" dirty="0" err="1"/>
              <a:t>유스케이스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2D00DF-495B-4E8E-BDF3-21A0AA6E83A4}"/>
              </a:ext>
            </a:extLst>
          </p:cNvPr>
          <p:cNvSpPr/>
          <p:nvPr/>
        </p:nvSpPr>
        <p:spPr>
          <a:xfrm>
            <a:off x="5627426" y="2945085"/>
            <a:ext cx="3254990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Membership Registration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CEBDA46-4914-476B-AAAD-8073770EF2F5}"/>
              </a:ext>
            </a:extLst>
          </p:cNvPr>
          <p:cNvSpPr/>
          <p:nvPr/>
        </p:nvSpPr>
        <p:spPr>
          <a:xfrm>
            <a:off x="2452046" y="1591650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D830B0-495E-4B8C-A559-61C835305ABA}"/>
              </a:ext>
            </a:extLst>
          </p:cNvPr>
          <p:cNvSpPr/>
          <p:nvPr/>
        </p:nvSpPr>
        <p:spPr>
          <a:xfrm>
            <a:off x="2483885" y="2144985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Return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A15C28-5576-4606-B4C4-0B852A6EB469}"/>
              </a:ext>
            </a:extLst>
          </p:cNvPr>
          <p:cNvSpPr/>
          <p:nvPr/>
        </p:nvSpPr>
        <p:spPr>
          <a:xfrm>
            <a:off x="2483885" y="2917169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Payment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07EBF72-F7CC-4D2D-B004-B3486468EA57}"/>
              </a:ext>
            </a:extLst>
          </p:cNvPr>
          <p:cNvSpPr/>
          <p:nvPr/>
        </p:nvSpPr>
        <p:spPr>
          <a:xfrm>
            <a:off x="5502322" y="2301934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Release Status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0C0FD8-AA84-4417-87B5-87516E0AE79B}"/>
              </a:ext>
            </a:extLst>
          </p:cNvPr>
          <p:cNvSpPr/>
          <p:nvPr/>
        </p:nvSpPr>
        <p:spPr>
          <a:xfrm>
            <a:off x="1344302" y="3748027"/>
            <a:ext cx="3259542" cy="420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Car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61A6545-BEE6-40AF-BDDC-1E90B60ADC6E}"/>
              </a:ext>
            </a:extLst>
          </p:cNvPr>
          <p:cNvSpPr/>
          <p:nvPr/>
        </p:nvSpPr>
        <p:spPr>
          <a:xfrm>
            <a:off x="1344302" y="4629437"/>
            <a:ext cx="3259542" cy="420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Repair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CAF570-2CE2-4FED-9721-7763C176BE7D}"/>
              </a:ext>
            </a:extLst>
          </p:cNvPr>
          <p:cNvSpPr/>
          <p:nvPr/>
        </p:nvSpPr>
        <p:spPr>
          <a:xfrm>
            <a:off x="5627427" y="3821954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Accident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AF51F2F-ED69-4265-877C-58B2271E7072}"/>
              </a:ext>
            </a:extLst>
          </p:cNvPr>
          <p:cNvSpPr/>
          <p:nvPr/>
        </p:nvSpPr>
        <p:spPr>
          <a:xfrm>
            <a:off x="5627426" y="4657880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Insurance Management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8B7C44F-18C4-48CF-B7AA-6B14B53BC189}"/>
              </a:ext>
            </a:extLst>
          </p:cNvPr>
          <p:cNvSpPr/>
          <p:nvPr/>
        </p:nvSpPr>
        <p:spPr>
          <a:xfrm>
            <a:off x="5406784" y="1599642"/>
            <a:ext cx="3546144" cy="489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Check customer information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0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단계</a:t>
            </a:r>
            <a:r>
              <a:rPr lang="en-US" altLang="ko-KR" sz="3200" dirty="0"/>
              <a:t> (</a:t>
            </a:r>
            <a:r>
              <a:rPr lang="ko-KR" altLang="en-US" sz="3200" dirty="0" err="1"/>
              <a:t>유스케이스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309CF7-575C-4476-841F-A36CEB74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89595"/>
              </p:ext>
            </p:extLst>
          </p:nvPr>
        </p:nvGraphicFramePr>
        <p:xfrm>
          <a:off x="1205175" y="962166"/>
          <a:ext cx="9446904" cy="58267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8968">
                  <a:extLst>
                    <a:ext uri="{9D8B030D-6E8A-4147-A177-3AD203B41FA5}">
                      <a16:colId xmlns:a16="http://schemas.microsoft.com/office/drawing/2014/main" val="3445901330"/>
                    </a:ext>
                  </a:extLst>
                </a:gridCol>
                <a:gridCol w="3148968">
                  <a:extLst>
                    <a:ext uri="{9D8B030D-6E8A-4147-A177-3AD203B41FA5}">
                      <a16:colId xmlns:a16="http://schemas.microsoft.com/office/drawing/2014/main" val="2079831347"/>
                    </a:ext>
                  </a:extLst>
                </a:gridCol>
                <a:gridCol w="3148968">
                  <a:extLst>
                    <a:ext uri="{9D8B030D-6E8A-4147-A177-3AD203B41FA5}">
                      <a16:colId xmlns:a16="http://schemas.microsoft.com/office/drawing/2014/main" val="2046681295"/>
                    </a:ext>
                  </a:extLst>
                </a:gridCol>
              </a:tblGrid>
              <a:tr h="241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 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56747"/>
                  </a:ext>
                </a:extLst>
              </a:tr>
              <a:tr h="426966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Rent Management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Customer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Membership Registration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65469"/>
                  </a:ext>
                </a:extLst>
              </a:tr>
              <a:tr h="426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Payment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033116"/>
                  </a:ext>
                </a:extLst>
              </a:tr>
              <a:tr h="47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Membership System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Membership Registration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576380"/>
                  </a:ext>
                </a:extLst>
              </a:tr>
              <a:tr h="47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 customer information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957220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Rent Manager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408496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48383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257313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Release Status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017813"/>
                  </a:ext>
                </a:extLst>
              </a:tr>
              <a:tr h="416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Payment System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Payment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843814"/>
                  </a:ext>
                </a:extLst>
              </a:tr>
              <a:tr h="40367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 Management</a:t>
                      </a:r>
                      <a:endParaRPr lang="ko-KR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 Engineer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Car Management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59854"/>
                  </a:ext>
                </a:extLst>
              </a:tr>
              <a:tr h="40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Repair Management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97559"/>
                  </a:ext>
                </a:extLst>
              </a:tr>
              <a:tr h="381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Accident Management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750852"/>
                  </a:ext>
                </a:extLst>
              </a:tr>
              <a:tr h="381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Insurance Management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89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0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</a:t>
            </a:r>
            <a:r>
              <a:rPr lang="ko-KR" altLang="en-US" sz="3200" dirty="0"/>
              <a:t>단계</a:t>
            </a:r>
            <a:r>
              <a:rPr lang="en-US" altLang="ko-KR" sz="3200" dirty="0"/>
              <a:t> (</a:t>
            </a:r>
            <a:r>
              <a:rPr lang="ko-KR" altLang="en-US" sz="3200" dirty="0" err="1"/>
              <a:t>유스케이스</a:t>
            </a:r>
            <a:r>
              <a:rPr lang="ko-KR" altLang="en-US" sz="3200" dirty="0"/>
              <a:t> 다이어그램 작성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60335B-FBF3-46DE-B505-92169A48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2" y="1129263"/>
            <a:ext cx="11887200" cy="67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5</a:t>
            </a:r>
            <a:r>
              <a:rPr lang="ko-KR" altLang="en-US" sz="3200" dirty="0"/>
              <a:t>단계</a:t>
            </a:r>
            <a:r>
              <a:rPr lang="en-US" altLang="ko-KR" sz="3200" dirty="0"/>
              <a:t> (</a:t>
            </a:r>
            <a:r>
              <a:rPr lang="ko-KR" altLang="en-US" sz="3200" dirty="0" err="1"/>
              <a:t>유스케이스</a:t>
            </a:r>
            <a:r>
              <a:rPr lang="ko-KR" altLang="en-US" sz="3200" dirty="0"/>
              <a:t> 명세서 작성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775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183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1단계 (시스템 상황 분석)</vt:lpstr>
      <vt:lpstr>2단계 (액터 식별)</vt:lpstr>
      <vt:lpstr>3단계 (유스케이스 식별)</vt:lpstr>
      <vt:lpstr>3단계 (유스케이스 식별)</vt:lpstr>
      <vt:lpstr>4단계 (유스케이스 다이어그램 작성)</vt:lpstr>
      <vt:lpstr>5단계 (유스케이스 명세서 작성)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jun903</dc:creator>
  <cp:lastModifiedBy>woosung</cp:lastModifiedBy>
  <cp:revision>19</cp:revision>
  <dcterms:created xsi:type="dcterms:W3CDTF">2017-09-28T08:03:27Z</dcterms:created>
  <dcterms:modified xsi:type="dcterms:W3CDTF">2017-10-09T02:52:54Z</dcterms:modified>
</cp:coreProperties>
</file>