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58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6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8600-3227-4899-A0DE-4A14B682240F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A379-7E88-4796-93FB-0A6ECC5597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8600-3227-4899-A0DE-4A14B682240F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A379-7E88-4796-93FB-0A6ECC5597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8600-3227-4899-A0DE-4A14B682240F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A379-7E88-4796-93FB-0A6ECC5597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8600-3227-4899-A0DE-4A14B682240F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A379-7E88-4796-93FB-0A6ECC5597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8600-3227-4899-A0DE-4A14B682240F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A379-7E88-4796-93FB-0A6ECC5597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8600-3227-4899-A0DE-4A14B682240F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A379-7E88-4796-93FB-0A6ECC5597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8600-3227-4899-A0DE-4A14B682240F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A379-7E88-4796-93FB-0A6ECC5597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8600-3227-4899-A0DE-4A14B682240F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A379-7E88-4796-93FB-0A6ECC5597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8600-3227-4899-A0DE-4A14B682240F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A379-7E88-4796-93FB-0A6ECC5597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8600-3227-4899-A0DE-4A14B682240F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A379-7E88-4796-93FB-0A6ECC5597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8600-3227-4899-A0DE-4A14B682240F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A379-7E88-4796-93FB-0A6ECC5597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8600-3227-4899-A0DE-4A14B682240F}" type="datetimeFigureOut">
              <a:rPr lang="ko-KR" altLang="en-US" smtClean="0"/>
              <a:pPr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BA379-7E88-4796-93FB-0A6ECC5597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프린터 </a:t>
            </a:r>
            <a:r>
              <a:rPr lang="ko-KR" altLang="en-US" dirty="0" err="1" smtClean="0"/>
              <a:t>후킹</a:t>
            </a:r>
            <a:r>
              <a:rPr lang="ko-KR" altLang="en-US" dirty="0" smtClean="0"/>
              <a:t> 모듈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 순서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 err="1" smtClean="0"/>
              <a:t>CutePDF</a:t>
            </a:r>
            <a:r>
              <a:rPr lang="ko-KR" altLang="en-US" dirty="0" smtClean="0"/>
              <a:t>로 출력 클릭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현재 설치된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파일 프린터가 표시되어 있는 상태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클릭 시 </a:t>
            </a:r>
            <a:r>
              <a:rPr lang="en-US" altLang="ko-KR" dirty="0" err="1" smtClean="0"/>
              <a:t>CutePDF</a:t>
            </a:r>
            <a:r>
              <a:rPr lang="ko-KR" altLang="en-US" dirty="0" smtClean="0"/>
              <a:t>로 프린터가 변경되고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모드로 설치 진행됨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ko-KR" altLang="en-US" dirty="0" smtClean="0"/>
              <a:t>출력 가능한 프로그램을 이용 실제 출력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en-US" altLang="ko-KR" dirty="0" err="1" smtClean="0"/>
              <a:t>CutePDF</a:t>
            </a:r>
            <a:r>
              <a:rPr lang="ko-KR" altLang="en-US" dirty="0" smtClean="0"/>
              <a:t>가 아닌 다른 프린터 선택 후 출력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최초 설치 시 </a:t>
            </a:r>
            <a:r>
              <a:rPr lang="en-US" altLang="ko-KR" dirty="0" smtClean="0"/>
              <a:t>PS2PDF </a:t>
            </a:r>
            <a:r>
              <a:rPr lang="ko-KR" altLang="en-US" dirty="0" smtClean="0"/>
              <a:t>컨버터 설치 창 생성</a:t>
            </a:r>
            <a:endParaRPr lang="en-US" altLang="ko-KR" dirty="0" smtClean="0"/>
          </a:p>
          <a:p>
            <a:pPr marL="1314450" lvl="2" indent="-514350">
              <a:buAutoNum type="arabicPeriod"/>
            </a:pPr>
            <a:r>
              <a:rPr lang="ko-KR" altLang="en-US" dirty="0" smtClean="0"/>
              <a:t>예</a:t>
            </a:r>
            <a:r>
              <a:rPr lang="en-US" altLang="ko-KR" dirty="0" smtClean="0"/>
              <a:t>(YES) </a:t>
            </a:r>
            <a:r>
              <a:rPr lang="ko-KR" altLang="en-US" dirty="0" smtClean="0"/>
              <a:t>선택 시 인터넷에서 </a:t>
            </a:r>
            <a:r>
              <a:rPr lang="en-US" altLang="ko-KR" dirty="0" err="1" smtClean="0"/>
              <a:t>GhostScript</a:t>
            </a:r>
            <a:r>
              <a:rPr lang="ko-KR" altLang="en-US" dirty="0" smtClean="0"/>
              <a:t>를 다운 받음</a:t>
            </a:r>
            <a:endParaRPr lang="en-US" altLang="ko-KR" dirty="0" smtClean="0"/>
          </a:p>
          <a:p>
            <a:pPr marL="1314450" lvl="2" indent="-514350">
              <a:buAutoNum type="arabicPeriod"/>
            </a:pPr>
            <a:r>
              <a:rPr lang="ko-KR" altLang="en-US" dirty="0" smtClean="0"/>
              <a:t>설치해야 프린터 가능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5715016"/>
            <a:ext cx="2000264" cy="104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 순서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ko-KR" dirty="0" err="1" smtClean="0"/>
              <a:t>GhostScript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LGPL </a:t>
            </a:r>
            <a:r>
              <a:rPr lang="ko-KR" altLang="en-US" dirty="0" smtClean="0"/>
              <a:t>라이선스이기 때문에 그와 같은 방법으로 설치해야 하나 </a:t>
            </a:r>
            <a:r>
              <a:rPr lang="ko-KR" altLang="en-US" dirty="0" err="1" smtClean="0"/>
              <a:t>폐쇄망</a:t>
            </a:r>
            <a:r>
              <a:rPr lang="ko-KR" altLang="en-US" dirty="0" smtClean="0"/>
              <a:t> 또는 </a:t>
            </a:r>
            <a:r>
              <a:rPr lang="en-US" altLang="ko-KR" dirty="0" err="1" smtClean="0"/>
              <a:t>Slient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설치를 위해 </a:t>
            </a:r>
            <a:r>
              <a:rPr lang="en-US" altLang="ko-KR" dirty="0" err="1" smtClean="0"/>
              <a:t>cfg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파일의 </a:t>
            </a:r>
            <a:r>
              <a:rPr lang="en-US" altLang="ko-KR" dirty="0" smtClean="0"/>
              <a:t>[Install] </a:t>
            </a:r>
            <a:r>
              <a:rPr lang="ko-KR" altLang="en-US" dirty="0" smtClean="0"/>
              <a:t>섹션</a:t>
            </a:r>
            <a:r>
              <a:rPr lang="en-US" altLang="ko-KR" dirty="0" smtClean="0"/>
              <a:t>, ps2pdf </a:t>
            </a:r>
            <a:r>
              <a:rPr lang="ko-KR" altLang="en-US" dirty="0" smtClean="0"/>
              <a:t>값에 설치 파일 정보를 입력하여 설치 가능함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altLang="ko-KR" dirty="0" err="1" smtClean="0"/>
              <a:t>CutePDF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출력됨을 확인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altLang="ko-KR" dirty="0" err="1" smtClean="0"/>
              <a:t>PrinterTest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프로그램의 출력폴더 지정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ko-KR" altLang="en-US" dirty="0" smtClean="0"/>
              <a:t>지정 후 자동으로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파일이 생성됨을 확인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ko-KR" altLang="en-US" dirty="0" smtClean="0"/>
              <a:t>파일이름 설정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dirty="0" smtClean="0"/>
              <a:t>%???% </a:t>
            </a:r>
            <a:r>
              <a:rPr lang="ko-KR" altLang="en-US" dirty="0" smtClean="0"/>
              <a:t>환경 변수 인식 및 변환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smtClean="0"/>
              <a:t>추가 환경 변수</a:t>
            </a:r>
            <a:endParaRPr lang="en-US" altLang="ko-KR" dirty="0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ko-KR" dirty="0" smtClean="0"/>
              <a:t>%YYYY%, %YY% = 2020, 20 (</a:t>
            </a:r>
            <a:r>
              <a:rPr lang="ko-KR" altLang="en-US" dirty="0" smtClean="0"/>
              <a:t>년도</a:t>
            </a:r>
            <a:r>
              <a:rPr lang="en-US" altLang="ko-KR" dirty="0" smtClean="0"/>
              <a:t>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altLang="ko-KR" dirty="0" smtClean="0"/>
              <a:t>%MM% = 07 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altLang="ko-KR" dirty="0" smtClean="0"/>
              <a:t>%DD% = 21 (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altLang="ko-KR" dirty="0" smtClean="0"/>
              <a:t>%</a:t>
            </a:r>
            <a:r>
              <a:rPr lang="en-US" altLang="ko-KR" dirty="0" err="1" smtClean="0"/>
              <a:t>hh</a:t>
            </a:r>
            <a:r>
              <a:rPr lang="en-US" altLang="ko-KR" dirty="0" smtClean="0"/>
              <a:t>% = 12 (</a:t>
            </a:r>
            <a:r>
              <a:rPr lang="ko-KR" altLang="en-US" dirty="0" smtClean="0"/>
              <a:t>시</a:t>
            </a:r>
            <a:r>
              <a:rPr lang="en-US" altLang="ko-KR" dirty="0" smtClean="0"/>
              <a:t>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altLang="ko-KR" dirty="0" smtClean="0"/>
              <a:t>%mm% = 17 (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altLang="ko-KR" dirty="0" smtClean="0"/>
              <a:t>%</a:t>
            </a:r>
            <a:r>
              <a:rPr lang="en-US" altLang="ko-KR" dirty="0" err="1" smtClean="0"/>
              <a:t>ss</a:t>
            </a:r>
            <a:r>
              <a:rPr lang="en-US" altLang="ko-KR" dirty="0" smtClean="0"/>
              <a:t>% = 20 (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smtClean="0"/>
              <a:t>없을 경우 기본 값</a:t>
            </a:r>
            <a:endParaRPr lang="en-US" altLang="ko-KR" dirty="0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ko-KR" dirty="0" smtClean="0"/>
              <a:t>%YY%-%MM%-%</a:t>
            </a:r>
            <a:r>
              <a:rPr lang="en-US" altLang="ko-KR" dirty="0" err="1" smtClean="0"/>
              <a:t>DD%.%hh%.%mm%.%ss</a:t>
            </a:r>
            <a:r>
              <a:rPr lang="en-US" altLang="ko-KR" dirty="0" smtClean="0"/>
              <a:t>%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altLang="ko-KR" dirty="0" err="1" smtClean="0"/>
              <a:t>PrinterHelper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Config.h</a:t>
            </a:r>
            <a:r>
              <a:rPr lang="ko-KR" altLang="en-US" dirty="0" smtClean="0"/>
              <a:t>에서 수정 가능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smtClean="0"/>
              <a:t>파일명에 들어갈 수 없는 문자는 사용 불가</a:t>
            </a:r>
            <a:endParaRPr lang="en-US" altLang="ko-KR" dirty="0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ko-KR" dirty="0" smtClean="0"/>
              <a:t>\ / ? : * " &lt; &gt; |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4857760"/>
            <a:ext cx="3579898" cy="159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643182"/>
            <a:ext cx="2571753" cy="202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6215074" y="3357562"/>
            <a:ext cx="135732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57884" y="5500702"/>
            <a:ext cx="171451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발생 조치 </a:t>
            </a:r>
            <a:r>
              <a:rPr lang="ko-KR" altLang="en-US" dirty="0" smtClean="0"/>
              <a:t>사항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“Injector –d 0 PrinterHelper.dll”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실행하여 </a:t>
            </a:r>
            <a:r>
              <a:rPr lang="en-US" altLang="ko-KR" dirty="0" smtClean="0"/>
              <a:t>DLL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Detach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=&gt; </a:t>
            </a:r>
            <a:r>
              <a:rPr lang="ko-KR" altLang="en-US" dirty="0" smtClean="0">
                <a:solidFill>
                  <a:srgbClr val="FF0000"/>
                </a:solidFill>
              </a:rPr>
              <a:t>문제 프로세스 확인 후 예외 프로세스 등록 필요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 smtClean="0">
                <a:solidFill>
                  <a:srgbClr val="FF0000"/>
                </a:solidFill>
              </a:rPr>
              <a:t>PrinterTester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프로젝트의 </a:t>
            </a:r>
            <a:r>
              <a:rPr lang="en-US" altLang="ko-KR" dirty="0" smtClean="0">
                <a:solidFill>
                  <a:srgbClr val="FF0000"/>
                </a:solidFill>
              </a:rPr>
              <a:t>Form1.cs </a:t>
            </a:r>
            <a:r>
              <a:rPr lang="ko-KR" altLang="en-US" dirty="0" smtClean="0">
                <a:solidFill>
                  <a:srgbClr val="FF0000"/>
                </a:solidFill>
              </a:rPr>
              <a:t>파일 </a:t>
            </a:r>
            <a:r>
              <a:rPr lang="en-US" altLang="ko-KR" dirty="0" err="1" smtClean="0">
                <a:solidFill>
                  <a:srgbClr val="FF0000"/>
                </a:solidFill>
              </a:rPr>
              <a:t>MainForm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예외 등록 부분 확인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InsertExceptedProcess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 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자동 </a:t>
            </a:r>
            <a:r>
              <a:rPr lang="ko-KR" altLang="en-US" dirty="0" err="1" smtClean="0">
                <a:solidFill>
                  <a:srgbClr val="FF0000"/>
                </a:solidFill>
                <a:sym typeface="Wingdings" pitchFamily="2" charset="2"/>
              </a:rPr>
              <a:t>인젝션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 시 해당 프로세스는 </a:t>
            </a:r>
            <a:r>
              <a:rPr lang="ko-KR" altLang="en-US" dirty="0" err="1" smtClean="0">
                <a:solidFill>
                  <a:srgbClr val="FF0000"/>
                </a:solidFill>
                <a:sym typeface="Wingdings" pitchFamily="2" charset="2"/>
              </a:rPr>
              <a:t>예외됨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파일 전체 경로 또는 파일 이름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/>
              <a:t>PrinterHelperCtrl.dll.log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파일의 로그 확인</a:t>
            </a:r>
            <a:endParaRPr lang="en-US" altLang="ko-KR" dirty="0" smtClean="0"/>
          </a:p>
          <a:p>
            <a:r>
              <a:rPr lang="en-US" altLang="ko-KR" dirty="0" smtClean="0"/>
              <a:t>PrinterHelper.cfg </a:t>
            </a:r>
            <a:r>
              <a:rPr lang="ko-KR" altLang="en-US" dirty="0" smtClean="0"/>
              <a:t>파일의 설정 확인</a:t>
            </a:r>
            <a:endParaRPr lang="en-US" altLang="ko-KR" dirty="0" smtClean="0"/>
          </a:p>
          <a:p>
            <a:r>
              <a:rPr lang="ko-KR" altLang="en-US" dirty="0" smtClean="0"/>
              <a:t>문제가 발생한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플랫폼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정보 수집</a:t>
            </a:r>
            <a:endParaRPr lang="en-US" altLang="ko-KR" dirty="0" smtClean="0"/>
          </a:p>
          <a:p>
            <a:r>
              <a:rPr lang="ko-KR" altLang="en-US" dirty="0" smtClean="0"/>
              <a:t>프로세스 덤프 생성</a:t>
            </a:r>
            <a:endParaRPr lang="en-US" altLang="ko-KR" dirty="0" smtClean="0"/>
          </a:p>
          <a:p>
            <a:r>
              <a:rPr lang="ko-KR" altLang="en-US" dirty="0" smtClean="0"/>
              <a:t>각 함수의 </a:t>
            </a:r>
            <a:r>
              <a:rPr lang="en-US" altLang="ko-KR" dirty="0" smtClean="0"/>
              <a:t>Instruction </a:t>
            </a:r>
            <a:r>
              <a:rPr lang="ko-KR" altLang="en-US" dirty="0" smtClean="0"/>
              <a:t>코드를 확인 정상적으로 </a:t>
            </a:r>
            <a:r>
              <a:rPr lang="en-US" altLang="ko-KR" dirty="0" smtClean="0"/>
              <a:t>Hooking</a:t>
            </a:r>
            <a:r>
              <a:rPr lang="ko-KR" altLang="en-US" dirty="0" smtClean="0"/>
              <a:t>되었는지 확인</a:t>
            </a:r>
            <a:endParaRPr lang="en-US" altLang="ko-KR" dirty="0" smtClean="0"/>
          </a:p>
          <a:p>
            <a:r>
              <a:rPr lang="ko-KR" altLang="en-US" dirty="0" err="1" smtClean="0"/>
              <a:t>후킹된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Instruction</a:t>
            </a:r>
            <a:r>
              <a:rPr lang="ko-KR" altLang="en-US" dirty="0" smtClean="0"/>
              <a:t>의 레지스트리값을 확인하여 </a:t>
            </a:r>
            <a:r>
              <a:rPr lang="ko-KR" altLang="en-US" dirty="0" err="1" smtClean="0"/>
              <a:t>후킹코드로</a:t>
            </a:r>
            <a:r>
              <a:rPr lang="ko-KR" altLang="en-US" dirty="0"/>
              <a:t> </a:t>
            </a:r>
            <a:r>
              <a:rPr lang="ko-KR" altLang="en-US" dirty="0" smtClean="0"/>
              <a:t>인해 </a:t>
            </a:r>
            <a:r>
              <a:rPr lang="ko-KR" altLang="en-US" dirty="0" err="1" smtClean="0"/>
              <a:t>잘못처리될</a:t>
            </a:r>
            <a:r>
              <a:rPr lang="ko-KR" altLang="en-US" dirty="0" smtClean="0"/>
              <a:t> 수 있는지 확인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PrinterHelperCtrl.dll.log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Failed to execute notification query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(0x80041010)</a:t>
            </a:r>
          </a:p>
          <a:p>
            <a:pPr lvl="1"/>
            <a:r>
              <a:rPr lang="ko-KR" altLang="en-US" dirty="0" smtClean="0"/>
              <a:t>설명 </a:t>
            </a:r>
            <a:r>
              <a:rPr lang="en-US" altLang="ko-KR" dirty="0" smtClean="0"/>
              <a:t>: WMI</a:t>
            </a:r>
            <a:r>
              <a:rPr lang="ko-KR" altLang="en-US" dirty="0" smtClean="0"/>
              <a:t>가 정상이 아님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>
                <a:sym typeface="Wingdings" pitchFamily="2" charset="2"/>
              </a:rPr>
              <a:t>   </a:t>
            </a:r>
            <a:r>
              <a:rPr lang="en-US" altLang="ko-KR" dirty="0" err="1" smtClean="0">
                <a:sym typeface="Wingdings" pitchFamily="2" charset="2"/>
              </a:rPr>
              <a:t>winmgmt</a:t>
            </a:r>
            <a:r>
              <a:rPr lang="en-US" altLang="ko-KR" dirty="0" smtClean="0">
                <a:sym typeface="Wingdings" pitchFamily="2" charset="2"/>
              </a:rPr>
              <a:t> /</a:t>
            </a:r>
            <a:r>
              <a:rPr lang="en-US" altLang="ko-KR" dirty="0" err="1" smtClean="0">
                <a:sym typeface="Wingdings" pitchFamily="2" charset="2"/>
              </a:rPr>
              <a:t>resetRepository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실행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프로그램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00240"/>
            <a:ext cx="4647296" cy="3653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285720" y="2428868"/>
            <a:ext cx="107157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14678" y="2357430"/>
            <a:ext cx="85725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14744" y="2714620"/>
            <a:ext cx="114300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14744" y="3000372"/>
            <a:ext cx="114300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00496" y="3286124"/>
            <a:ext cx="85725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00496" y="3786190"/>
            <a:ext cx="85725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Shape 16"/>
          <p:cNvCxnSpPr>
            <a:endCxn id="8" idx="0"/>
          </p:cNvCxnSpPr>
          <p:nvPr/>
        </p:nvCxnSpPr>
        <p:spPr>
          <a:xfrm rot="10800000" flipV="1">
            <a:off x="821506" y="1785926"/>
            <a:ext cx="4679189" cy="642942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72132" y="1601822"/>
            <a:ext cx="29289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체크 시 파일로 출력됨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프로세스의 생성을 감시하여 자동으로</a:t>
            </a:r>
            <a:r>
              <a:rPr lang="en-US" altLang="ko-KR" dirty="0"/>
              <a:t> </a:t>
            </a:r>
            <a:r>
              <a:rPr lang="en-US" altLang="ko-KR" dirty="0" smtClean="0"/>
              <a:t>Attach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CutePDF</a:t>
            </a:r>
            <a:r>
              <a:rPr lang="ko-KR" altLang="en-US" dirty="0" smtClean="0"/>
              <a:t>로 출력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설치된 파일 프린터 검색 후 최초 발견된 프린터 지정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출력 폴더 지정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없을 경우 </a:t>
            </a:r>
            <a:r>
              <a:rPr lang="en-US" altLang="ko-KR" dirty="0" smtClean="0"/>
              <a:t>Dialog </a:t>
            </a:r>
            <a:r>
              <a:rPr lang="ko-KR" altLang="en-US" dirty="0" smtClean="0"/>
              <a:t>창 생성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CutePDF</a:t>
            </a:r>
            <a:r>
              <a:rPr lang="ko-KR" altLang="en-US" dirty="0" smtClean="0"/>
              <a:t>만 지원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파일 이름 설정</a:t>
            </a:r>
            <a:endParaRPr lang="en-US" altLang="ko-KR" dirty="0"/>
          </a:p>
          <a:p>
            <a:pPr marL="342900" indent="-342900"/>
            <a:r>
              <a:rPr lang="en-US" altLang="ko-KR" dirty="0" smtClean="0"/>
              <a:t>    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:%mm%%</a:t>
            </a:r>
            <a:r>
              <a:rPr lang="en-US" altLang="ko-KR" dirty="0" err="1" smtClean="0"/>
              <a:t>ss</a:t>
            </a:r>
            <a:r>
              <a:rPr lang="en-US" altLang="ko-KR" dirty="0" smtClean="0"/>
              <a:t>%)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cxnSp>
        <p:nvCxnSpPr>
          <p:cNvPr id="22" name="Shape 21"/>
          <p:cNvCxnSpPr>
            <a:endCxn id="9" idx="0"/>
          </p:cNvCxnSpPr>
          <p:nvPr/>
        </p:nvCxnSpPr>
        <p:spPr>
          <a:xfrm rot="10800000" flipV="1">
            <a:off x="3643306" y="2071678"/>
            <a:ext cx="1893108" cy="285752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endCxn id="10" idx="3"/>
          </p:cNvCxnSpPr>
          <p:nvPr/>
        </p:nvCxnSpPr>
        <p:spPr>
          <a:xfrm rot="10800000">
            <a:off x="4857752" y="2821778"/>
            <a:ext cx="714380" cy="35719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3"/>
          <p:cNvCxnSpPr>
            <a:endCxn id="11" idx="3"/>
          </p:cNvCxnSpPr>
          <p:nvPr/>
        </p:nvCxnSpPr>
        <p:spPr>
          <a:xfrm rot="10800000">
            <a:off x="4857752" y="3107530"/>
            <a:ext cx="714380" cy="35719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3"/>
          <p:cNvCxnSpPr>
            <a:endCxn id="12" idx="3"/>
          </p:cNvCxnSpPr>
          <p:nvPr/>
        </p:nvCxnSpPr>
        <p:spPr>
          <a:xfrm rot="10800000">
            <a:off x="4857752" y="3429000"/>
            <a:ext cx="714380" cy="571504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23"/>
          <p:cNvCxnSpPr>
            <a:endCxn id="13" idx="3"/>
          </p:cNvCxnSpPr>
          <p:nvPr/>
        </p:nvCxnSpPr>
        <p:spPr>
          <a:xfrm rot="16200000" flipV="1">
            <a:off x="4536281" y="4250537"/>
            <a:ext cx="857256" cy="214314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072066" y="4784734"/>
            <a:ext cx="500066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포함 기능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출력물 감시</a:t>
            </a:r>
            <a:endParaRPr lang="en-US" altLang="ko-KR" dirty="0"/>
          </a:p>
          <a:p>
            <a:pPr marL="914400" lvl="1" indent="-514350">
              <a:buAutoNum type="arabicPeriod"/>
            </a:pPr>
            <a:r>
              <a:rPr lang="en-US" altLang="ko-KR" dirty="0" smtClean="0"/>
              <a:t>GDI32.dll</a:t>
            </a:r>
            <a:r>
              <a:rPr lang="ko-KR" altLang="en-US" dirty="0" smtClean="0"/>
              <a:t>을 이용한 출력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후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en-US" altLang="ko-KR" dirty="0" smtClean="0"/>
              <a:t>XPSPrint.dll</a:t>
            </a:r>
            <a:r>
              <a:rPr lang="ko-KR" altLang="en-US" dirty="0" smtClean="0"/>
              <a:t>을 이용한 출력 </a:t>
            </a:r>
            <a:r>
              <a:rPr lang="en-US" altLang="ko-KR" dirty="0" smtClean="0"/>
              <a:t>API </a:t>
            </a:r>
            <a:r>
              <a:rPr lang="ko-KR" altLang="en-US" dirty="0" err="1" smtClean="0"/>
              <a:t>후킹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프로세스 생성 감시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en-US" altLang="ko-KR" dirty="0" smtClean="0"/>
              <a:t>WMI</a:t>
            </a:r>
            <a:r>
              <a:rPr lang="ko-KR" altLang="en-US" dirty="0" smtClean="0"/>
              <a:t>를 이용한 프로세스 생성 감시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생성된 프로세스에 자동 </a:t>
            </a:r>
            <a:r>
              <a:rPr lang="en-US" altLang="ko-KR" dirty="0" smtClean="0"/>
              <a:t>Attach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프린터 자동 설치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en-US" altLang="ko-KR" dirty="0" err="1" smtClean="0"/>
              <a:t>CutePDF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프린터 </a:t>
            </a:r>
            <a:r>
              <a:rPr lang="en-US" altLang="ko-KR" dirty="0" err="1" smtClean="0"/>
              <a:t>Slient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없을 경우 설치</a:t>
            </a:r>
            <a:r>
              <a:rPr lang="en-US" altLang="ko-KR" dirty="0" smtClean="0"/>
              <a:t>)</a:t>
            </a:r>
          </a:p>
          <a:p>
            <a:pPr marL="914400" lvl="1" indent="-514350">
              <a:buAutoNum type="arabicPeriod"/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파일 프린터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존재할 경우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모듈설명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dirty="0" smtClean="0"/>
              <a:t>Injector.exe, Injector32.exe(2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 marL="914400" lvl="1" indent="-514350">
              <a:buAutoNum type="arabicPeriod"/>
            </a:pPr>
            <a:r>
              <a:rPr lang="en-US" altLang="ko-KR" dirty="0" smtClean="0"/>
              <a:t>DLL </a:t>
            </a:r>
            <a:r>
              <a:rPr lang="ko-KR" altLang="en-US" dirty="0" smtClean="0"/>
              <a:t>파일을 지정된 프로세스로 </a:t>
            </a:r>
            <a:r>
              <a:rPr lang="en-US" altLang="ko-KR" dirty="0" smtClean="0"/>
              <a:t>Attach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Detach </a:t>
            </a:r>
            <a:r>
              <a:rPr lang="ko-KR" altLang="en-US" dirty="0" smtClean="0"/>
              <a:t>하는 프로세스</a:t>
            </a:r>
            <a:endParaRPr lang="en-US" altLang="ko-KR" dirty="0" smtClean="0"/>
          </a:p>
          <a:p>
            <a:pPr marL="914400" lvl="1" indent="-514350">
              <a:buNone/>
            </a:pPr>
            <a:r>
              <a:rPr lang="en-US" altLang="ko-KR" sz="2000" dirty="0" smtClean="0"/>
              <a:t>    - C:\Test&gt; Injector –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 2020 C:\Test\PrinterHelper.dll</a:t>
            </a:r>
          </a:p>
          <a:p>
            <a:pPr marL="914400" lvl="1" indent="-51435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en-US" altLang="ko-KR" sz="2000" dirty="0" smtClean="0">
                <a:sym typeface="Wingdings" pitchFamily="2" charset="2"/>
              </a:rPr>
              <a:t> PID</a:t>
            </a:r>
            <a:r>
              <a:rPr lang="ko-KR" altLang="en-US" sz="2000" dirty="0" smtClean="0">
                <a:sym typeface="Wingdings" pitchFamily="2" charset="2"/>
              </a:rPr>
              <a:t>가 </a:t>
            </a:r>
            <a:r>
              <a:rPr lang="en-US" altLang="ko-KR" sz="2000" dirty="0" smtClean="0">
                <a:sym typeface="Wingdings" pitchFamily="2" charset="2"/>
              </a:rPr>
              <a:t>2020</a:t>
            </a:r>
            <a:r>
              <a:rPr lang="ko-KR" altLang="en-US" sz="2000" dirty="0" smtClean="0">
                <a:sym typeface="Wingdings" pitchFamily="2" charset="2"/>
              </a:rPr>
              <a:t>인 프로세스에 </a:t>
            </a:r>
            <a:r>
              <a:rPr lang="en-US" altLang="ko-KR" sz="2000" dirty="0" smtClean="0">
                <a:sym typeface="Wingdings" pitchFamily="2" charset="2"/>
              </a:rPr>
              <a:t>PrinterHelper.dll</a:t>
            </a:r>
            <a:r>
              <a:rPr lang="ko-KR" altLang="en-US" sz="2000" dirty="0" smtClean="0">
                <a:sym typeface="Wingdings" pitchFamily="2" charset="2"/>
              </a:rPr>
              <a:t>를 </a:t>
            </a:r>
            <a:r>
              <a:rPr lang="en-US" altLang="ko-KR" sz="2000" dirty="0" err="1" smtClean="0">
                <a:sym typeface="Wingdings" pitchFamily="2" charset="2"/>
              </a:rPr>
              <a:t>LoadLibrary</a:t>
            </a:r>
            <a:endParaRPr lang="en-US" altLang="ko-KR" sz="2000" dirty="0" smtClean="0"/>
          </a:p>
          <a:p>
            <a:pPr marL="914400" lvl="1" indent="-514350">
              <a:buNone/>
            </a:pPr>
            <a:r>
              <a:rPr lang="en-US" altLang="ko-KR" sz="2000" dirty="0" smtClean="0"/>
              <a:t>    - C:\Test&gt; Injector32 -d 0 PrinterHelper32.dll</a:t>
            </a:r>
          </a:p>
          <a:p>
            <a:pPr marL="914400" lvl="1" indent="-51435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>
                <a:sym typeface="Wingdings" pitchFamily="2" charset="2"/>
              </a:rPr>
              <a:t> </a:t>
            </a:r>
            <a:r>
              <a:rPr lang="ko-KR" altLang="en-US" sz="2000" dirty="0" smtClean="0">
                <a:sym typeface="Wingdings" pitchFamily="2" charset="2"/>
              </a:rPr>
              <a:t>모든 프로세스의 </a:t>
            </a:r>
            <a:r>
              <a:rPr lang="en-US" altLang="ko-KR" sz="2000" dirty="0" smtClean="0">
                <a:sym typeface="Wingdings" pitchFamily="2" charset="2"/>
              </a:rPr>
              <a:t>PrinterHelper32.dll</a:t>
            </a:r>
            <a:r>
              <a:rPr lang="ko-KR" altLang="en-US" sz="2000" dirty="0" smtClean="0">
                <a:sym typeface="Wingdings" pitchFamily="2" charset="2"/>
              </a:rPr>
              <a:t>를 </a:t>
            </a:r>
            <a:r>
              <a:rPr lang="en-US" altLang="ko-KR" sz="2000" dirty="0" err="1" smtClean="0">
                <a:sym typeface="Wingdings" pitchFamily="2" charset="2"/>
              </a:rPr>
              <a:t>FreeLibrary</a:t>
            </a:r>
            <a:endParaRPr lang="en-US" altLang="ko-KR" sz="2000" dirty="0">
              <a:sym typeface="Wingdings" pitchFamily="2" charset="2"/>
            </a:endParaRPr>
          </a:p>
          <a:p>
            <a:pPr marL="914400" lvl="1" indent="-514350">
              <a:buNone/>
            </a:pPr>
            <a:r>
              <a:rPr lang="en-US" altLang="ko-KR" dirty="0" smtClean="0">
                <a:sym typeface="Wingdings" pitchFamily="2" charset="2"/>
              </a:rPr>
              <a:t>2. 32</a:t>
            </a:r>
            <a:r>
              <a:rPr lang="ko-KR" altLang="en-US" dirty="0" smtClean="0">
                <a:sym typeface="Wingdings" pitchFamily="2" charset="2"/>
              </a:rPr>
              <a:t>비트</a:t>
            </a:r>
            <a:r>
              <a:rPr lang="en-US" altLang="ko-KR" dirty="0" smtClean="0">
                <a:sym typeface="Wingdings" pitchFamily="2" charset="2"/>
              </a:rPr>
              <a:t>, 64</a:t>
            </a:r>
            <a:r>
              <a:rPr lang="ko-KR" altLang="en-US" dirty="0" err="1" smtClean="0">
                <a:sym typeface="Wingdings" pitchFamily="2" charset="2"/>
              </a:rPr>
              <a:t>비트를</a:t>
            </a:r>
            <a:r>
              <a:rPr lang="ko-KR" altLang="en-US" dirty="0" smtClean="0">
                <a:sym typeface="Wingdings" pitchFamily="2" charset="2"/>
              </a:rPr>
              <a:t> 프로세스에 맞게 사용</a:t>
            </a:r>
            <a:endParaRPr lang="en-US" altLang="ko-KR" dirty="0" smtClean="0"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en-US" altLang="ko-KR" dirty="0" smtClean="0"/>
              <a:t>PrinterHelper.dll, PrinterHelper32.dll(2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 marL="914400" lvl="1" indent="-514350">
              <a:buAutoNum type="arabicPeriod"/>
            </a:pPr>
            <a:r>
              <a:rPr lang="en-US" altLang="ko-KR" dirty="0" smtClean="0"/>
              <a:t>API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후킹하는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DLL</a:t>
            </a:r>
          </a:p>
          <a:p>
            <a:pPr marL="914400" lvl="1" indent="-514350">
              <a:buAutoNum type="arabicPeriod"/>
            </a:pPr>
            <a:r>
              <a:rPr lang="ko-KR" altLang="en-US" dirty="0" smtClean="0"/>
              <a:t>대상 프로세스에 따라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, 64</a:t>
            </a:r>
            <a:r>
              <a:rPr lang="ko-KR" altLang="en-US" dirty="0" smtClean="0"/>
              <a:t>비트 맞게 </a:t>
            </a:r>
            <a:r>
              <a:rPr lang="ko-KR" altLang="en-US" dirty="0" err="1" smtClean="0"/>
              <a:t>사용해야함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모듈설명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 smtClean="0"/>
              <a:t>PrinterHelperCtrl.dll</a:t>
            </a:r>
          </a:p>
          <a:p>
            <a:pPr marL="914400" lvl="1" indent="-514350">
              <a:buAutoNum type="arabicPeriod"/>
            </a:pPr>
            <a:r>
              <a:rPr lang="ko-KR" altLang="en-US" dirty="0" err="1" smtClean="0"/>
              <a:t>후킹</a:t>
            </a:r>
            <a:r>
              <a:rPr lang="ko-KR" altLang="en-US" dirty="0" smtClean="0"/>
              <a:t> 모듈 제어</a:t>
            </a:r>
            <a:r>
              <a:rPr lang="en-US" altLang="ko-KR" dirty="0" smtClean="0"/>
              <a:t>(Injector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)</a:t>
            </a:r>
          </a:p>
          <a:p>
            <a:pPr marL="914400" lvl="1" indent="-514350">
              <a:buAutoNum type="arabicPeriod"/>
            </a:pPr>
            <a:r>
              <a:rPr lang="ko-KR" altLang="en-US" dirty="0" smtClean="0"/>
              <a:t>동작 설정</a:t>
            </a:r>
            <a:r>
              <a:rPr lang="en-US" altLang="ko-KR" dirty="0" smtClean="0"/>
              <a:t>(PrinterHelper.cfg </a:t>
            </a:r>
            <a:r>
              <a:rPr lang="ko-KR" altLang="en-US" dirty="0" smtClean="0"/>
              <a:t>파일 수정</a:t>
            </a:r>
            <a:r>
              <a:rPr lang="en-US" altLang="ko-KR" dirty="0" smtClean="0"/>
              <a:t>)</a:t>
            </a:r>
          </a:p>
          <a:p>
            <a:pPr marL="914400" lvl="1" indent="-514350">
              <a:buAutoNum type="arabicPeriod"/>
            </a:pPr>
            <a:r>
              <a:rPr lang="ko-KR" altLang="en-US" dirty="0" smtClean="0"/>
              <a:t>프린터 검색 및 설치</a:t>
            </a:r>
            <a:endParaRPr lang="en-US" altLang="ko-KR" dirty="0"/>
          </a:p>
          <a:p>
            <a:pPr marL="514350" indent="-514350">
              <a:buAutoNum type="arabicPeriod" startAt="3"/>
            </a:pPr>
            <a:r>
              <a:rPr lang="en-US" altLang="ko-KR" dirty="0" smtClean="0"/>
              <a:t>PrinterTester.exe</a:t>
            </a:r>
          </a:p>
          <a:p>
            <a:pPr marL="914400" lvl="1" indent="-514350">
              <a:buAutoNum type="arabicPeriod"/>
            </a:pPr>
            <a:r>
              <a:rPr lang="en-US" altLang="ko-KR" dirty="0" smtClean="0"/>
              <a:t>UI </a:t>
            </a:r>
            <a:r>
              <a:rPr lang="ko-KR" altLang="en-US" dirty="0" smtClean="0"/>
              <a:t>가 포함됨 테스트 프로그램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en-US" altLang="ko-KR" dirty="0" smtClean="0"/>
              <a:t>C#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C++ DLL </a:t>
            </a:r>
            <a:r>
              <a:rPr lang="ko-KR" altLang="en-US" dirty="0" smtClean="0"/>
              <a:t>사용 방법 포함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endParaRPr lang="en-US" altLang="ko-KR" dirty="0" smtClean="0"/>
          </a:p>
          <a:p>
            <a:pPr marL="914400" lvl="1" indent="-514350">
              <a:buAutoNum type="arabicPeriod"/>
            </a:pPr>
            <a:endParaRPr lang="en-US" altLang="ko-KR" dirty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모듈설명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ko-KR" dirty="0" smtClean="0"/>
              <a:t>PrinterHelper.cfg</a:t>
            </a:r>
          </a:p>
          <a:p>
            <a:pPr marL="914400" lvl="1" indent="-514350">
              <a:buAutoNum type="arabicPeriod"/>
            </a:pPr>
            <a:r>
              <a:rPr lang="ko-KR" altLang="en-US" dirty="0" smtClean="0"/>
              <a:t>프린터 동작 설정</a:t>
            </a:r>
            <a:r>
              <a:rPr lang="en-US" altLang="ko-KR" dirty="0" smtClean="0"/>
              <a:t>([</a:t>
            </a:r>
            <a:r>
              <a:rPr lang="en-US" altLang="ko-KR" dirty="0" err="1" smtClean="0"/>
              <a:t>PrinterHelper</a:t>
            </a:r>
            <a:r>
              <a:rPr lang="en-US" altLang="ko-KR" dirty="0" smtClean="0"/>
              <a:t>] </a:t>
            </a:r>
            <a:r>
              <a:rPr lang="ko-KR" altLang="en-US" dirty="0" smtClean="0"/>
              <a:t>섹션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</a:t>
            </a:r>
          </a:p>
          <a:p>
            <a:pPr marL="1314450" lvl="2" indent="-514350">
              <a:buAutoNum type="arabicPeriod"/>
            </a:pPr>
            <a:r>
              <a:rPr lang="ko-KR" altLang="en-US" dirty="0" smtClean="0"/>
              <a:t>파일로 출력</a:t>
            </a:r>
            <a:endParaRPr lang="en-US" altLang="ko-KR" dirty="0" smtClean="0"/>
          </a:p>
          <a:p>
            <a:pPr marL="1314450" lvl="2" indent="-514350">
              <a:buAutoNum type="arabicPeriod"/>
            </a:pPr>
            <a:r>
              <a:rPr lang="ko-KR" altLang="en-US" dirty="0" smtClean="0"/>
              <a:t>출력 파일 경로</a:t>
            </a:r>
            <a:endParaRPr lang="en-US" altLang="ko-KR" dirty="0" smtClean="0"/>
          </a:p>
          <a:p>
            <a:pPr marL="1314450" lvl="2" indent="-514350">
              <a:buAutoNum type="arabicPeriod"/>
            </a:pPr>
            <a:r>
              <a:rPr lang="ko-KR" altLang="en-US" dirty="0" smtClean="0"/>
              <a:t>출력 파일 이름</a:t>
            </a:r>
            <a:endParaRPr lang="en-US" altLang="ko-KR" dirty="0" smtClean="0"/>
          </a:p>
          <a:p>
            <a:pPr marL="1314450" lvl="2" indent="-514350">
              <a:buAutoNum type="arabicPeriod"/>
            </a:pPr>
            <a:r>
              <a:rPr lang="ko-KR" altLang="en-US" dirty="0" smtClean="0"/>
              <a:t>출력할 파일 프린터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프린터 설치 정보</a:t>
            </a:r>
            <a:r>
              <a:rPr lang="en-US" altLang="ko-KR" dirty="0" smtClean="0"/>
              <a:t>([Install] </a:t>
            </a:r>
            <a:r>
              <a:rPr lang="ko-KR" altLang="en-US" dirty="0" smtClean="0"/>
              <a:t>섹션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1314450" lvl="2" indent="-514350">
              <a:buAutoNum type="arabicPeriod"/>
            </a:pPr>
            <a:r>
              <a:rPr lang="en-US" altLang="ko-KR" dirty="0" smtClean="0"/>
              <a:t>Ps2pdf : PS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로 변환할 때 사용하는 </a:t>
            </a:r>
            <a:r>
              <a:rPr lang="en-US" altLang="ko-KR" dirty="0" smtClean="0"/>
              <a:t>converter </a:t>
            </a:r>
            <a:r>
              <a:rPr lang="ko-KR" altLang="en-US" dirty="0" smtClean="0"/>
              <a:t>설치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 설정된 </a:t>
            </a:r>
            <a:r>
              <a:rPr lang="en-US" altLang="ko-KR" dirty="0" smtClean="0"/>
              <a:t>gs952w32.exe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LGPL </a:t>
            </a:r>
            <a:r>
              <a:rPr lang="ko-KR" altLang="en-US" dirty="0" err="1" smtClean="0"/>
              <a:t>라이센서를</a:t>
            </a:r>
            <a:r>
              <a:rPr lang="ko-KR" altLang="en-US" dirty="0" smtClean="0"/>
              <a:t> 따르기 때문에 제거되어야 함</a:t>
            </a:r>
            <a:r>
              <a:rPr lang="en-US" altLang="ko-KR" dirty="0" smtClean="0"/>
              <a:t>)=&gt; </a:t>
            </a:r>
            <a:r>
              <a:rPr lang="en-US" altLang="ko-KR" dirty="0" err="1" smtClean="0"/>
              <a:t>CutePDF</a:t>
            </a:r>
            <a:r>
              <a:rPr lang="ko-KR" altLang="en-US" dirty="0" smtClean="0"/>
              <a:t>를 설치할 경우 자동으로 인터넷에서 다운받아 설치됨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 경우 사용자가 설치를 인지할 수 있음</a:t>
            </a:r>
            <a:r>
              <a:rPr lang="en-US" altLang="ko-KR" dirty="0" smtClean="0"/>
              <a:t>)</a:t>
            </a:r>
          </a:p>
          <a:p>
            <a:pPr marL="1314450" lvl="2" indent="-514350">
              <a:buAutoNum type="arabicPeriod"/>
            </a:pPr>
            <a:r>
              <a:rPr lang="en-US" altLang="ko-KR" dirty="0" smtClean="0"/>
              <a:t>Printer : </a:t>
            </a:r>
            <a:r>
              <a:rPr lang="ko-KR" altLang="en-US" dirty="0" smtClean="0"/>
              <a:t>파일 프린터 설치 정보</a:t>
            </a:r>
            <a:endParaRPr lang="en-US" altLang="ko-KR" dirty="0" smtClean="0"/>
          </a:p>
          <a:p>
            <a:pPr marL="1314450" lvl="2" indent="-514350"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VS2015</a:t>
            </a:r>
            <a:r>
              <a:rPr lang="ko-KR" altLang="en-US" dirty="0"/>
              <a:t> </a:t>
            </a:r>
            <a:r>
              <a:rPr lang="ko-KR" altLang="en-US" dirty="0" smtClean="0"/>
              <a:t>컴파일러를 사용했기 때문에 아래의 추가 라이브러리가 필요함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괄호는 디버그 모듈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vcruntime140.dll(vcruntime140d.dll)</a:t>
            </a:r>
          </a:p>
          <a:p>
            <a:pPr lvl="1"/>
            <a:r>
              <a:rPr lang="en-US" altLang="ko-KR" dirty="0" smtClean="0"/>
              <a:t>ucrtbase.dll(ucrtbased.dll)</a:t>
            </a:r>
          </a:p>
          <a:p>
            <a:r>
              <a:rPr lang="ko-KR" altLang="en-US" dirty="0" smtClean="0"/>
              <a:t>모듈 경로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아래의 경로로 복사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C:\Windows\System32</a:t>
            </a:r>
          </a:p>
          <a:p>
            <a:pPr lvl="2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플랫폼에 맞는 모듈 복사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C:\Windows\SysWOW64</a:t>
            </a:r>
          </a:p>
          <a:p>
            <a:pPr lvl="2">
              <a:buNone/>
            </a:pPr>
            <a:r>
              <a:rPr lang="en-US" altLang="ko-KR" dirty="0" smtClean="0"/>
              <a:t>: 64</a:t>
            </a:r>
            <a:r>
              <a:rPr lang="ko-KR" altLang="en-US" dirty="0" smtClean="0"/>
              <a:t>비트 운영체제의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 모듈 복사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 smtClean="0"/>
              <a:t>Distorm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명령어 코드 분석을 위해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상용 프로그램에 사용 가능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라이선스 문제 없음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err="1" smtClean="0">
                <a:sym typeface="Wingdings" pitchFamily="2" charset="2"/>
              </a:rPr>
              <a:t>CutePDF</a:t>
            </a:r>
            <a:r>
              <a:rPr lang="en-US" altLang="ko-KR" dirty="0" smtClean="0">
                <a:sym typeface="Wingdings" pitchFamily="2" charset="2"/>
              </a:rPr>
              <a:t>(PS </a:t>
            </a:r>
            <a:r>
              <a:rPr lang="ko-KR" altLang="en-US" dirty="0" smtClean="0">
                <a:sym typeface="Wingdings" pitchFamily="2" charset="2"/>
              </a:rPr>
              <a:t>생성</a:t>
            </a:r>
            <a:r>
              <a:rPr lang="en-US" altLang="ko-KR" dirty="0" smtClean="0">
                <a:sym typeface="Wingdings" pitchFamily="2" charset="2"/>
              </a:rPr>
              <a:t>, PDF </a:t>
            </a:r>
            <a:r>
              <a:rPr lang="ko-KR" altLang="en-US" dirty="0" smtClean="0">
                <a:sym typeface="Wingdings" pitchFamily="2" charset="2"/>
              </a:rPr>
              <a:t>파일 출력을 위해 </a:t>
            </a:r>
            <a:r>
              <a:rPr lang="en-US" altLang="ko-KR" dirty="0" err="1" smtClean="0">
                <a:sym typeface="Wingdings" pitchFamily="2" charset="2"/>
              </a:rPr>
              <a:t>GhostScript</a:t>
            </a:r>
            <a:r>
              <a:rPr lang="ko-KR" altLang="en-US" dirty="0" smtClean="0">
                <a:sym typeface="Wingdings" pitchFamily="2" charset="2"/>
              </a:rPr>
              <a:t>와 같은 컨버터 필요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PDF </a:t>
            </a:r>
            <a:r>
              <a:rPr lang="ko-KR" altLang="en-US" dirty="0" smtClean="0">
                <a:sym typeface="Wingdings" pitchFamily="2" charset="2"/>
              </a:rPr>
              <a:t>파일 출력을 위해 사용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상용 프로그램에 사용 가능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err="1" smtClean="0">
                <a:sym typeface="Wingdings" pitchFamily="2" charset="2"/>
              </a:rPr>
              <a:t>GhostScript</a:t>
            </a:r>
            <a:r>
              <a:rPr lang="en-US" altLang="ko-KR" dirty="0" smtClean="0">
                <a:sym typeface="Wingdings" pitchFamily="2" charset="2"/>
              </a:rPr>
              <a:t>(PS</a:t>
            </a:r>
            <a:r>
              <a:rPr lang="ko-KR" altLang="en-US" dirty="0" smtClean="0">
                <a:sym typeface="Wingdings" pitchFamily="2" charset="2"/>
              </a:rPr>
              <a:t>를 </a:t>
            </a:r>
            <a:r>
              <a:rPr lang="en-US" altLang="ko-KR" dirty="0" smtClean="0">
                <a:sym typeface="Wingdings" pitchFamily="2" charset="2"/>
              </a:rPr>
              <a:t>PDF</a:t>
            </a:r>
            <a:r>
              <a:rPr lang="ko-KR" altLang="en-US" dirty="0" smtClean="0">
                <a:sym typeface="Wingdings" pitchFamily="2" charset="2"/>
              </a:rPr>
              <a:t>로 변환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1"/>
            <a:r>
              <a:rPr lang="ko-KR" altLang="en-US" dirty="0" smtClean="0">
                <a:sym typeface="Wingdings" pitchFamily="2" charset="2"/>
              </a:rPr>
              <a:t>공개용 프로그램에만 사용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직접 설치하지 않고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CutePDF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설치 시 설치되도록 </a:t>
            </a:r>
            <a:r>
              <a:rPr lang="ko-KR" altLang="en-US" dirty="0" err="1" smtClean="0">
                <a:sym typeface="Wingdings" pitchFamily="2" charset="2"/>
              </a:rPr>
              <a:t>해야함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라이선스 문제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 순서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추가 모듈 복사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en-US" altLang="ko-KR" dirty="0" smtClean="0"/>
              <a:t>Vcruntime140(d).</a:t>
            </a:r>
            <a:r>
              <a:rPr lang="en-US" altLang="ko-KR" dirty="0" err="1" smtClean="0"/>
              <a:t>dll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ucrtbase</a:t>
            </a:r>
            <a:r>
              <a:rPr lang="en-US" altLang="ko-KR" dirty="0" smtClean="0"/>
              <a:t>(d).</a:t>
            </a:r>
            <a:r>
              <a:rPr lang="en-US" altLang="ko-KR" dirty="0" err="1" smtClean="0"/>
              <a:t>dll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개 또는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(64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파일을 지정된 경로로 복사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PrinterTester.exe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err="1" smtClean="0"/>
              <a:t>인젝션</a:t>
            </a:r>
            <a:r>
              <a:rPr lang="ko-KR" altLang="en-US" dirty="0" smtClean="0"/>
              <a:t> 방식 </a:t>
            </a:r>
            <a:r>
              <a:rPr lang="en-US" altLang="ko-KR" dirty="0" smtClean="0"/>
              <a:t>[ </a:t>
            </a:r>
            <a:r>
              <a:rPr lang="ko-KR" altLang="en-US" dirty="0" smtClean="0"/>
              <a:t>자동 </a:t>
            </a:r>
            <a:r>
              <a:rPr lang="en-US" altLang="ko-KR" dirty="0" smtClean="0"/>
              <a:t>] </a:t>
            </a:r>
            <a:r>
              <a:rPr lang="ko-KR" altLang="en-US" dirty="0" smtClean="0"/>
              <a:t>으로 설정</a:t>
            </a:r>
            <a:endParaRPr lang="en-US" altLang="ko-KR" dirty="0" smtClean="0"/>
          </a:p>
          <a:p>
            <a:pPr marL="1314450" lvl="2" indent="-514350">
              <a:buAutoNum type="arabicPeriod"/>
            </a:pPr>
            <a:r>
              <a:rPr lang="ko-KR" altLang="en-US" dirty="0" smtClean="0"/>
              <a:t>검은 출력 창에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프로세스 자동 </a:t>
            </a:r>
            <a:r>
              <a:rPr lang="ko-KR" altLang="en-US" dirty="0" err="1" smtClean="0"/>
              <a:t>인젝션</a:t>
            </a:r>
            <a:r>
              <a:rPr lang="ko-KR" altLang="en-US" dirty="0" smtClean="0"/>
              <a:t> 시작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1314450" lvl="2" indent="-514350">
              <a:buAutoNum type="arabicPeriod"/>
            </a:pPr>
            <a:r>
              <a:rPr lang="ko-KR" altLang="en-US" dirty="0" smtClean="0"/>
              <a:t>실행중인 모든 프로세스를 </a:t>
            </a:r>
            <a:r>
              <a:rPr lang="ko-KR" altLang="en-US" dirty="0" err="1" smtClean="0"/>
              <a:t>인젝션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 실행되는 프로세스를 </a:t>
            </a:r>
            <a:r>
              <a:rPr lang="ko-KR" altLang="en-US" dirty="0" err="1" smtClean="0"/>
              <a:t>인젝션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en-US" altLang="ko-KR" dirty="0" smtClean="0"/>
              <a:t>[ ] </a:t>
            </a:r>
            <a:r>
              <a:rPr lang="ko-KR" altLang="en-US" dirty="0" smtClean="0"/>
              <a:t>파일로 출력 설정</a:t>
            </a:r>
            <a:endParaRPr lang="en-US" altLang="ko-KR" dirty="0" smtClean="0"/>
          </a:p>
          <a:p>
            <a:pPr marL="1314450" lvl="2" indent="-514350">
              <a:buAutoNum type="arabicPeriod"/>
            </a:pPr>
            <a:r>
              <a:rPr lang="en-US" altLang="ko-KR" dirty="0" smtClean="0"/>
              <a:t>V </a:t>
            </a:r>
            <a:r>
              <a:rPr lang="ko-KR" altLang="en-US" dirty="0" smtClean="0"/>
              <a:t>표시가 됨을 확인</a:t>
            </a:r>
            <a:endParaRPr lang="en-US" altLang="ko-KR" dirty="0" smtClean="0"/>
          </a:p>
          <a:p>
            <a:pPr marL="1314450" lvl="2" indent="-514350">
              <a:buAutoNum type="arabicPeriod"/>
            </a:pPr>
            <a:r>
              <a:rPr lang="ko-KR" altLang="en-US" dirty="0" smtClean="0"/>
              <a:t>검은 출력 창에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파일로 출력하도록 설정한다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1314450" lvl="2" indent="-514350">
              <a:buAutoNum type="arabicPeriod"/>
            </a:pP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sz="2100" dirty="0" smtClean="0"/>
              <a:t>※ </a:t>
            </a:r>
            <a:r>
              <a:rPr lang="ko-KR" altLang="en-US" sz="2100" dirty="0" err="1" smtClean="0"/>
              <a:t>인젝션</a:t>
            </a:r>
            <a:r>
              <a:rPr lang="ko-KR" altLang="en-US" sz="2100" dirty="0" smtClean="0"/>
              <a:t> </a:t>
            </a:r>
            <a:r>
              <a:rPr lang="en-US" altLang="ko-KR" sz="2100" dirty="0" smtClean="0"/>
              <a:t>: </a:t>
            </a:r>
            <a:r>
              <a:rPr lang="ko-KR" altLang="en-US" sz="2100" dirty="0" smtClean="0"/>
              <a:t>프로세스에 </a:t>
            </a:r>
            <a:r>
              <a:rPr lang="en-US" altLang="ko-KR" sz="2100" dirty="0" smtClean="0"/>
              <a:t>DLL</a:t>
            </a:r>
            <a:r>
              <a:rPr lang="ko-KR" altLang="en-US" sz="2100" dirty="0" smtClean="0"/>
              <a:t>을 로딩 시키는 행위</a:t>
            </a:r>
            <a:endParaRPr lang="en-US" altLang="ko-KR" sz="2100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801</Words>
  <Application>Microsoft Office PowerPoint</Application>
  <PresentationFormat>화면 슬라이드 쇼(4:3)</PresentationFormat>
  <Paragraphs>124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프린터 후킹 모듈</vt:lpstr>
      <vt:lpstr>테스트 프로그램 UI 설명</vt:lpstr>
      <vt:lpstr>포함 기능</vt:lpstr>
      <vt:lpstr>모듈설명(1/3)</vt:lpstr>
      <vt:lpstr>모듈설명(2/3)</vt:lpstr>
      <vt:lpstr>모듈설명(3/3)</vt:lpstr>
      <vt:lpstr>추가 모듈</vt:lpstr>
      <vt:lpstr>외부 라이브러리</vt:lpstr>
      <vt:lpstr>동작 순서(1/3)</vt:lpstr>
      <vt:lpstr>동작 순서(2/3)</vt:lpstr>
      <vt:lpstr>동작 순서(3/3)</vt:lpstr>
      <vt:lpstr>문제 발생 조치 사항</vt:lpstr>
      <vt:lpstr>FAQ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19</cp:revision>
  <dcterms:created xsi:type="dcterms:W3CDTF">2020-07-21T01:25:36Z</dcterms:created>
  <dcterms:modified xsi:type="dcterms:W3CDTF">2020-07-21T08:24:35Z</dcterms:modified>
</cp:coreProperties>
</file>