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8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CFD0-AEC2-40EF-A5B2-543FBB4F8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000" dirty="0"/>
              <a:t>교량 안내 프로젝트 브리핑</a:t>
            </a:r>
            <a:br>
              <a:rPr lang="en-US" altLang="ko-KR" sz="4000" dirty="0"/>
            </a:br>
            <a:r>
              <a:rPr lang="en-US" altLang="ko-KR" sz="4000" dirty="0"/>
              <a:t>					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ver</a:t>
            </a:r>
            <a:r>
              <a:rPr lang="en-US" altLang="ko-KR" sz="2000" dirty="0"/>
              <a:t> : 2020/06/21)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778E3-9FBA-4826-8E63-052F69A80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  <a:endParaRPr lang="en-US" altLang="ko-KR" dirty="0"/>
          </a:p>
          <a:p>
            <a:pPr algn="r"/>
            <a:r>
              <a:rPr lang="en-US" altLang="ko-KR" dirty="0"/>
              <a:t>12151368 </a:t>
            </a:r>
            <a:r>
              <a:rPr lang="ko-KR" altLang="en-US" dirty="0"/>
              <a:t>김재연</a:t>
            </a:r>
          </a:p>
        </p:txBody>
      </p:sp>
    </p:spTree>
    <p:extLst>
      <p:ext uri="{BB962C8B-B14F-4D97-AF65-F5344CB8AC3E}">
        <p14:creationId xmlns:p14="http://schemas.microsoft.com/office/powerpoint/2010/main" val="389992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D17E-8F34-444C-825B-947831D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7352BF2-E50C-492E-9C20-93C5E4CF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8862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분류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화면 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B1EE649-D49F-40C8-9374-B9A25686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69108"/>
            <a:ext cx="5639503" cy="4027155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B9CB10C9-93BF-462B-BB52-0A7780511DEB}"/>
              </a:ext>
            </a:extLst>
          </p:cNvPr>
          <p:cNvSpPr txBox="1">
            <a:spLocks/>
          </p:cNvSpPr>
          <p:nvPr/>
        </p:nvSpPr>
        <p:spPr>
          <a:xfrm>
            <a:off x="7159361" y="2012814"/>
            <a:ext cx="3895492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선택한 타입의 교량 정보 출력</a:t>
            </a:r>
          </a:p>
        </p:txBody>
      </p:sp>
    </p:spTree>
    <p:extLst>
      <p:ext uri="{BB962C8B-B14F-4D97-AF65-F5344CB8AC3E}">
        <p14:creationId xmlns:p14="http://schemas.microsoft.com/office/powerpoint/2010/main" val="41333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24EF-DF21-4798-A4E3-D0F67D56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검색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BFBB852C-C184-49C2-8802-D92489CB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8328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Search-01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검색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22ABFF-43F0-4050-906D-0F42FF797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5919358" cy="3964340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4E63A1A-408F-4E57-8C6D-26872CEC76D8}"/>
              </a:ext>
            </a:extLst>
          </p:cNvPr>
          <p:cNvSpPr txBox="1">
            <a:spLocks/>
          </p:cNvSpPr>
          <p:nvPr/>
        </p:nvSpPr>
        <p:spPr>
          <a:xfrm>
            <a:off x="7437267" y="2012814"/>
            <a:ext cx="3303154" cy="323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교량검색을 위한 페이지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600" dirty="0"/>
              <a:t>지역</a:t>
            </a:r>
            <a:r>
              <a:rPr lang="en-US" altLang="ko-KR" sz="1600" dirty="0"/>
              <a:t>(</a:t>
            </a:r>
            <a:r>
              <a:rPr lang="ko-KR" altLang="en-US" sz="1600" dirty="0"/>
              <a:t>도</a:t>
            </a:r>
            <a:r>
              <a:rPr lang="en-US" altLang="ko-KR" sz="1600" dirty="0"/>
              <a:t>,</a:t>
            </a:r>
            <a:r>
              <a:rPr lang="ko-KR" altLang="en-US" sz="1600" dirty="0"/>
              <a:t>특별시</a:t>
            </a:r>
            <a:r>
              <a:rPr lang="en-US" altLang="ko-KR" sz="1600" dirty="0"/>
              <a:t>,</a:t>
            </a:r>
            <a:r>
              <a:rPr lang="ko-KR" altLang="en-US" sz="1600" dirty="0"/>
              <a:t>광역시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r>
              <a:rPr lang="ko-KR" altLang="en-US" sz="1600" dirty="0"/>
              <a:t>세부지역</a:t>
            </a:r>
            <a:r>
              <a:rPr lang="en-US" altLang="ko-KR" sz="1600" dirty="0"/>
              <a:t>(</a:t>
            </a:r>
            <a:r>
              <a:rPr lang="ko-KR" altLang="en-US" sz="1600" dirty="0"/>
              <a:t>시</a:t>
            </a:r>
            <a:r>
              <a:rPr lang="en-US" altLang="ko-KR" sz="1600" dirty="0"/>
              <a:t>) </a:t>
            </a:r>
          </a:p>
          <a:p>
            <a:pPr>
              <a:buFontTx/>
              <a:buChar char="-"/>
            </a:pPr>
            <a:r>
              <a:rPr lang="ko-KR" altLang="en-US" sz="1600" dirty="0"/>
              <a:t>교량 종류 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교량의 최소연장과 최대연장을 입력한후 검색을 누른다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연장 파트를 입력하지 </a:t>
            </a:r>
            <a:r>
              <a:rPr lang="ko-KR" altLang="en-US" sz="1400" dirty="0" err="1"/>
              <a:t>않을시에는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위의 조건으로만 검색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58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검색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2A5626B0-E710-4069-8860-A3CD1C5D5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6725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Search-02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검색결과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11B6AFA-1C8B-4421-9D05-D46CD87AD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947" y="1853753"/>
            <a:ext cx="5269561" cy="3973305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C6626CA-66CD-4C8D-AB36-799E8098C402}"/>
              </a:ext>
            </a:extLst>
          </p:cNvPr>
          <p:cNvSpPr txBox="1">
            <a:spLocks/>
          </p:cNvSpPr>
          <p:nvPr/>
        </p:nvSpPr>
        <p:spPr>
          <a:xfrm>
            <a:off x="6859876" y="2012814"/>
            <a:ext cx="4068100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검색한 내용의 교량 전부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2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세부 기술 설명</a:t>
            </a:r>
          </a:p>
        </p:txBody>
      </p:sp>
    </p:spTree>
    <p:extLst>
      <p:ext uri="{BB962C8B-B14F-4D97-AF65-F5344CB8AC3E}">
        <p14:creationId xmlns:p14="http://schemas.microsoft.com/office/powerpoint/2010/main" val="242863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데이터 베이스 내용</a:t>
            </a:r>
          </a:p>
        </p:txBody>
      </p:sp>
    </p:spTree>
    <p:extLst>
      <p:ext uri="{BB962C8B-B14F-4D97-AF65-F5344CB8AC3E}">
        <p14:creationId xmlns:p14="http://schemas.microsoft.com/office/powerpoint/2010/main" val="428795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30958-CB9E-4E2A-B845-2A6C9554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8406"/>
            <a:ext cx="8143877" cy="39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예시</a:t>
            </a:r>
            <a:r>
              <a:rPr lang="en-US" altLang="ko-KR" dirty="0"/>
              <a:t>(</a:t>
            </a:r>
            <a:r>
              <a:rPr lang="ko-KR" altLang="en-US" dirty="0"/>
              <a:t>전체 교량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E0868-9902-43CC-A4C6-11821E28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9379"/>
            <a:ext cx="4498486" cy="3268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FB84E-3FA0-48AF-9C76-EBD9F461532F}"/>
              </a:ext>
            </a:extLst>
          </p:cNvPr>
          <p:cNvSpPr txBox="1"/>
          <p:nvPr/>
        </p:nvSpPr>
        <p:spPr>
          <a:xfrm>
            <a:off x="6261652" y="2019379"/>
            <a:ext cx="40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- 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Number(String)  :   </a:t>
            </a:r>
            <a:r>
              <a:rPr lang="ko-KR" altLang="en-US" dirty="0"/>
              <a:t>교량 번호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facilityName</a:t>
            </a:r>
            <a:r>
              <a:rPr lang="en-US" altLang="ko-KR" dirty="0"/>
              <a:t>(String) : </a:t>
            </a:r>
            <a:r>
              <a:rPr lang="ko-KR" altLang="en-US" dirty="0"/>
              <a:t>교량 이름</a:t>
            </a:r>
            <a:endParaRPr lang="en-US" altLang="ko-KR" dirty="0"/>
          </a:p>
          <a:p>
            <a:r>
              <a:rPr lang="en-US" altLang="ko-KR" dirty="0"/>
              <a:t>- Address(String) : </a:t>
            </a:r>
            <a:r>
              <a:rPr lang="ko-KR" altLang="en-US" dirty="0"/>
              <a:t>교량 주소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bridgeFormat</a:t>
            </a:r>
            <a:r>
              <a:rPr lang="en-US" altLang="ko-KR" dirty="0"/>
              <a:t>(String) : </a:t>
            </a:r>
            <a:r>
              <a:rPr lang="ko-KR" altLang="en-US" dirty="0"/>
              <a:t>교량 세부형식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roadNum</a:t>
            </a:r>
            <a:r>
              <a:rPr lang="en-US" altLang="ko-KR" dirty="0"/>
              <a:t>(String) : </a:t>
            </a:r>
            <a:r>
              <a:rPr lang="ko-KR" altLang="en-US" dirty="0"/>
              <a:t>차로 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spanNum</a:t>
            </a:r>
            <a:r>
              <a:rPr lang="en-US" altLang="ko-KR" dirty="0"/>
              <a:t>(String) : </a:t>
            </a:r>
            <a:r>
              <a:rPr lang="ko-KR" altLang="en-US" dirty="0"/>
              <a:t>경간 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maxSpanNum</a:t>
            </a:r>
            <a:r>
              <a:rPr lang="en-US" altLang="ko-KR" dirty="0"/>
              <a:t>(String) : </a:t>
            </a:r>
            <a:r>
              <a:rPr lang="ko-KR" altLang="en-US" dirty="0"/>
              <a:t>최대 </a:t>
            </a:r>
            <a:r>
              <a:rPr lang="ko-KR" altLang="en-US" dirty="0" err="1"/>
              <a:t>경간수</a:t>
            </a:r>
            <a:endParaRPr lang="en-US" altLang="ko-KR" dirty="0"/>
          </a:p>
          <a:p>
            <a:r>
              <a:rPr lang="en-US" altLang="ko-KR" dirty="0"/>
              <a:t>- City(String) : 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- Province(String) : 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bridgeType</a:t>
            </a:r>
            <a:r>
              <a:rPr lang="en-US" altLang="ko-KR" dirty="0"/>
              <a:t>(String) : </a:t>
            </a:r>
            <a:r>
              <a:rPr lang="ko-KR" altLang="en-US" dirty="0"/>
              <a:t>교량 분류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1144"/>
            <a:ext cx="9603275" cy="1049235"/>
          </a:xfrm>
        </p:spPr>
        <p:txBody>
          <a:bodyPr/>
          <a:lstStyle/>
          <a:p>
            <a:r>
              <a:rPr lang="ko-KR" altLang="en-US" dirty="0"/>
              <a:t>세부 데이터 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FB84E-3FA0-48AF-9C76-EBD9F461532F}"/>
              </a:ext>
            </a:extLst>
          </p:cNvPr>
          <p:cNvSpPr txBox="1"/>
          <p:nvPr/>
        </p:nvSpPr>
        <p:spPr>
          <a:xfrm>
            <a:off x="6096000" y="1913337"/>
            <a:ext cx="403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- 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Proviname</a:t>
            </a:r>
            <a:r>
              <a:rPr lang="en-US" altLang="ko-KR" dirty="0"/>
              <a:t>(String) : 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brNum</a:t>
            </a:r>
            <a:r>
              <a:rPr lang="en-US" altLang="ko-KR" dirty="0"/>
              <a:t>(String) : </a:t>
            </a:r>
            <a:r>
              <a:rPr lang="ko-KR" altLang="en-US" dirty="0"/>
              <a:t>해당지역 교량 개수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B318A-CCBA-4D3B-A9B5-DA7FC594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69" y="2199375"/>
            <a:ext cx="4095072" cy="10492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86C14C-A011-45ED-9F94-E364415A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69" y="3747778"/>
            <a:ext cx="4095072" cy="934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D553E-5C1D-42DB-AEBE-19D987757582}"/>
              </a:ext>
            </a:extLst>
          </p:cNvPr>
          <p:cNvSpPr txBox="1"/>
          <p:nvPr/>
        </p:nvSpPr>
        <p:spPr>
          <a:xfrm>
            <a:off x="2256493" y="1800662"/>
            <a:ext cx="249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en-US" altLang="ko-KR" dirty="0" err="1"/>
              <a:t>provData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A7D93-7F46-4B57-9BFD-77D4C49A228A}"/>
              </a:ext>
            </a:extLst>
          </p:cNvPr>
          <p:cNvSpPr txBox="1"/>
          <p:nvPr/>
        </p:nvSpPr>
        <p:spPr>
          <a:xfrm>
            <a:off x="2359198" y="3334273"/>
            <a:ext cx="24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ko-KR" altLang="en-US" dirty="0"/>
              <a:t>강원도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5127-7E4D-423C-BC94-2C35D5624AA5}"/>
              </a:ext>
            </a:extLst>
          </p:cNvPr>
          <p:cNvSpPr txBox="1"/>
          <p:nvPr/>
        </p:nvSpPr>
        <p:spPr>
          <a:xfrm>
            <a:off x="6096000" y="3518939"/>
            <a:ext cx="40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- 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cityName</a:t>
            </a:r>
            <a:r>
              <a:rPr lang="en-US" altLang="ko-KR" dirty="0"/>
              <a:t>(String) : </a:t>
            </a:r>
            <a:r>
              <a:rPr lang="ko-KR" altLang="en-US" dirty="0"/>
              <a:t>해당 도의 시 이름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60502-2CEB-4BB5-86A2-B1D25B9C9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76" y="5047622"/>
            <a:ext cx="4070568" cy="943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9B0D86-3C55-48D9-991E-77B19D34678E}"/>
              </a:ext>
            </a:extLst>
          </p:cNvPr>
          <p:cNvSpPr txBox="1"/>
          <p:nvPr/>
        </p:nvSpPr>
        <p:spPr>
          <a:xfrm>
            <a:off x="2178484" y="4678290"/>
            <a:ext cx="31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en-US" altLang="ko-KR" dirty="0" err="1"/>
              <a:t>bridgeTypeData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1B149-3E58-49BD-B00E-883C63E66174}"/>
              </a:ext>
            </a:extLst>
          </p:cNvPr>
          <p:cNvSpPr txBox="1"/>
          <p:nvPr/>
        </p:nvSpPr>
        <p:spPr>
          <a:xfrm>
            <a:off x="6096000" y="4780489"/>
            <a:ext cx="403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- 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Type(string) : </a:t>
            </a:r>
            <a:r>
              <a:rPr lang="ko-KR" altLang="en-US" dirty="0"/>
              <a:t>교량 형식 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brNum</a:t>
            </a:r>
            <a:r>
              <a:rPr lang="en-US" altLang="ko-KR" dirty="0"/>
              <a:t>(Int) : </a:t>
            </a:r>
            <a:r>
              <a:rPr lang="ko-KR" altLang="en-US" dirty="0"/>
              <a:t>해당 교량 형식의 개수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기능별 코드</a:t>
            </a:r>
          </a:p>
        </p:txBody>
      </p:sp>
    </p:spTree>
    <p:extLst>
      <p:ext uri="{BB962C8B-B14F-4D97-AF65-F5344CB8AC3E}">
        <p14:creationId xmlns:p14="http://schemas.microsoft.com/office/powerpoint/2010/main" val="244394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5127-7E4D-423C-BC94-2C35D5624AA5}"/>
              </a:ext>
            </a:extLst>
          </p:cNvPr>
          <p:cNvSpPr txBox="1"/>
          <p:nvPr/>
        </p:nvSpPr>
        <p:spPr>
          <a:xfrm>
            <a:off x="8970345" y="5514814"/>
            <a:ext cx="40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드라이버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C89CA-31C1-423F-B55B-745757B8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70" y="4639236"/>
            <a:ext cx="3587612" cy="774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CAD65-AB01-4776-B025-B2C9DAF4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7" y="2085402"/>
            <a:ext cx="11370025" cy="266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7EAE0-7B7A-4046-85BC-E47ACCBE0BB9}"/>
              </a:ext>
            </a:extLst>
          </p:cNvPr>
          <p:cNvSpPr txBox="1"/>
          <p:nvPr/>
        </p:nvSpPr>
        <p:spPr>
          <a:xfrm>
            <a:off x="5410329" y="3260989"/>
            <a:ext cx="366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ko-KR" altLang="en-US" dirty="0"/>
              <a:t> </a:t>
            </a:r>
            <a:r>
              <a:rPr lang="en-US" altLang="ko-KR" dirty="0"/>
              <a:t>27017 </a:t>
            </a:r>
            <a:r>
              <a:rPr lang="ko-KR" altLang="en-US" dirty="0"/>
              <a:t>포트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3C673B-D237-4477-B352-CC73E40F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87" y="2422717"/>
            <a:ext cx="4694327" cy="1676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E2EB1C-D7CD-481D-B4DC-82D05443B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52" y="4344607"/>
            <a:ext cx="6088908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FDC8-8EE0-42AA-9858-AD239BC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4CD8-2C30-4D9E-A766-7B927C12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ko-KR" altLang="en-US" dirty="0"/>
              <a:t>화면 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화면 레이아웃</a:t>
            </a:r>
            <a:endParaRPr lang="en-US" altLang="ko-KR" dirty="0"/>
          </a:p>
          <a:p>
            <a:r>
              <a:rPr lang="ko-KR" altLang="en-US" dirty="0"/>
              <a:t>세부 기술 설명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데이터베이스 내용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기능별 코드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6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데이터 불러오기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7BD17-5619-4EE6-93D9-F7082446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76438"/>
            <a:ext cx="9060965" cy="266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53053-3309-4641-885E-50290BD3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65845"/>
            <a:ext cx="4740051" cy="20042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CFF647-C68E-466B-A279-46758D589D85}"/>
              </a:ext>
            </a:extLst>
          </p:cNvPr>
          <p:cNvSpPr txBox="1"/>
          <p:nvPr/>
        </p:nvSpPr>
        <p:spPr>
          <a:xfrm>
            <a:off x="6512988" y="2644632"/>
            <a:ext cx="454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WPF</a:t>
            </a:r>
            <a:r>
              <a:rPr lang="ko-KR" altLang="en-US" dirty="0"/>
              <a:t>데이터베이스의 </a:t>
            </a:r>
            <a:r>
              <a:rPr lang="en-US" altLang="ko-KR" dirty="0" err="1"/>
              <a:t>provinceData</a:t>
            </a:r>
            <a:r>
              <a:rPr lang="en-US" altLang="ko-KR" dirty="0"/>
              <a:t> Collection</a:t>
            </a:r>
            <a:r>
              <a:rPr lang="ko-KR" altLang="en-US" dirty="0"/>
              <a:t>으로 접속후에 </a:t>
            </a:r>
            <a:endParaRPr lang="en-US" altLang="ko-KR" dirty="0"/>
          </a:p>
          <a:p>
            <a:r>
              <a:rPr lang="en-US" altLang="ko-KR" dirty="0"/>
              <a:t>Collection </a:t>
            </a:r>
            <a:r>
              <a:rPr lang="ko-KR" altLang="en-US" dirty="0"/>
              <a:t>내의 모든 데이터를 가져와서 </a:t>
            </a:r>
            <a:r>
              <a:rPr lang="en-US" altLang="ko-KR" dirty="0" err="1"/>
              <a:t>datagrid</a:t>
            </a:r>
            <a:r>
              <a:rPr lang="en-US" altLang="ko-KR" dirty="0"/>
              <a:t>(</a:t>
            </a:r>
            <a:r>
              <a:rPr lang="en-US" altLang="ko-KR" dirty="0" err="1"/>
              <a:t>korea</a:t>
            </a:r>
            <a:r>
              <a:rPr lang="en-US" altLang="ko-KR" dirty="0"/>
              <a:t>) </a:t>
            </a:r>
            <a:r>
              <a:rPr lang="ko-KR" altLang="en-US" dirty="0"/>
              <a:t>에 출력해준다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4F9FD-3FF8-4DCA-8304-B27C70EC2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578211"/>
            <a:ext cx="2180553" cy="1475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CDD8B8-B15B-4C4F-81EA-E07BCE850C9D}"/>
              </a:ext>
            </a:extLst>
          </p:cNvPr>
          <p:cNvSpPr txBox="1"/>
          <p:nvPr/>
        </p:nvSpPr>
        <p:spPr>
          <a:xfrm>
            <a:off x="3821604" y="5038208"/>
            <a:ext cx="39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provData</a:t>
            </a:r>
            <a:r>
              <a:rPr lang="en-US" altLang="ko-KR" dirty="0"/>
              <a:t> </a:t>
            </a:r>
            <a:r>
              <a:rPr lang="ko-KR" altLang="en-US" dirty="0"/>
              <a:t>클래스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297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MainWindow.xaml.cs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1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변수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-MainWindow.xaml.cs,,</a:t>
            </a:r>
            <a:r>
              <a:rPr lang="en-US" altLang="ko-KR" sz="1400" dirty="0" err="1"/>
              <a:t>Region.xaml.cs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76DFA-87CF-44C9-8DAE-8C7718EB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31" y="1972081"/>
            <a:ext cx="4419983" cy="853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E065E-7B67-4791-B669-66B272A16BF5}"/>
              </a:ext>
            </a:extLst>
          </p:cNvPr>
          <p:cNvSpPr txBox="1"/>
          <p:nvPr/>
        </p:nvSpPr>
        <p:spPr>
          <a:xfrm>
            <a:off x="6183642" y="1972081"/>
            <a:ext cx="416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MainWindow.xaml.cs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다른 페이지 이동시 파라미터에 이미지 파일경로 </a:t>
            </a:r>
            <a:r>
              <a:rPr lang="en-US" altLang="ko-KR" sz="1400" dirty="0"/>
              <a:t>string</a:t>
            </a:r>
            <a:r>
              <a:rPr lang="ko-KR" altLang="en-US" sz="1400" dirty="0"/>
              <a:t>과 해당 지역 이름을 같이 넘긴다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03D94-BA60-4493-B1A1-F1BF80EA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943922"/>
            <a:ext cx="5274953" cy="3259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4B2B81-92FF-4DD1-B2E9-763CAE285C7F}"/>
              </a:ext>
            </a:extLst>
          </p:cNvPr>
          <p:cNvSpPr txBox="1"/>
          <p:nvPr/>
        </p:nvSpPr>
        <p:spPr>
          <a:xfrm>
            <a:off x="6803181" y="2943922"/>
            <a:ext cx="4166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Region.xaml.cs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이동한 쪽의 코드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MainWindow.xaml</a:t>
            </a:r>
            <a:r>
              <a:rPr lang="ko-KR" altLang="en-US" sz="1400" dirty="0"/>
              <a:t>에서 넘어온 값 </a:t>
            </a:r>
            <a:r>
              <a:rPr lang="en-US" altLang="ko-KR" sz="1400" dirty="0"/>
              <a:t>“/image/</a:t>
            </a:r>
            <a:r>
              <a:rPr lang="ko-KR" altLang="en-US" sz="1400" dirty="0"/>
              <a:t>강원도</a:t>
            </a:r>
            <a:r>
              <a:rPr lang="en-US" altLang="ko-KR" sz="1400" dirty="0"/>
              <a:t>.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, </a:t>
            </a:r>
            <a:r>
              <a:rPr lang="ko-KR" altLang="en-US" sz="1400" dirty="0"/>
              <a:t>강원도</a:t>
            </a:r>
            <a:r>
              <a:rPr lang="en-US" altLang="ko-KR" sz="1400" dirty="0"/>
              <a:t>” </a:t>
            </a:r>
            <a:r>
              <a:rPr lang="ko-KR" altLang="en-US" sz="1400" dirty="0"/>
              <a:t>값을 </a:t>
            </a:r>
            <a:r>
              <a:rPr lang="en-US" altLang="ko-KR" sz="1400" dirty="0"/>
              <a:t> </a:t>
            </a:r>
            <a:r>
              <a:rPr lang="ko-KR" altLang="en-US" sz="1400" dirty="0"/>
              <a:t>쉼표 단위로 잘라서 해당 지역의 이미지를 </a:t>
            </a:r>
            <a:r>
              <a:rPr lang="en-US" altLang="ko-KR" sz="1400" dirty="0" err="1"/>
              <a:t>Bitmapimage</a:t>
            </a:r>
            <a:r>
              <a:rPr lang="en-US" altLang="ko-KR" sz="1400" dirty="0"/>
              <a:t> </a:t>
            </a:r>
            <a:r>
              <a:rPr lang="ko-KR" altLang="en-US" sz="1400" dirty="0"/>
              <a:t>리소스로 전달함으로 해당 이미지를 가져온다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강원도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을 통해 데이터베이스에서 해당 지역의 시 정보와 그에 따른 교량 개수를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datagrid</a:t>
            </a:r>
            <a:r>
              <a:rPr lang="ko-KR" altLang="en-US" sz="1400" dirty="0"/>
              <a:t>에 출력한다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995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Graph.xaml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CC92E-6C25-4196-92F2-1F5D5464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2034290"/>
            <a:ext cx="3878916" cy="60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B6EEC-9DEB-4D99-87C4-7F22E57A65EC}"/>
              </a:ext>
            </a:extLst>
          </p:cNvPr>
          <p:cNvSpPr txBox="1"/>
          <p:nvPr/>
        </p:nvSpPr>
        <p:spPr>
          <a:xfrm>
            <a:off x="5258057" y="2034290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Toolkit</a:t>
            </a:r>
            <a:r>
              <a:rPr lang="ko-KR" altLang="en-US" sz="1400" dirty="0"/>
              <a:t> 다운로드 후 참조 추가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2CCAA-932B-44C6-BD83-9A633A1E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1" y="2859404"/>
            <a:ext cx="6210744" cy="2299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343475-B255-4269-8E71-842CAACAE7D9}"/>
              </a:ext>
            </a:extLst>
          </p:cNvPr>
          <p:cNvSpPr txBox="1"/>
          <p:nvPr/>
        </p:nvSpPr>
        <p:spPr>
          <a:xfrm>
            <a:off x="7589885" y="2859404"/>
            <a:ext cx="3464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DVC</a:t>
            </a:r>
            <a:r>
              <a:rPr lang="ko-KR" altLang="en-US" sz="1400" dirty="0"/>
              <a:t>라는 이름으로 </a:t>
            </a:r>
            <a:r>
              <a:rPr lang="en-US" altLang="ko-KR" sz="1400" dirty="0"/>
              <a:t>chart</a:t>
            </a:r>
            <a:r>
              <a:rPr lang="ko-KR" altLang="en-US" sz="1400" dirty="0"/>
              <a:t>를 사용할 수 있는 헤더를 추가한다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bridgeCollection</a:t>
            </a:r>
            <a:r>
              <a:rPr lang="ko-KR" altLang="en-US" sz="1400" dirty="0"/>
              <a:t>에 저장된 데이터를 </a:t>
            </a:r>
            <a:r>
              <a:rPr lang="en-US" altLang="ko-KR" sz="1400" dirty="0"/>
              <a:t>chart</a:t>
            </a:r>
            <a:r>
              <a:rPr lang="ko-KR" altLang="en-US" sz="1400" dirty="0"/>
              <a:t>로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007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Graph.xaml.cs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D03743-1BC4-40D4-A7C2-D79DA12F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" y="1916002"/>
            <a:ext cx="8480968" cy="4250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57C600-6B6F-46A4-BF0A-D5CA66B9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55" y="1916002"/>
            <a:ext cx="2263336" cy="139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8A23CD-1744-4C37-B32D-508BE99E3F40}"/>
              </a:ext>
            </a:extLst>
          </p:cNvPr>
          <p:cNvSpPr txBox="1"/>
          <p:nvPr/>
        </p:nvSpPr>
        <p:spPr>
          <a:xfrm>
            <a:off x="9160355" y="3547418"/>
            <a:ext cx="2263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베이스에서 교량 형식별로 분류 한 후에 </a:t>
            </a:r>
            <a:r>
              <a:rPr lang="en-US" altLang="ko-KR" sz="1400" dirty="0" err="1"/>
              <a:t>bridgeCollection</a:t>
            </a:r>
            <a:r>
              <a:rPr lang="ko-KR" altLang="en-US" sz="1400" dirty="0"/>
              <a:t>에 해당 내용을 담는다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82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DA584-1787-4E9B-B830-83456FC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2053471"/>
            <a:ext cx="8634208" cy="275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6D0D0-1C69-4BAA-8B33-F261789A0FAC}"/>
              </a:ext>
            </a:extLst>
          </p:cNvPr>
          <p:cNvSpPr txBox="1"/>
          <p:nvPr/>
        </p:nvSpPr>
        <p:spPr>
          <a:xfrm>
            <a:off x="1379140" y="5462611"/>
            <a:ext cx="967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comboBox</a:t>
            </a:r>
            <a:r>
              <a:rPr lang="ko-KR" altLang="en-US" sz="1400" dirty="0"/>
              <a:t>이용</a:t>
            </a:r>
            <a:r>
              <a:rPr lang="en-US" altLang="ko-KR" sz="1400" dirty="0"/>
              <a:t>=&gt; </a:t>
            </a:r>
            <a:r>
              <a:rPr lang="ko-KR" altLang="en-US" sz="1400" dirty="0"/>
              <a:t>세부지역의 </a:t>
            </a:r>
            <a:r>
              <a:rPr lang="en-US" altLang="ko-KR" sz="1400" dirty="0" err="1"/>
              <a:t>comboBox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아이템은 지역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의 내용에 따라 결정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selectionChanged</a:t>
            </a:r>
            <a:r>
              <a:rPr lang="ko-KR" altLang="en-US" sz="1400" dirty="0"/>
              <a:t> 이용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AAAFA-3704-4A1C-AE3A-2BCBF054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1" y="4912571"/>
            <a:ext cx="764352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071EDD-CB52-47AA-BCEE-9EA6A8F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84980"/>
            <a:ext cx="3955123" cy="416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E3093-8F76-462A-96DF-DCD8F0ACCE70}"/>
              </a:ext>
            </a:extLst>
          </p:cNvPr>
          <p:cNvSpPr txBox="1"/>
          <p:nvPr/>
        </p:nvSpPr>
        <p:spPr>
          <a:xfrm>
            <a:off x="5406702" y="1963944"/>
            <a:ext cx="564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지역 파트의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가 활성화 되면 데이터 베이스에서 해당 지역의 시 정보를 가져온다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세부지역 파트의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에 아이템 동적으로 추가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다른 지역이 다시 선택되면 그 전의 내용을 초기화 해준다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5026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E3093-8F76-462A-96DF-DCD8F0ACCE70}"/>
              </a:ext>
            </a:extLst>
          </p:cNvPr>
          <p:cNvSpPr txBox="1"/>
          <p:nvPr/>
        </p:nvSpPr>
        <p:spPr>
          <a:xfrm>
            <a:off x="6490067" y="1968417"/>
            <a:ext cx="4166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버튼클릭 이벤트 발생시 각각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의 내용과 교량 연장의 값들을 가져와서 </a:t>
            </a:r>
            <a:r>
              <a:rPr lang="en-US" altLang="ko-KR" sz="1400" dirty="0"/>
              <a:t>string </a:t>
            </a:r>
            <a:r>
              <a:rPr lang="ko-KR" altLang="en-US" sz="1400" dirty="0"/>
              <a:t>형식으로 구성한후에 리스트 페이지로 넘긴다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75A1D-5E7D-4710-85D0-2C5D19F0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39" y="1968417"/>
            <a:ext cx="5516226" cy="40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Search_list.xaml.cs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DC3D4F-8127-480B-A544-283EDA4A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1853754"/>
            <a:ext cx="5342083" cy="422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A6F71-3160-4F36-B2CA-6035B372A156}"/>
              </a:ext>
            </a:extLst>
          </p:cNvPr>
          <p:cNvSpPr txBox="1"/>
          <p:nvPr/>
        </p:nvSpPr>
        <p:spPr>
          <a:xfrm>
            <a:off x="6804592" y="2043457"/>
            <a:ext cx="4166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Search_list.xaml.cs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Search.xaml.cs</a:t>
            </a:r>
            <a:r>
              <a:rPr lang="ko-KR" altLang="en-US" sz="1400" dirty="0"/>
              <a:t>에서 받아온 값을 재구성해서 </a:t>
            </a:r>
            <a:r>
              <a:rPr lang="en-US" altLang="ko-KR" sz="1400" dirty="0"/>
              <a:t>filter</a:t>
            </a:r>
            <a:r>
              <a:rPr lang="ko-KR" altLang="en-US" sz="1400" dirty="0"/>
              <a:t>의 비교조건을 생성한다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도</a:t>
            </a:r>
            <a:r>
              <a:rPr lang="en-US" altLang="ko-KR" sz="1400" dirty="0"/>
              <a:t>, </a:t>
            </a:r>
            <a:r>
              <a:rPr lang="ko-KR" altLang="en-US" sz="1400" dirty="0"/>
              <a:t>시</a:t>
            </a:r>
            <a:r>
              <a:rPr lang="en-US" altLang="ko-KR" sz="1400" dirty="0"/>
              <a:t>,</a:t>
            </a:r>
            <a:r>
              <a:rPr lang="ko-KR" altLang="en-US" sz="1400" dirty="0"/>
              <a:t>교량형식 먼저 확인하고 </a:t>
            </a:r>
            <a:r>
              <a:rPr lang="en-US" altLang="ko-KR" sz="1400" dirty="0"/>
              <a:t>foreach</a:t>
            </a:r>
            <a:r>
              <a:rPr lang="ko-KR" altLang="en-US" sz="1400" dirty="0"/>
              <a:t>문에서 최소 연장과 최대연장을 비교해 조건에 적합하다면 </a:t>
            </a:r>
            <a:r>
              <a:rPr lang="en-US" altLang="ko-KR" sz="1400" dirty="0" err="1"/>
              <a:t>stackPanel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stackpanelList</a:t>
            </a:r>
            <a:r>
              <a:rPr lang="en-US" altLang="ko-KR" sz="1400" dirty="0"/>
              <a:t>)</a:t>
            </a:r>
            <a:r>
              <a:rPr lang="ko-KR" altLang="en-US" sz="1400" dirty="0"/>
              <a:t>에 동적으로 추가 시킨다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화면 구조</a:t>
            </a:r>
          </a:p>
        </p:txBody>
      </p:sp>
    </p:spTree>
    <p:extLst>
      <p:ext uri="{BB962C8B-B14F-4D97-AF65-F5344CB8AC3E}">
        <p14:creationId xmlns:p14="http://schemas.microsoft.com/office/powerpoint/2010/main" val="93368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FAB9-3B75-47C8-AE91-4DDF4000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세부 화면 구조</a:t>
            </a:r>
          </a:p>
        </p:txBody>
      </p:sp>
    </p:spTree>
    <p:extLst>
      <p:ext uri="{BB962C8B-B14F-4D97-AF65-F5344CB8AC3E}">
        <p14:creationId xmlns:p14="http://schemas.microsoft.com/office/powerpoint/2010/main" val="3664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2F1C9-108A-41EE-8DE3-9246E39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D2F13E7-D7B5-4453-A968-639DA6274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3920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Main-01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9B84BC-478D-4F8C-BF0D-3D0C377D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566" y="2097341"/>
            <a:ext cx="1963269" cy="30972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검색화면</a:t>
            </a:r>
            <a:r>
              <a:rPr lang="en-US" altLang="ko-KR" dirty="0"/>
              <a:t>(Search-01)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AFD091-BC84-4FC7-AFE7-D48AFD66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254021" cy="406793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B7EF-4970-4B16-919E-917A98F6A19E}"/>
              </a:ext>
            </a:extLst>
          </p:cNvPr>
          <p:cNvCxnSpPr>
            <a:cxnSpLocks/>
          </p:cNvCxnSpPr>
          <p:nvPr/>
        </p:nvCxnSpPr>
        <p:spPr>
          <a:xfrm>
            <a:off x="6554605" y="2208399"/>
            <a:ext cx="2445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23C569-F1D8-4D06-84B0-0CB75DD5CAE0}"/>
              </a:ext>
            </a:extLst>
          </p:cNvPr>
          <p:cNvCxnSpPr>
            <a:cxnSpLocks/>
          </p:cNvCxnSpPr>
          <p:nvPr/>
        </p:nvCxnSpPr>
        <p:spPr>
          <a:xfrm>
            <a:off x="4078589" y="2208399"/>
            <a:ext cx="4921976" cy="543766"/>
          </a:xfrm>
          <a:prstGeom prst="bentConnector3">
            <a:avLst>
              <a:gd name="adj1" fmla="val -4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B6CF1B5-D29F-459A-94B6-CA3BAE51114F}"/>
              </a:ext>
            </a:extLst>
          </p:cNvPr>
          <p:cNvCxnSpPr>
            <a:cxnSpLocks/>
          </p:cNvCxnSpPr>
          <p:nvPr/>
        </p:nvCxnSpPr>
        <p:spPr>
          <a:xfrm>
            <a:off x="1792941" y="2208398"/>
            <a:ext cx="7207624" cy="1332661"/>
          </a:xfrm>
          <a:prstGeom prst="bentConnector3">
            <a:avLst>
              <a:gd name="adj1" fmla="val -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33D85BF-DBC6-4ED8-95BD-9ADBD2CB7BC2}"/>
              </a:ext>
            </a:extLst>
          </p:cNvPr>
          <p:cNvCxnSpPr>
            <a:cxnSpLocks/>
          </p:cNvCxnSpPr>
          <p:nvPr/>
        </p:nvCxnSpPr>
        <p:spPr>
          <a:xfrm>
            <a:off x="5396753" y="4234423"/>
            <a:ext cx="3603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C8613D4-06BF-4544-A11C-0E8BE4546751}"/>
              </a:ext>
            </a:extLst>
          </p:cNvPr>
          <p:cNvCxnSpPr>
            <a:cxnSpLocks/>
          </p:cNvCxnSpPr>
          <p:nvPr/>
        </p:nvCxnSpPr>
        <p:spPr>
          <a:xfrm>
            <a:off x="3244871" y="4655905"/>
            <a:ext cx="5755694" cy="271883"/>
          </a:xfrm>
          <a:prstGeom prst="bentConnector3">
            <a:avLst>
              <a:gd name="adj1" fmla="val 1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901BD04-2488-4DB7-B50B-92767F049038}"/>
              </a:ext>
            </a:extLst>
          </p:cNvPr>
          <p:cNvCxnSpPr>
            <a:cxnSpLocks/>
          </p:cNvCxnSpPr>
          <p:nvPr/>
        </p:nvCxnSpPr>
        <p:spPr>
          <a:xfrm>
            <a:off x="4294094" y="5659812"/>
            <a:ext cx="4706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DE71C8F-BA46-442B-BA27-E4C8A0D86ED5}"/>
              </a:ext>
            </a:extLst>
          </p:cNvPr>
          <p:cNvCxnSpPr>
            <a:cxnSpLocks/>
          </p:cNvCxnSpPr>
          <p:nvPr/>
        </p:nvCxnSpPr>
        <p:spPr>
          <a:xfrm flipV="1">
            <a:off x="1792941" y="5226424"/>
            <a:ext cx="7207624" cy="297449"/>
          </a:xfrm>
          <a:prstGeom prst="bentConnector3">
            <a:avLst>
              <a:gd name="adj1" fmla="val 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157768B7-C669-4BAE-BCE7-4B4AE2E036EA}"/>
              </a:ext>
            </a:extLst>
          </p:cNvPr>
          <p:cNvSpPr txBox="1">
            <a:spLocks/>
          </p:cNvSpPr>
          <p:nvPr/>
        </p:nvSpPr>
        <p:spPr>
          <a:xfrm>
            <a:off x="9001249" y="2625441"/>
            <a:ext cx="2186703" cy="400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그래프화면</a:t>
            </a:r>
            <a:r>
              <a:rPr lang="en-US" altLang="ko-KR" dirty="0"/>
              <a:t>(Category-01)</a:t>
            </a:r>
            <a:endParaRPr lang="ko-KR" altLang="en-US" dirty="0"/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B730160-9C7C-43EE-9952-678353DBD017}"/>
              </a:ext>
            </a:extLst>
          </p:cNvPr>
          <p:cNvSpPr txBox="1">
            <a:spLocks/>
          </p:cNvSpPr>
          <p:nvPr/>
        </p:nvSpPr>
        <p:spPr>
          <a:xfrm>
            <a:off x="9001250" y="3423865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지도화면</a:t>
            </a:r>
            <a:r>
              <a:rPr lang="en-US" altLang="ko-KR" dirty="0"/>
              <a:t>(Region-01)</a:t>
            </a:r>
            <a:endParaRPr lang="ko-KR" altLang="en-US" dirty="0"/>
          </a:p>
        </p:txBody>
      </p:sp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63135194-F6D3-4DA9-99E5-D1D808DF908F}"/>
              </a:ext>
            </a:extLst>
          </p:cNvPr>
          <p:cNvSpPr txBox="1">
            <a:spLocks/>
          </p:cNvSpPr>
          <p:nvPr/>
        </p:nvSpPr>
        <p:spPr>
          <a:xfrm>
            <a:off x="9001249" y="4061830"/>
            <a:ext cx="2186704" cy="375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그래프화면</a:t>
            </a:r>
            <a:r>
              <a:rPr lang="en-US" altLang="ko-KR" dirty="0"/>
              <a:t>(Category-01)</a:t>
            </a:r>
            <a:endParaRPr lang="ko-KR" altLang="en-US" dirty="0"/>
          </a:p>
        </p:txBody>
      </p: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BBCA07-359A-49FC-BCE2-96352A8DEA4C}"/>
              </a:ext>
            </a:extLst>
          </p:cNvPr>
          <p:cNvSpPr txBox="1">
            <a:spLocks/>
          </p:cNvSpPr>
          <p:nvPr/>
        </p:nvSpPr>
        <p:spPr>
          <a:xfrm>
            <a:off x="9000565" y="4807441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지도화면</a:t>
            </a:r>
            <a:r>
              <a:rPr lang="en-US" altLang="ko-KR" dirty="0"/>
              <a:t>(Region-01)</a:t>
            </a:r>
            <a:endParaRPr lang="ko-KR" altLang="en-US" dirty="0"/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C9E925D4-9D37-4586-A7D2-0BC999894D0C}"/>
              </a:ext>
            </a:extLst>
          </p:cNvPr>
          <p:cNvSpPr txBox="1">
            <a:spLocks/>
          </p:cNvSpPr>
          <p:nvPr/>
        </p:nvSpPr>
        <p:spPr>
          <a:xfrm>
            <a:off x="9036766" y="5109161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홈 화면</a:t>
            </a:r>
            <a:r>
              <a:rPr lang="en-US" altLang="ko-KR" dirty="0"/>
              <a:t>(Main-01)</a:t>
            </a:r>
            <a:endParaRPr lang="ko-KR" altLang="en-US" dirty="0"/>
          </a:p>
        </p:txBody>
      </p: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ED7C9785-A500-46FD-A9F7-FA96DD236F7B}"/>
              </a:ext>
            </a:extLst>
          </p:cNvPr>
          <p:cNvSpPr txBox="1">
            <a:spLocks/>
          </p:cNvSpPr>
          <p:nvPr/>
        </p:nvSpPr>
        <p:spPr>
          <a:xfrm>
            <a:off x="9036766" y="5531318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3110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BE09-A1F9-41EE-8E15-E5FCCC78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0ADEEA8-CD3E-4A8C-9F2E-C830EA3B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19738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8BA2C3D-082A-4326-B929-D2C467EC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312511" cy="3954636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F87F206-5D51-435B-8CF3-41AC3DFFB07E}"/>
              </a:ext>
            </a:extLst>
          </p:cNvPr>
          <p:cNvSpPr txBox="1">
            <a:spLocks/>
          </p:cNvSpPr>
          <p:nvPr/>
        </p:nvSpPr>
        <p:spPr>
          <a:xfrm>
            <a:off x="7933765" y="2627280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특정 지역 클릭 시 세부 상황으로 이동</a:t>
            </a:r>
            <a:r>
              <a:rPr lang="en-US" altLang="ko-KR" dirty="0"/>
              <a:t>(Region-02)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ECF710-39F3-4E3D-B90F-25656FE3E4F5}"/>
              </a:ext>
            </a:extLst>
          </p:cNvPr>
          <p:cNvCxnSpPr>
            <a:cxnSpLocks/>
          </p:cNvCxnSpPr>
          <p:nvPr/>
        </p:nvCxnSpPr>
        <p:spPr>
          <a:xfrm>
            <a:off x="4501688" y="2943505"/>
            <a:ext cx="3432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51CC81-10E6-43E0-889D-B70F93B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37A3998-2AFE-4469-AE3F-11DF2346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0483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E99890-4514-4ED7-90C9-CEDC32AD12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BAF09E-AB2C-44BF-A537-6F063743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9" y="1864194"/>
            <a:ext cx="5288280" cy="387437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FEA0DD-C12E-4358-BD42-9569F6C46915}"/>
              </a:ext>
            </a:extLst>
          </p:cNvPr>
          <p:cNvCxnSpPr>
            <a:cxnSpLocks/>
          </p:cNvCxnSpPr>
          <p:nvPr/>
        </p:nvCxnSpPr>
        <p:spPr>
          <a:xfrm flipV="1">
            <a:off x="5790040" y="2274636"/>
            <a:ext cx="1978921" cy="522352"/>
          </a:xfrm>
          <a:prstGeom prst="bentConnector3">
            <a:avLst>
              <a:gd name="adj1" fmla="val -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E9EBB13B-F8A6-4073-B530-8FCF6B063206}"/>
              </a:ext>
            </a:extLst>
          </p:cNvPr>
          <p:cNvSpPr txBox="1">
            <a:spLocks/>
          </p:cNvSpPr>
          <p:nvPr/>
        </p:nvSpPr>
        <p:spPr>
          <a:xfrm>
            <a:off x="7768961" y="2023624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리스트의 시 명 클릭 시 해당 지역의 교량 정보 페이지로 이동</a:t>
            </a:r>
            <a:r>
              <a:rPr lang="en-US" altLang="ko-KR" dirty="0"/>
              <a:t>(Region-02)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80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F0F4C9-B55F-4030-8E1D-61EBD9D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F9DDFAC-4CFC-46F9-89DD-F00F0347A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05657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BD9C1C8-2B01-4A51-9307-E205F014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3"/>
            <a:ext cx="5361597" cy="4008803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521F82B-2A2D-400E-9A36-6A09869D3CA3}"/>
              </a:ext>
            </a:extLst>
          </p:cNvPr>
          <p:cNvSpPr txBox="1">
            <a:spLocks/>
          </p:cNvSpPr>
          <p:nvPr/>
        </p:nvSpPr>
        <p:spPr>
          <a:xfrm>
            <a:off x="7087643" y="2095341"/>
            <a:ext cx="3967209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선택한 지역의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교량 정보를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EC54-68AC-47AA-AC35-8BDBC4C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DEC584-D6B6-43EE-86F6-B997098F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7564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분류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AF6BA82-E40E-4AFC-AF07-3D13943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379527" cy="399763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6C357CE-5DCF-4A11-A483-6A9DD6DB9E17}"/>
              </a:ext>
            </a:extLst>
          </p:cNvPr>
          <p:cNvCxnSpPr>
            <a:cxnSpLocks/>
          </p:cNvCxnSpPr>
          <p:nvPr/>
        </p:nvCxnSpPr>
        <p:spPr>
          <a:xfrm flipV="1">
            <a:off x="5841645" y="2507718"/>
            <a:ext cx="1978921" cy="522352"/>
          </a:xfrm>
          <a:prstGeom prst="bentConnector3">
            <a:avLst>
              <a:gd name="adj1" fmla="val -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DCC8854-A39F-4F98-9D97-1DF91C34FD9E}"/>
              </a:ext>
            </a:extLst>
          </p:cNvPr>
          <p:cNvSpPr txBox="1">
            <a:spLocks/>
          </p:cNvSpPr>
          <p:nvPr/>
        </p:nvSpPr>
        <p:spPr>
          <a:xfrm>
            <a:off x="7820566" y="2256706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리스트의 교량 타입 클릭 시 해당 타입의 교량 정보 페이지로 이동</a:t>
            </a:r>
            <a:r>
              <a:rPr lang="en-US" altLang="ko-KR" dirty="0"/>
              <a:t>(category-02)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1017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250</TotalTime>
  <Words>828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</vt:lpstr>
      <vt:lpstr>갤러리</vt:lpstr>
      <vt:lpstr>교량 안내 프로젝트 브리핑      (ver : 2020/06/21)</vt:lpstr>
      <vt:lpstr>목차</vt:lpstr>
      <vt:lpstr>화면 구조</vt:lpstr>
      <vt:lpstr>세부 화면 구조</vt:lpstr>
      <vt:lpstr>메인 화면</vt:lpstr>
      <vt:lpstr>지역별</vt:lpstr>
      <vt:lpstr>지역별</vt:lpstr>
      <vt:lpstr>지역별</vt:lpstr>
      <vt:lpstr>종류별</vt:lpstr>
      <vt:lpstr>종류별</vt:lpstr>
      <vt:lpstr>교량 검색</vt:lpstr>
      <vt:lpstr>교량 검색</vt:lpstr>
      <vt:lpstr>세부 기술 설명</vt:lpstr>
      <vt:lpstr>데이터 베이스 내용</vt:lpstr>
      <vt:lpstr>CSV 데이터</vt:lpstr>
      <vt:lpstr>데이터 예시(전체 교량 정보)</vt:lpstr>
      <vt:lpstr>세부 데이터 예시</vt:lpstr>
      <vt:lpstr>기능별 코드</vt:lpstr>
      <vt:lpstr>Mongodb 연결, 데이터 불러오기</vt:lpstr>
      <vt:lpstr>Mongodb 연결, 데이터 불러오기(예시)</vt:lpstr>
      <vt:lpstr>버튼 클릭시 변수 이동</vt:lpstr>
      <vt:lpstr>그래프 출력(1)</vt:lpstr>
      <vt:lpstr>그래프 출력(2)</vt:lpstr>
      <vt:lpstr>검색 기능(1)</vt:lpstr>
      <vt:lpstr>검색 기능(2)</vt:lpstr>
      <vt:lpstr>검색 기능(3)</vt:lpstr>
      <vt:lpstr>리스트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교량 안내 프로젝트 설계서      (ver : 2020/06/04)</dc:title>
  <dc:creator>Kim JY</dc:creator>
  <cp:lastModifiedBy>Kim JY</cp:lastModifiedBy>
  <cp:revision>53</cp:revision>
  <dcterms:created xsi:type="dcterms:W3CDTF">2020-06-04T07:02:42Z</dcterms:created>
  <dcterms:modified xsi:type="dcterms:W3CDTF">2020-06-21T10:21:04Z</dcterms:modified>
</cp:coreProperties>
</file>