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0" r:id="rId5"/>
    <p:sldId id="274" r:id="rId6"/>
    <p:sldId id="266" r:id="rId7"/>
    <p:sldId id="267" r:id="rId8"/>
    <p:sldId id="268" r:id="rId9"/>
    <p:sldId id="275" r:id="rId10"/>
    <p:sldId id="262" r:id="rId11"/>
    <p:sldId id="263" r:id="rId12"/>
    <p:sldId id="264" r:id="rId13"/>
    <p:sldId id="276" r:id="rId14"/>
    <p:sldId id="269" r:id="rId15"/>
    <p:sldId id="270" r:id="rId16"/>
    <p:sldId id="271" r:id="rId17"/>
    <p:sldId id="272" r:id="rId18"/>
    <p:sldId id="28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9D083-8E6E-4216-B2D6-7E35F105F59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CEDB6CA-D993-400D-8156-3E334F14A8D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moneyexchange</a:t>
          </a:r>
          <a:endParaRPr lang="ko-KR" altLang="en-US" dirty="0"/>
        </a:p>
      </dgm:t>
    </dgm:pt>
    <dgm:pt modelId="{9318DCAB-30AE-4BA7-9583-F98CC4283B90}" type="parTrans" cxnId="{C53257F7-5664-4BFA-B165-3024330C21EA}">
      <dgm:prSet/>
      <dgm:spPr/>
      <dgm:t>
        <a:bodyPr/>
        <a:lstStyle/>
        <a:p>
          <a:pPr latinLnBrk="1"/>
          <a:endParaRPr lang="ko-KR" altLang="en-US"/>
        </a:p>
      </dgm:t>
    </dgm:pt>
    <dgm:pt modelId="{1AAA6DFD-736F-41FE-A6C5-1685D76F0FCD}" type="sibTrans" cxnId="{C53257F7-5664-4BFA-B165-3024330C21EA}">
      <dgm:prSet/>
      <dgm:spPr/>
      <dgm:t>
        <a:bodyPr/>
        <a:lstStyle/>
        <a:p>
          <a:pPr latinLnBrk="1"/>
          <a:endParaRPr lang="ko-KR" altLang="en-US"/>
        </a:p>
      </dgm:t>
    </dgm:pt>
    <dgm:pt modelId="{9F7002DA-E9DC-47DD-A8FC-509E91F6335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RunExchangeClass</a:t>
          </a:r>
          <a:endParaRPr lang="ko-KR" altLang="en-US" dirty="0"/>
        </a:p>
      </dgm:t>
    </dgm:pt>
    <dgm:pt modelId="{EAC2FDF4-B45D-46B2-968F-12107661F5CD}" type="parTrans" cxnId="{97CF4723-0861-47E7-86CE-23EFD11F110F}">
      <dgm:prSet/>
      <dgm:spPr/>
      <dgm:t>
        <a:bodyPr/>
        <a:lstStyle/>
        <a:p>
          <a:pPr latinLnBrk="1"/>
          <a:endParaRPr lang="ko-KR" altLang="en-US"/>
        </a:p>
      </dgm:t>
    </dgm:pt>
    <dgm:pt modelId="{A7C7F64D-BD4F-4A27-BDF1-B7B4BF84E9D2}" type="sibTrans" cxnId="{97CF4723-0861-47E7-86CE-23EFD11F110F}">
      <dgm:prSet/>
      <dgm:spPr/>
      <dgm:t>
        <a:bodyPr/>
        <a:lstStyle/>
        <a:p>
          <a:pPr latinLnBrk="1"/>
          <a:endParaRPr lang="ko-KR" altLang="en-US"/>
        </a:p>
      </dgm:t>
    </dgm:pt>
    <dgm:pt modelId="{D78B4074-577A-4151-A26F-20C9DACF938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InputClass</a:t>
          </a:r>
          <a:endParaRPr lang="ko-KR" altLang="en-US" dirty="0"/>
        </a:p>
      </dgm:t>
    </dgm:pt>
    <dgm:pt modelId="{B2CEBC63-151A-430E-9B9A-6903DE80F445}" type="parTrans" cxnId="{4E172846-C7C4-44D3-AAFE-69D7ECB4CCAB}">
      <dgm:prSet/>
      <dgm:spPr/>
      <dgm:t>
        <a:bodyPr/>
        <a:lstStyle/>
        <a:p>
          <a:pPr latinLnBrk="1"/>
          <a:endParaRPr lang="ko-KR" altLang="en-US"/>
        </a:p>
      </dgm:t>
    </dgm:pt>
    <dgm:pt modelId="{24467A81-CC62-44F2-B890-DF7D91B343DD}" type="sibTrans" cxnId="{4E172846-C7C4-44D3-AAFE-69D7ECB4CCAB}">
      <dgm:prSet/>
      <dgm:spPr/>
      <dgm:t>
        <a:bodyPr/>
        <a:lstStyle/>
        <a:p>
          <a:pPr latinLnBrk="1"/>
          <a:endParaRPr lang="ko-KR" altLang="en-US"/>
        </a:p>
      </dgm:t>
    </dgm:pt>
    <dgm:pt modelId="{41EF7067-4778-4A29-8831-89928FA97A6B}" type="pres">
      <dgm:prSet presAssocID="{D3B9D083-8E6E-4216-B2D6-7E35F105F5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7CBAC7-94F5-4050-AFEE-BC41F7FC3036}" type="pres">
      <dgm:prSet presAssocID="{DCEDB6CA-D993-400D-8156-3E334F14A8D4}" presName="hierRoot1" presStyleCnt="0">
        <dgm:presLayoutVars>
          <dgm:hierBranch val="init"/>
        </dgm:presLayoutVars>
      </dgm:prSet>
      <dgm:spPr/>
    </dgm:pt>
    <dgm:pt modelId="{90014B8C-07AB-447F-8716-AB6B8FAF6F96}" type="pres">
      <dgm:prSet presAssocID="{DCEDB6CA-D993-400D-8156-3E334F14A8D4}" presName="rootComposite1" presStyleCnt="0"/>
      <dgm:spPr/>
    </dgm:pt>
    <dgm:pt modelId="{599AA9D3-F1C1-49F5-8594-CA146DEAE0E3}" type="pres">
      <dgm:prSet presAssocID="{DCEDB6CA-D993-400D-8156-3E334F14A8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A09269-A57A-46AD-B80F-F06EE8C7997B}" type="pres">
      <dgm:prSet presAssocID="{DCEDB6CA-D993-400D-8156-3E334F14A8D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4DBB5DC-86FA-4914-B027-D371F81BDFD1}" type="pres">
      <dgm:prSet presAssocID="{DCEDB6CA-D993-400D-8156-3E334F14A8D4}" presName="hierChild2" presStyleCnt="0"/>
      <dgm:spPr/>
    </dgm:pt>
    <dgm:pt modelId="{0A83D217-63A6-4A5B-B772-EFE87154D406}" type="pres">
      <dgm:prSet presAssocID="{EAC2FDF4-B45D-46B2-968F-12107661F5CD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44012D-649A-42A0-BED4-618DA3FCF36E}" type="pres">
      <dgm:prSet presAssocID="{9F7002DA-E9DC-47DD-A8FC-509E91F63354}" presName="hierRoot2" presStyleCnt="0">
        <dgm:presLayoutVars>
          <dgm:hierBranch val="init"/>
        </dgm:presLayoutVars>
      </dgm:prSet>
      <dgm:spPr/>
    </dgm:pt>
    <dgm:pt modelId="{9B2B250E-380C-492E-A87D-4277CFAD3314}" type="pres">
      <dgm:prSet presAssocID="{9F7002DA-E9DC-47DD-A8FC-509E91F63354}" presName="rootComposite" presStyleCnt="0"/>
      <dgm:spPr/>
    </dgm:pt>
    <dgm:pt modelId="{BF94BDD3-660E-4D64-93E5-5385182A4A12}" type="pres">
      <dgm:prSet presAssocID="{9F7002DA-E9DC-47DD-A8FC-509E91F63354}" presName="rootText" presStyleLbl="node2" presStyleIdx="0" presStyleCnt="2" custLinFactX="26168" custLinFactY="26110" custLinFactNeighborX="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5E2CE6-F9BB-4B62-9CB1-502B5E234206}" type="pres">
      <dgm:prSet presAssocID="{9F7002DA-E9DC-47DD-A8FC-509E91F63354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B1EECB2-77A1-45C5-82EE-521ADF0C73D8}" type="pres">
      <dgm:prSet presAssocID="{9F7002DA-E9DC-47DD-A8FC-509E91F63354}" presName="hierChild4" presStyleCnt="0"/>
      <dgm:spPr/>
    </dgm:pt>
    <dgm:pt modelId="{15EB4C7F-1F20-4D43-852F-5E8E2B03AE28}" type="pres">
      <dgm:prSet presAssocID="{9F7002DA-E9DC-47DD-A8FC-509E91F63354}" presName="hierChild5" presStyleCnt="0"/>
      <dgm:spPr/>
    </dgm:pt>
    <dgm:pt modelId="{93BB5816-B2A3-4466-A31F-3AFBE52500AC}" type="pres">
      <dgm:prSet presAssocID="{B2CEBC63-151A-430E-9B9A-6903DE80F445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5E4B350-077A-4468-A57F-65C6F11A0731}" type="pres">
      <dgm:prSet presAssocID="{D78B4074-577A-4151-A26F-20C9DACF938E}" presName="hierRoot2" presStyleCnt="0">
        <dgm:presLayoutVars>
          <dgm:hierBranch val="init"/>
        </dgm:presLayoutVars>
      </dgm:prSet>
      <dgm:spPr/>
    </dgm:pt>
    <dgm:pt modelId="{D44FEBFC-A0CD-4D9A-B23E-3BF70FF7786D}" type="pres">
      <dgm:prSet presAssocID="{D78B4074-577A-4151-A26F-20C9DACF938E}" presName="rootComposite" presStyleCnt="0"/>
      <dgm:spPr/>
    </dgm:pt>
    <dgm:pt modelId="{C63B880A-9E9C-4489-BFDF-5591F98A108E}" type="pres">
      <dgm:prSet presAssocID="{D78B4074-577A-4151-A26F-20C9DACF938E}" presName="rootText" presStyleLbl="node2" presStyleIdx="1" presStyleCnt="2" custLinFactX="-21067" custLinFactY="32808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79B9A2-02E9-45F1-86F9-B3C56D41B953}" type="pres">
      <dgm:prSet presAssocID="{D78B4074-577A-4151-A26F-20C9DACF938E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78AF942-D2DB-4A59-9022-CD74DEF0EBA6}" type="pres">
      <dgm:prSet presAssocID="{D78B4074-577A-4151-A26F-20C9DACF938E}" presName="hierChild4" presStyleCnt="0"/>
      <dgm:spPr/>
    </dgm:pt>
    <dgm:pt modelId="{B97596AF-F90A-4FFE-BA83-01687C212388}" type="pres">
      <dgm:prSet presAssocID="{D78B4074-577A-4151-A26F-20C9DACF938E}" presName="hierChild5" presStyleCnt="0"/>
      <dgm:spPr/>
    </dgm:pt>
    <dgm:pt modelId="{CCC9A4A7-7CA9-45A0-A4DD-4B7BBF3BFAF6}" type="pres">
      <dgm:prSet presAssocID="{DCEDB6CA-D993-400D-8156-3E334F14A8D4}" presName="hierChild3" presStyleCnt="0"/>
      <dgm:spPr/>
    </dgm:pt>
  </dgm:ptLst>
  <dgm:cxnLst>
    <dgm:cxn modelId="{E925527C-FE73-4FA0-AA37-8E4A456A4B49}" type="presOf" srcId="{B2CEBC63-151A-430E-9B9A-6903DE80F445}" destId="{93BB5816-B2A3-4466-A31F-3AFBE52500AC}" srcOrd="0" destOrd="0" presId="urn:microsoft.com/office/officeart/2005/8/layout/orgChart1"/>
    <dgm:cxn modelId="{658A6EB6-BACD-4847-B701-527C33AB5D5C}" type="presOf" srcId="{EAC2FDF4-B45D-46B2-968F-12107661F5CD}" destId="{0A83D217-63A6-4A5B-B772-EFE87154D406}" srcOrd="0" destOrd="0" presId="urn:microsoft.com/office/officeart/2005/8/layout/orgChart1"/>
    <dgm:cxn modelId="{B1F9B18B-1003-43B2-8252-E9381CEC7BD0}" type="presOf" srcId="{9F7002DA-E9DC-47DD-A8FC-509E91F63354}" destId="{DE5E2CE6-F9BB-4B62-9CB1-502B5E234206}" srcOrd="1" destOrd="0" presId="urn:microsoft.com/office/officeart/2005/8/layout/orgChart1"/>
    <dgm:cxn modelId="{C1D874EB-ECAA-4930-815E-1FECEB5732DA}" type="presOf" srcId="{D78B4074-577A-4151-A26F-20C9DACF938E}" destId="{9079B9A2-02E9-45F1-86F9-B3C56D41B953}" srcOrd="1" destOrd="0" presId="urn:microsoft.com/office/officeart/2005/8/layout/orgChart1"/>
    <dgm:cxn modelId="{834EC5F4-0681-455F-8CDC-942073ACBBCD}" type="presOf" srcId="{DCEDB6CA-D993-400D-8156-3E334F14A8D4}" destId="{EAA09269-A57A-46AD-B80F-F06EE8C7997B}" srcOrd="1" destOrd="0" presId="urn:microsoft.com/office/officeart/2005/8/layout/orgChart1"/>
    <dgm:cxn modelId="{704DC70E-16A3-4BCE-919B-483FB10C4DFD}" type="presOf" srcId="{D3B9D083-8E6E-4216-B2D6-7E35F105F592}" destId="{41EF7067-4778-4A29-8831-89928FA97A6B}" srcOrd="0" destOrd="0" presId="urn:microsoft.com/office/officeart/2005/8/layout/orgChart1"/>
    <dgm:cxn modelId="{80C44991-51AB-4320-A281-DC6D56EE4DD9}" type="presOf" srcId="{9F7002DA-E9DC-47DD-A8FC-509E91F63354}" destId="{BF94BDD3-660E-4D64-93E5-5385182A4A12}" srcOrd="0" destOrd="0" presId="urn:microsoft.com/office/officeart/2005/8/layout/orgChart1"/>
    <dgm:cxn modelId="{4E172846-C7C4-44D3-AAFE-69D7ECB4CCAB}" srcId="{DCEDB6CA-D993-400D-8156-3E334F14A8D4}" destId="{D78B4074-577A-4151-A26F-20C9DACF938E}" srcOrd="1" destOrd="0" parTransId="{B2CEBC63-151A-430E-9B9A-6903DE80F445}" sibTransId="{24467A81-CC62-44F2-B890-DF7D91B343DD}"/>
    <dgm:cxn modelId="{97CF4723-0861-47E7-86CE-23EFD11F110F}" srcId="{DCEDB6CA-D993-400D-8156-3E334F14A8D4}" destId="{9F7002DA-E9DC-47DD-A8FC-509E91F63354}" srcOrd="0" destOrd="0" parTransId="{EAC2FDF4-B45D-46B2-968F-12107661F5CD}" sibTransId="{A7C7F64D-BD4F-4A27-BDF1-B7B4BF84E9D2}"/>
    <dgm:cxn modelId="{C53257F7-5664-4BFA-B165-3024330C21EA}" srcId="{D3B9D083-8E6E-4216-B2D6-7E35F105F592}" destId="{DCEDB6CA-D993-400D-8156-3E334F14A8D4}" srcOrd="0" destOrd="0" parTransId="{9318DCAB-30AE-4BA7-9583-F98CC4283B90}" sibTransId="{1AAA6DFD-736F-41FE-A6C5-1685D76F0FCD}"/>
    <dgm:cxn modelId="{459C1EEE-BE5B-4385-A6E2-0252A65AD61B}" type="presOf" srcId="{D78B4074-577A-4151-A26F-20C9DACF938E}" destId="{C63B880A-9E9C-4489-BFDF-5591F98A108E}" srcOrd="0" destOrd="0" presId="urn:microsoft.com/office/officeart/2005/8/layout/orgChart1"/>
    <dgm:cxn modelId="{75E8C9BD-90CA-4466-AD14-DC65785DEAA9}" type="presOf" srcId="{DCEDB6CA-D993-400D-8156-3E334F14A8D4}" destId="{599AA9D3-F1C1-49F5-8594-CA146DEAE0E3}" srcOrd="0" destOrd="0" presId="urn:microsoft.com/office/officeart/2005/8/layout/orgChart1"/>
    <dgm:cxn modelId="{497251A0-6CB3-45EC-9C59-E48F73BD02F5}" type="presParOf" srcId="{41EF7067-4778-4A29-8831-89928FA97A6B}" destId="{F37CBAC7-94F5-4050-AFEE-BC41F7FC3036}" srcOrd="0" destOrd="0" presId="urn:microsoft.com/office/officeart/2005/8/layout/orgChart1"/>
    <dgm:cxn modelId="{CDA30346-8448-49E8-8C72-FAAE1F26B0AB}" type="presParOf" srcId="{F37CBAC7-94F5-4050-AFEE-BC41F7FC3036}" destId="{90014B8C-07AB-447F-8716-AB6B8FAF6F96}" srcOrd="0" destOrd="0" presId="urn:microsoft.com/office/officeart/2005/8/layout/orgChart1"/>
    <dgm:cxn modelId="{568A2DE0-E154-49C4-B67F-A8D3A339E271}" type="presParOf" srcId="{90014B8C-07AB-447F-8716-AB6B8FAF6F96}" destId="{599AA9D3-F1C1-49F5-8594-CA146DEAE0E3}" srcOrd="0" destOrd="0" presId="urn:microsoft.com/office/officeart/2005/8/layout/orgChart1"/>
    <dgm:cxn modelId="{5700426D-D613-4AC1-93C9-54A61D96FD94}" type="presParOf" srcId="{90014B8C-07AB-447F-8716-AB6B8FAF6F96}" destId="{EAA09269-A57A-46AD-B80F-F06EE8C7997B}" srcOrd="1" destOrd="0" presId="urn:microsoft.com/office/officeart/2005/8/layout/orgChart1"/>
    <dgm:cxn modelId="{99AACCD4-DA3D-4692-9D5F-3680D15BFE9B}" type="presParOf" srcId="{F37CBAC7-94F5-4050-AFEE-BC41F7FC3036}" destId="{94DBB5DC-86FA-4914-B027-D371F81BDFD1}" srcOrd="1" destOrd="0" presId="urn:microsoft.com/office/officeart/2005/8/layout/orgChart1"/>
    <dgm:cxn modelId="{72FAE455-D1F9-4AD9-8E21-99FCAF03729C}" type="presParOf" srcId="{94DBB5DC-86FA-4914-B027-D371F81BDFD1}" destId="{0A83D217-63A6-4A5B-B772-EFE87154D406}" srcOrd="0" destOrd="0" presId="urn:microsoft.com/office/officeart/2005/8/layout/orgChart1"/>
    <dgm:cxn modelId="{320C5E42-B4BD-47B7-AAB7-6390E4A0EEAA}" type="presParOf" srcId="{94DBB5DC-86FA-4914-B027-D371F81BDFD1}" destId="{9C44012D-649A-42A0-BED4-618DA3FCF36E}" srcOrd="1" destOrd="0" presId="urn:microsoft.com/office/officeart/2005/8/layout/orgChart1"/>
    <dgm:cxn modelId="{385E11DE-F6A1-43FF-856D-79434A834413}" type="presParOf" srcId="{9C44012D-649A-42A0-BED4-618DA3FCF36E}" destId="{9B2B250E-380C-492E-A87D-4277CFAD3314}" srcOrd="0" destOrd="0" presId="urn:microsoft.com/office/officeart/2005/8/layout/orgChart1"/>
    <dgm:cxn modelId="{0D6CDC0C-CC99-42B0-9095-BC5C407909FC}" type="presParOf" srcId="{9B2B250E-380C-492E-A87D-4277CFAD3314}" destId="{BF94BDD3-660E-4D64-93E5-5385182A4A12}" srcOrd="0" destOrd="0" presId="urn:microsoft.com/office/officeart/2005/8/layout/orgChart1"/>
    <dgm:cxn modelId="{36078ACC-30B4-4F8C-99D8-5934865D379C}" type="presParOf" srcId="{9B2B250E-380C-492E-A87D-4277CFAD3314}" destId="{DE5E2CE6-F9BB-4B62-9CB1-502B5E234206}" srcOrd="1" destOrd="0" presId="urn:microsoft.com/office/officeart/2005/8/layout/orgChart1"/>
    <dgm:cxn modelId="{09622407-2DA7-4970-AD38-911478AE605B}" type="presParOf" srcId="{9C44012D-649A-42A0-BED4-618DA3FCF36E}" destId="{AB1EECB2-77A1-45C5-82EE-521ADF0C73D8}" srcOrd="1" destOrd="0" presId="urn:microsoft.com/office/officeart/2005/8/layout/orgChart1"/>
    <dgm:cxn modelId="{C10744CA-B6FB-4ECB-B9F3-B81D36D8B46F}" type="presParOf" srcId="{9C44012D-649A-42A0-BED4-618DA3FCF36E}" destId="{15EB4C7F-1F20-4D43-852F-5E8E2B03AE28}" srcOrd="2" destOrd="0" presId="urn:microsoft.com/office/officeart/2005/8/layout/orgChart1"/>
    <dgm:cxn modelId="{2A3D02CC-8216-42CD-83E2-E3ECD97C9244}" type="presParOf" srcId="{94DBB5DC-86FA-4914-B027-D371F81BDFD1}" destId="{93BB5816-B2A3-4466-A31F-3AFBE52500AC}" srcOrd="2" destOrd="0" presId="urn:microsoft.com/office/officeart/2005/8/layout/orgChart1"/>
    <dgm:cxn modelId="{86E1DE53-27AE-4F19-8BBC-9C67B99AE15E}" type="presParOf" srcId="{94DBB5DC-86FA-4914-B027-D371F81BDFD1}" destId="{55E4B350-077A-4468-A57F-65C6F11A0731}" srcOrd="3" destOrd="0" presId="urn:microsoft.com/office/officeart/2005/8/layout/orgChart1"/>
    <dgm:cxn modelId="{6003FB13-19C8-4200-B387-1A79F8AAD251}" type="presParOf" srcId="{55E4B350-077A-4468-A57F-65C6F11A0731}" destId="{D44FEBFC-A0CD-4D9A-B23E-3BF70FF7786D}" srcOrd="0" destOrd="0" presId="urn:microsoft.com/office/officeart/2005/8/layout/orgChart1"/>
    <dgm:cxn modelId="{E00B381E-3BFD-4D45-B756-6BBF08E71973}" type="presParOf" srcId="{D44FEBFC-A0CD-4D9A-B23E-3BF70FF7786D}" destId="{C63B880A-9E9C-4489-BFDF-5591F98A108E}" srcOrd="0" destOrd="0" presId="urn:microsoft.com/office/officeart/2005/8/layout/orgChart1"/>
    <dgm:cxn modelId="{83A386DB-BB9F-48B0-8046-E95292D2170C}" type="presParOf" srcId="{D44FEBFC-A0CD-4D9A-B23E-3BF70FF7786D}" destId="{9079B9A2-02E9-45F1-86F9-B3C56D41B953}" srcOrd="1" destOrd="0" presId="urn:microsoft.com/office/officeart/2005/8/layout/orgChart1"/>
    <dgm:cxn modelId="{FE56BEAE-B7E5-4E45-85A2-49CFC8E3E954}" type="presParOf" srcId="{55E4B350-077A-4468-A57F-65C6F11A0731}" destId="{078AF942-D2DB-4A59-9022-CD74DEF0EBA6}" srcOrd="1" destOrd="0" presId="urn:microsoft.com/office/officeart/2005/8/layout/orgChart1"/>
    <dgm:cxn modelId="{791E101E-CB84-42EE-A753-313C152A5733}" type="presParOf" srcId="{55E4B350-077A-4468-A57F-65C6F11A0731}" destId="{B97596AF-F90A-4FFE-BA83-01687C212388}" srcOrd="2" destOrd="0" presId="urn:microsoft.com/office/officeart/2005/8/layout/orgChart1"/>
    <dgm:cxn modelId="{14DD147E-4A99-4893-B8EA-076C7F8AD125}" type="presParOf" srcId="{F37CBAC7-94F5-4050-AFEE-BC41F7FC3036}" destId="{CCC9A4A7-7CA9-45A0-A4DD-4B7BBF3BFA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B5816-B2A3-4466-A31F-3AFBE52500AC}">
      <dsp:nvSpPr>
        <dsp:cNvPr id="0" name=""/>
        <dsp:cNvSpPr/>
      </dsp:nvSpPr>
      <dsp:spPr>
        <a:xfrm>
          <a:off x="3080901" y="1798278"/>
          <a:ext cx="2176898" cy="755960"/>
        </a:xfrm>
        <a:custGeom>
          <a:avLst/>
          <a:gdLst/>
          <a:ahLst/>
          <a:cxnLst/>
          <a:rect l="0" t="0" r="0" b="0"/>
          <a:pathLst>
            <a:path>
              <a:moveTo>
                <a:pt x="2176898" y="0"/>
              </a:moveTo>
              <a:lnTo>
                <a:pt x="2176898" y="378569"/>
              </a:lnTo>
              <a:lnTo>
                <a:pt x="0" y="378569"/>
              </a:lnTo>
              <a:lnTo>
                <a:pt x="0" y="755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3D217-63A6-4A5B-B772-EFE87154D406}">
      <dsp:nvSpPr>
        <dsp:cNvPr id="0" name=""/>
        <dsp:cNvSpPr/>
      </dsp:nvSpPr>
      <dsp:spPr>
        <a:xfrm>
          <a:off x="5257800" y="1798278"/>
          <a:ext cx="2360238" cy="755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9"/>
              </a:lnTo>
              <a:lnTo>
                <a:pt x="2360238" y="378569"/>
              </a:lnTo>
              <a:lnTo>
                <a:pt x="2360238" y="755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AA9D3-F1C1-49F5-8594-CA146DEAE0E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moneyexchange</a:t>
          </a:r>
          <a:endParaRPr lang="ko-KR" altLang="en-US" sz="3300" kern="1200" dirty="0"/>
        </a:p>
      </dsp:txBody>
      <dsp:txXfrm>
        <a:off x="3460700" y="1178"/>
        <a:ext cx="3594199" cy="1797099"/>
      </dsp:txXfrm>
    </dsp:sp>
    <dsp:sp modelId="{BF94BDD3-660E-4D64-93E5-5385182A4A12}">
      <dsp:nvSpPr>
        <dsp:cNvPr id="0" name=""/>
        <dsp:cNvSpPr/>
      </dsp:nvSpPr>
      <dsp:spPr>
        <a:xfrm>
          <a:off x="5820939" y="255423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RunExchangeClass</a:t>
          </a:r>
          <a:endParaRPr lang="ko-KR" altLang="en-US" sz="3300" kern="1200" dirty="0"/>
        </a:p>
      </dsp:txBody>
      <dsp:txXfrm>
        <a:off x="5820939" y="2554238"/>
        <a:ext cx="3594199" cy="1797099"/>
      </dsp:txXfrm>
    </dsp:sp>
    <dsp:sp modelId="{C63B880A-9E9C-4489-BFDF-5591F98A108E}">
      <dsp:nvSpPr>
        <dsp:cNvPr id="0" name=""/>
        <dsp:cNvSpPr/>
      </dsp:nvSpPr>
      <dsp:spPr>
        <a:xfrm>
          <a:off x="1283801" y="255423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err="1" smtClean="0"/>
            <a:t>InputClass</a:t>
          </a:r>
          <a:endParaRPr lang="ko-KR" altLang="en-US" sz="3300" kern="1200" dirty="0"/>
        </a:p>
      </dsp:txBody>
      <dsp:txXfrm>
        <a:off x="1283801" y="2554238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7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6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0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5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B0EE-E75B-4A5A-99DF-101BE86FF92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ED14-25E8-4F9A-A01B-1D68766E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smtClean="0"/>
              <a:t>환전 </a:t>
            </a:r>
            <a:r>
              <a:rPr lang="ko-KR" altLang="en-US" sz="4800" dirty="0" smtClean="0"/>
              <a:t>프로그램</a:t>
            </a:r>
            <a:r>
              <a:rPr lang="en-US" altLang="ko-KR" sz="4800" dirty="0" smtClean="0"/>
              <a:t>: </a:t>
            </a:r>
            <a:r>
              <a:rPr lang="ko-KR" altLang="en-US" sz="4800" dirty="0" smtClean="0"/>
              <a:t>클래스 </a:t>
            </a:r>
            <a:r>
              <a:rPr lang="ko-KR" altLang="en-US" sz="4800" dirty="0" smtClean="0"/>
              <a:t>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000" dirty="0" smtClean="0"/>
              <a:t>Java </a:t>
            </a:r>
            <a:r>
              <a:rPr lang="ko-KR" altLang="en-US" sz="4000" dirty="0" smtClean="0"/>
              <a:t>심화 수업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err="1" smtClean="0"/>
              <a:t>김유두</a:t>
            </a:r>
            <a:r>
              <a:rPr lang="ko-KR" altLang="en-US" sz="4000" dirty="0" smtClean="0"/>
              <a:t> 교수님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KOPO22 </a:t>
            </a:r>
            <a:r>
              <a:rPr lang="ko-KR" altLang="en-US" dirty="0" smtClean="0"/>
              <a:t>안재연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42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5312"/>
            <a:ext cx="10515600" cy="524170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동작에 필요한 여러 계산을 수행하는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정의한다</a:t>
            </a:r>
            <a:endParaRPr lang="en-US" altLang="ko-KR" dirty="0" smtClean="0"/>
          </a:p>
          <a:p>
            <a:r>
              <a:rPr lang="en-US" altLang="ko-KR" dirty="0" err="1" smtClean="0"/>
              <a:t>OutputClass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outClass</a:t>
            </a:r>
            <a:r>
              <a:rPr lang="ko-KR" altLang="en-US" dirty="0" smtClean="0"/>
              <a:t>를 생성한다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checkBalanceUSD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ConstValueClass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BALANCE_USD</a:t>
            </a:r>
            <a:r>
              <a:rPr lang="ko-KR" altLang="en-US" dirty="0" smtClean="0"/>
              <a:t>값을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값인 </a:t>
            </a:r>
            <a:r>
              <a:rPr lang="en-US" altLang="ko-KR" dirty="0" err="1" smtClean="0"/>
              <a:t>requestUSD</a:t>
            </a:r>
            <a:r>
              <a:rPr lang="ko-KR" altLang="en-US" dirty="0" smtClean="0"/>
              <a:t>와 비교해 </a:t>
            </a:r>
            <a:r>
              <a:rPr lang="en-US" altLang="ko-KR" dirty="0" err="1" smtClean="0"/>
              <a:t>requestUSD</a:t>
            </a:r>
            <a:r>
              <a:rPr lang="ko-KR" altLang="en-US" dirty="0" smtClean="0"/>
              <a:t>가 더 작으면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더 크면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checkBalanceEUR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ConstValueClass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BALANCE_EUR</a:t>
            </a:r>
            <a:r>
              <a:rPr lang="ko-KR" altLang="en-US" dirty="0" smtClean="0"/>
              <a:t>값을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값인 </a:t>
            </a:r>
            <a:r>
              <a:rPr lang="en-US" altLang="ko-KR" dirty="0" err="1" smtClean="0"/>
              <a:t>requestEUR</a:t>
            </a:r>
            <a:r>
              <a:rPr lang="ko-KR" altLang="en-US" dirty="0" smtClean="0"/>
              <a:t>와 비교해 </a:t>
            </a:r>
            <a:r>
              <a:rPr lang="en-US" altLang="ko-KR" dirty="0" err="1" smtClean="0"/>
              <a:t>requestEUR</a:t>
            </a:r>
            <a:r>
              <a:rPr lang="ko-KR" altLang="en-US" dirty="0" smtClean="0"/>
              <a:t>가 더 작으면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더 크면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checkBalanceJPY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ConstValueClass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BALANCE_JPY</a:t>
            </a:r>
            <a:r>
              <a:rPr lang="ko-KR" altLang="en-US" dirty="0" smtClean="0"/>
              <a:t>값을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값인 </a:t>
            </a:r>
            <a:r>
              <a:rPr lang="en-US" altLang="ko-KR" dirty="0" err="1" smtClean="0"/>
              <a:t>requestJPY</a:t>
            </a:r>
            <a:r>
              <a:rPr lang="ko-KR" altLang="en-US" dirty="0" smtClean="0"/>
              <a:t>와 비교해 </a:t>
            </a:r>
            <a:r>
              <a:rPr lang="en-US" altLang="ko-KR" dirty="0" err="1" smtClean="0"/>
              <a:t>requestJPY</a:t>
            </a:r>
            <a:r>
              <a:rPr lang="ko-KR" altLang="en-US" dirty="0" smtClean="0"/>
              <a:t>가 더 작으면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더 크면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907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5312"/>
            <a:ext cx="10515600" cy="540268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changetoUSD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checkBalanceUSD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호출해 </a:t>
            </a:r>
            <a:r>
              <a:rPr lang="en-US" altLang="ko-KR" sz="1600" dirty="0" smtClean="0"/>
              <a:t>true(</a:t>
            </a:r>
            <a:r>
              <a:rPr lang="ko-KR" altLang="en-US" sz="1600" dirty="0" smtClean="0"/>
              <a:t>잔고가 충분한 상태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outclass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outputResultUSD</a:t>
            </a:r>
            <a:r>
              <a:rPr lang="ko-KR" altLang="en-US" sz="1600" dirty="0" smtClean="0"/>
              <a:t>를 호출한다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 smtClean="0">
                <a:sym typeface="Wingdings" panose="05000000000000000000" pitchFamily="2" charset="2"/>
              </a:rPr>
              <a:t>outputResultUSD</a:t>
            </a:r>
            <a:r>
              <a:rPr lang="ko-KR" altLang="en-US" sz="1600" dirty="0" smtClean="0">
                <a:sym typeface="Wingdings" panose="05000000000000000000" pitchFamily="2" charset="2"/>
              </a:rPr>
              <a:t>는 동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printResultUSD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호출해 계산한 환전 결과를 화면에 출력해준다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sz="1600" dirty="0" err="1" smtClean="0">
                <a:sym typeface="Wingdings" panose="05000000000000000000" pitchFamily="2" charset="2"/>
              </a:rPr>
              <a:t>입력받은</a:t>
            </a:r>
            <a:r>
              <a:rPr lang="ko-KR" altLang="en-US" sz="1600" dirty="0" smtClean="0">
                <a:sym typeface="Wingdings" panose="05000000000000000000" pitchFamily="2" charset="2"/>
              </a:rPr>
              <a:t> 값과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계산값을</a:t>
            </a:r>
            <a:r>
              <a:rPr lang="ko-KR" altLang="en-US" sz="1600" dirty="0" smtClean="0">
                <a:sym typeface="Wingdings" panose="05000000000000000000" pitchFamily="2" charset="2"/>
              </a:rPr>
              <a:t> 이용해 거스름돈을 계산한다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 smtClean="0">
                <a:sym typeface="Wingdings" panose="05000000000000000000" pitchFamily="2" charset="2"/>
              </a:rPr>
              <a:t>계산된 값을 호출한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내에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sz="1600" dirty="0" smtClean="0">
                <a:sym typeface="Wingdings" panose="05000000000000000000" pitchFamily="2" charset="2"/>
              </a:rPr>
              <a:t> 넘겨준다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동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printResultWonChange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호출해 계산한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거스름돈값을</a:t>
            </a:r>
            <a:r>
              <a:rPr lang="ko-KR" altLang="en-US" sz="1600" dirty="0" smtClean="0">
                <a:sym typeface="Wingdings" panose="05000000000000000000" pitchFamily="2" charset="2"/>
              </a:rPr>
              <a:t> 화면에 출력한다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 err="1" smtClean="0">
                <a:sym typeface="Wingdings" panose="05000000000000000000" pitchFamily="2" charset="2"/>
              </a:rPr>
              <a:t>manageBalance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환전 이후 외화 잔고</a:t>
            </a:r>
            <a:r>
              <a:rPr lang="ko-KR" altLang="en-US" sz="1600" dirty="0" smtClean="0"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ym typeface="Wingdings" panose="05000000000000000000" pitchFamily="2" charset="2"/>
              </a:rPr>
              <a:t> 출력하고 파일에 기록하는 작업을 수행한다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changetoEUR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changetoUSD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근본적으로 동일하다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checkBalanceEUR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호출해 </a:t>
            </a:r>
            <a:r>
              <a:rPr lang="en-US" altLang="ko-KR" sz="1600" dirty="0" smtClean="0"/>
              <a:t>true(</a:t>
            </a:r>
            <a:r>
              <a:rPr lang="ko-KR" altLang="en-US" sz="1600" dirty="0" smtClean="0"/>
              <a:t>잔고가 충분한 상태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outclass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outputResultEUR</a:t>
            </a:r>
            <a:r>
              <a:rPr lang="ko-KR" altLang="en-US" sz="1600" dirty="0" smtClean="0"/>
              <a:t>를 호출한다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 smtClean="0">
                <a:sym typeface="Wingdings" panose="05000000000000000000" pitchFamily="2" charset="2"/>
              </a:rPr>
              <a:t>outputResultEUR</a:t>
            </a:r>
            <a:r>
              <a:rPr lang="ko-KR" altLang="en-US" sz="1600" dirty="0" smtClean="0">
                <a:sym typeface="Wingdings" panose="05000000000000000000" pitchFamily="2" charset="2"/>
              </a:rPr>
              <a:t>는 동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printResultEUR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호출해 계산한 환전 결과를 화면에 출력해준다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sz="1600" dirty="0" err="1" smtClean="0">
                <a:sym typeface="Wingdings" panose="05000000000000000000" pitchFamily="2" charset="2"/>
              </a:rPr>
              <a:t>입력받은</a:t>
            </a:r>
            <a:r>
              <a:rPr lang="ko-KR" altLang="en-US" sz="1600" dirty="0" smtClean="0">
                <a:sym typeface="Wingdings" panose="05000000000000000000" pitchFamily="2" charset="2"/>
              </a:rPr>
              <a:t> 값과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계산값을</a:t>
            </a:r>
            <a:r>
              <a:rPr lang="ko-KR" altLang="en-US" sz="1600" dirty="0" smtClean="0">
                <a:sym typeface="Wingdings" panose="05000000000000000000" pitchFamily="2" charset="2"/>
              </a:rPr>
              <a:t> 이용해 거스름돈을 계산한다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 smtClean="0">
                <a:sym typeface="Wingdings" panose="05000000000000000000" pitchFamily="2" charset="2"/>
              </a:rPr>
              <a:t>계산된 값을 호출한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내에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sz="1600" dirty="0" smtClean="0">
                <a:sym typeface="Wingdings" panose="05000000000000000000" pitchFamily="2" charset="2"/>
              </a:rPr>
              <a:t> 넘겨준다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동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printResultWonChange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호출해 계산한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거스름돈값을</a:t>
            </a:r>
            <a:r>
              <a:rPr lang="ko-KR" altLang="en-US" sz="1600" dirty="0" smtClean="0">
                <a:sym typeface="Wingdings" panose="05000000000000000000" pitchFamily="2" charset="2"/>
              </a:rPr>
              <a:t> 화면에 출력한다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547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5312"/>
            <a:ext cx="10515600" cy="540268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changetoJPY</a:t>
            </a:r>
            <a:endParaRPr lang="en-US" altLang="ko-KR" dirty="0" smtClean="0"/>
          </a:p>
          <a:p>
            <a:pPr lvl="2"/>
            <a:r>
              <a:rPr lang="en-US" altLang="ko-KR" sz="1800" dirty="0" err="1" smtClean="0"/>
              <a:t>changetoUSD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changetoEUR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근본적으로 동일하다</a:t>
            </a:r>
            <a:endParaRPr lang="en-US" altLang="ko-KR" sz="1800" dirty="0" smtClean="0"/>
          </a:p>
          <a:p>
            <a:pPr lvl="2"/>
            <a:r>
              <a:rPr lang="en-US" altLang="ko-KR" dirty="0" err="1" smtClean="0"/>
              <a:t>checkBalanceJPYT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잔고가 충분한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outclass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outputResultJPY</a:t>
            </a:r>
            <a:r>
              <a:rPr lang="ko-KR" altLang="en-US" dirty="0" smtClean="0"/>
              <a:t>를 호출한다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outputResultJPY</a:t>
            </a:r>
            <a:r>
              <a:rPr lang="ko-KR" altLang="en-US" dirty="0" smtClean="0">
                <a:sym typeface="Wingdings" panose="05000000000000000000" pitchFamily="2" charset="2"/>
              </a:rPr>
              <a:t>는 동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내의 </a:t>
            </a:r>
            <a:r>
              <a:rPr lang="en-US" altLang="ko-KR" dirty="0" err="1" smtClean="0">
                <a:sym typeface="Wingdings" panose="05000000000000000000" pitchFamily="2" charset="2"/>
              </a:rPr>
              <a:t>printResultJPY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 계산한 환전 결과를 화면에 출력해준다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입력받은</a:t>
            </a:r>
            <a:r>
              <a:rPr lang="ko-KR" altLang="en-US" dirty="0" smtClean="0">
                <a:sym typeface="Wingdings" panose="05000000000000000000" pitchFamily="2" charset="2"/>
              </a:rPr>
              <a:t> 값과 </a:t>
            </a:r>
            <a:r>
              <a:rPr lang="ko-KR" altLang="en-US" dirty="0" err="1" smtClean="0">
                <a:sym typeface="Wingdings" panose="05000000000000000000" pitchFamily="2" charset="2"/>
              </a:rPr>
              <a:t>계산값을</a:t>
            </a:r>
            <a:r>
              <a:rPr lang="ko-KR" altLang="en-US" dirty="0" smtClean="0">
                <a:sym typeface="Wingdings" panose="05000000000000000000" pitchFamily="2" charset="2"/>
              </a:rPr>
              <a:t> 이용해 거스름돈을 계산한다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계산된 값을 호출한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내에 </a:t>
            </a:r>
            <a:r>
              <a:rPr lang="en-US" altLang="ko-KR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넘겨준다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outputResultWonChange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동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 </a:t>
            </a:r>
            <a:r>
              <a:rPr lang="en-US" altLang="ko-KR" dirty="0" err="1" smtClean="0">
                <a:sym typeface="Wingdings" panose="05000000000000000000" pitchFamily="2" charset="2"/>
              </a:rPr>
              <a:t>printResultWonChange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 계산한 </a:t>
            </a:r>
            <a:r>
              <a:rPr lang="ko-KR" altLang="en-US" dirty="0" err="1" smtClean="0">
                <a:sym typeface="Wingdings" panose="05000000000000000000" pitchFamily="2" charset="2"/>
              </a:rPr>
              <a:t>거스름돈값을</a:t>
            </a:r>
            <a:r>
              <a:rPr lang="ko-KR" altLang="en-US" dirty="0" smtClean="0">
                <a:sym typeface="Wingdings" panose="05000000000000000000" pitchFamily="2" charset="2"/>
              </a:rPr>
              <a:t> 화면에 출력한다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926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8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OutputClass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클래스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5563"/>
            <a:ext cx="3992808" cy="553170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27" y="1325563"/>
            <a:ext cx="3919914" cy="5532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41" y="1325562"/>
            <a:ext cx="4290359" cy="55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타 클래스에서 선언된 변수 값들과 출력된 </a:t>
            </a:r>
            <a:r>
              <a:rPr lang="ko-KR" altLang="en-US" dirty="0" err="1" smtClean="0"/>
              <a:t>계산값들을</a:t>
            </a:r>
            <a:r>
              <a:rPr lang="ko-KR" altLang="en-US" dirty="0" smtClean="0"/>
              <a:t> 받아 화면에 출력하는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정의돼 있다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outputResultUSD</a:t>
            </a:r>
            <a:endParaRPr lang="en-US" altLang="ko-KR" dirty="0"/>
          </a:p>
          <a:p>
            <a:pPr lvl="2"/>
            <a:r>
              <a:rPr lang="ko-KR" altLang="en-US" dirty="0" smtClean="0"/>
              <a:t>달러 환전에 관한 변수들을 정의하고 계산을 수행한다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printResultUSD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계산 결과를 화면에 출력하게끔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outputResultEUR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유로화 환전에 관한 변수들을 정의하고 계산을 수행한다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printResultEUR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계산 결과를 화면에 출력하게끔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outputResultJPY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엔화 환전에 관한 변수들을 정의하고 계산을 수행한다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printResultJPY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계산 결과를 화면에 출력하게끔 한다</a:t>
            </a:r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7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printResultUSD</a:t>
            </a:r>
            <a:endParaRPr lang="en-US" altLang="ko-KR" dirty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outputResultUSD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호출되며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계산값들이</a:t>
            </a:r>
            <a:r>
              <a:rPr lang="ko-KR" altLang="en-US" dirty="0" smtClean="0"/>
              <a:t> 출력될 수 있게 하는 서식을 제공한다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printResultEUR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outputResultEUR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호출되며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계산값들이</a:t>
            </a:r>
            <a:r>
              <a:rPr lang="ko-KR" altLang="en-US" dirty="0" smtClean="0"/>
              <a:t> 출력될 수 있게 하는 서식을 제공한다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printResultJPY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outputResultJPY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호출되며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계산값들이</a:t>
            </a:r>
            <a:r>
              <a:rPr lang="ko-KR" altLang="en-US" dirty="0" smtClean="0"/>
              <a:t> 출력될 수 있게 하는 서식을 제공한다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95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outputResultWonChange</a:t>
            </a:r>
            <a:endParaRPr lang="en-US" altLang="ko-KR" dirty="0"/>
          </a:p>
          <a:p>
            <a:pPr lvl="2"/>
            <a:r>
              <a:rPr lang="ko-KR" altLang="en-US" dirty="0" smtClean="0"/>
              <a:t>거스름돈 계산에 관한 변수들을 정의하고 계산을 수행한다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printResultWonChange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계산 결과를 화면에 출력하게끔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printResultWonChange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 클래스 내의 </a:t>
            </a:r>
            <a:r>
              <a:rPr lang="en-US" altLang="ko-KR" dirty="0" err="1" smtClean="0"/>
              <a:t>outputResultWonChange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호출되며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계산값들이</a:t>
            </a:r>
            <a:r>
              <a:rPr lang="ko-KR" altLang="en-US" dirty="0" smtClean="0"/>
              <a:t> 출력될 수 있게 하는 서식을 제공한다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490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printErrorMessage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USD, EUR, JPY </a:t>
            </a:r>
            <a:r>
              <a:rPr lang="ko-KR" altLang="en-US" dirty="0" smtClean="0"/>
              <a:t>세가지 경우에 대해 각각 출력 문구를 지정한다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changeToUSD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changeToEUR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changeToJPY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각각 호출한다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chackBalanceUSD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이면</a:t>
            </a:r>
            <a:r>
              <a:rPr lang="en-US" altLang="ko-KR" dirty="0" err="1" smtClean="0"/>
              <a:t>changeToUSD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ERR_BALANCE_USD</a:t>
            </a:r>
            <a:r>
              <a:rPr lang="ko-KR" altLang="en-US" dirty="0" smtClean="0"/>
              <a:t>값을 전달하고 그에 따라 에러 메시지를 출력하게 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chackBalanceEUR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이면</a:t>
            </a:r>
            <a:r>
              <a:rPr lang="en-US" altLang="ko-KR" dirty="0" err="1" smtClean="0"/>
              <a:t>changeToEUR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ERR_BALANCE_EUR</a:t>
            </a:r>
            <a:r>
              <a:rPr lang="ko-KR" altLang="en-US" dirty="0" smtClean="0"/>
              <a:t>값을 전달하고 그에 따라 에러 메시지를 출력하게 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chackBalanceJPY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이면</a:t>
            </a:r>
            <a:r>
              <a:rPr lang="en-US" altLang="ko-KR" dirty="0" err="1" smtClean="0"/>
              <a:t>changeToJPY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ERR_BALANCE_JPY</a:t>
            </a:r>
            <a:r>
              <a:rPr lang="ko-KR" altLang="en-US" dirty="0" smtClean="0"/>
              <a:t>값을 전달하고 그에 따라 에러 메시지를 출력하게 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manageBalanceUSD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외화 잔고를 화면에 출력한다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WriteClass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 내의 </a:t>
            </a:r>
            <a:r>
              <a:rPr lang="en-US" altLang="ko-KR" dirty="0" err="1" smtClean="0"/>
              <a:t>recordChangeUSD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호출해 </a:t>
            </a:r>
            <a:r>
              <a:rPr lang="ko-KR" altLang="en-US" dirty="0" smtClean="0"/>
              <a:t>파일에 잔고 데이터를 기록한다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 smtClean="0"/>
              <a:t>manageBalanceEUR</a:t>
            </a:r>
            <a:endParaRPr lang="en-US" altLang="ko-KR" dirty="0"/>
          </a:p>
          <a:p>
            <a:pPr lvl="2"/>
            <a:r>
              <a:rPr lang="en-US" altLang="ko-KR" dirty="0" err="1" smtClean="0"/>
              <a:t>manageBalanceUSD</a:t>
            </a:r>
            <a:r>
              <a:rPr lang="ko-KR" altLang="en-US" dirty="0" smtClean="0"/>
              <a:t>와 근본적으로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유로화 환전 결과에 대해 같은 작업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manageBalanceJPY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manageBalanceUSD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manageBalanceEUR</a:t>
            </a:r>
            <a:r>
              <a:rPr lang="ko-KR" altLang="en-US" dirty="0" smtClean="0"/>
              <a:t>과 </a:t>
            </a:r>
            <a:r>
              <a:rPr lang="ko-KR" altLang="en-US" dirty="0"/>
              <a:t>근본적으로 동일</a:t>
            </a:r>
            <a:r>
              <a:rPr lang="en-US" altLang="ko-KR" dirty="0"/>
              <a:t>, </a:t>
            </a:r>
            <a:r>
              <a:rPr lang="ko-KR" altLang="en-US" dirty="0"/>
              <a:t>엔</a:t>
            </a:r>
            <a:r>
              <a:rPr lang="ko-KR" altLang="en-US" dirty="0" smtClean="0"/>
              <a:t>화 </a:t>
            </a:r>
            <a:r>
              <a:rPr lang="ko-KR" altLang="en-US" dirty="0"/>
              <a:t>환전 결과에 대해 같은 작업 수행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416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InputClass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클래스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20" y="1552086"/>
            <a:ext cx="4511314" cy="4351338"/>
          </a:xfrm>
        </p:spPr>
      </p:pic>
    </p:spTree>
    <p:extLst>
      <p:ext uri="{BB962C8B-B14F-4D97-AF65-F5344CB8AC3E}">
        <p14:creationId xmlns:p14="http://schemas.microsoft.com/office/powerpoint/2010/main" val="2337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87117"/>
              </p:ext>
            </p:extLst>
          </p:nvPr>
        </p:nvGraphicFramePr>
        <p:xfrm>
          <a:off x="438955" y="24152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243611" y="5060901"/>
            <a:ext cx="3594199" cy="1797099"/>
            <a:chOff x="5820939" y="2554238"/>
            <a:chExt cx="3594199" cy="1797099"/>
          </a:xfrm>
        </p:grpSpPr>
        <p:sp>
          <p:nvSpPr>
            <p:cNvPr id="7" name="직사각형 6"/>
            <p:cNvSpPr/>
            <p:nvPr/>
          </p:nvSpPr>
          <p:spPr>
            <a:xfrm>
              <a:off x="5820939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직사각형 7"/>
            <p:cNvSpPr/>
            <p:nvPr/>
          </p:nvSpPr>
          <p:spPr>
            <a:xfrm>
              <a:off x="5820939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500" kern="1200"/>
            </a:p>
          </p:txBody>
        </p:sp>
      </p:grpSp>
      <p:cxnSp>
        <p:nvCxnSpPr>
          <p:cNvPr id="10" name="직선 연결선 9"/>
          <p:cNvCxnSpPr>
            <a:stCxn id="7" idx="0"/>
          </p:cNvCxnSpPr>
          <p:nvPr/>
        </p:nvCxnSpPr>
        <p:spPr>
          <a:xfrm flipH="1" flipV="1">
            <a:off x="8040710" y="4584879"/>
            <a:ext cx="1" cy="47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0013" y="5697840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Output Class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692462" y="2189408"/>
            <a:ext cx="319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912180" y="1893194"/>
            <a:ext cx="2627290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ConstValueClass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45510" y="723542"/>
            <a:ext cx="22538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클래스간 관계도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9092" y="908208"/>
            <a:ext cx="2627290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</a:t>
            </a:r>
            <a:r>
              <a:rPr lang="en-US" altLang="ko-KR" dirty="0" err="1" smtClean="0"/>
              <a:t>Class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936382" y="1210861"/>
            <a:ext cx="1004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0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InputClass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클래스를 호출해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받을 수 있게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inputFromConsoleWon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환전을 원하는 원화액수를 </a:t>
            </a:r>
            <a:r>
              <a:rPr lang="ko-KR" altLang="en-US" dirty="0" err="1" smtClean="0"/>
              <a:t>정수값으로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inputWon</a:t>
            </a:r>
            <a:r>
              <a:rPr lang="ko-KR" altLang="en-US" dirty="0" smtClean="0"/>
              <a:t>이라는 변수로 저장한다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moneyexchange</a:t>
            </a:r>
            <a:r>
              <a:rPr lang="ko-KR" altLang="en-US" dirty="0" smtClean="0"/>
              <a:t>클래스에서 호출한 뒤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 내 </a:t>
            </a:r>
            <a:r>
              <a:rPr lang="en-US" altLang="ko-KR" dirty="0" err="1" smtClean="0"/>
              <a:t>changeToUSD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changeToEUR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changeToJPY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보낸다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입력값이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프로그램이 종료된다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inputFromConsoleType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환전을 원화는 화폐종류의 옵션을 화면에 출력해 보여주고</a:t>
            </a:r>
            <a:r>
              <a:rPr lang="en-US" altLang="ko-KR" dirty="0" smtClean="0"/>
              <a:t>, 1,2,3,0</a:t>
            </a:r>
            <a:r>
              <a:rPr lang="ko-KR" altLang="en-US" dirty="0" smtClean="0"/>
              <a:t>중 하나의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inputCurrecyType</a:t>
            </a:r>
            <a:r>
              <a:rPr lang="ko-KR" altLang="en-US" dirty="0" smtClean="0"/>
              <a:t>이라는 변수로 저장한다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 smtClean="0"/>
              <a:t>moneyexchange</a:t>
            </a:r>
            <a:r>
              <a:rPr lang="ko-KR" altLang="en-US" dirty="0" smtClean="0"/>
              <a:t>클래스에서 호출한 뒤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 내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changeToUSD</a:t>
            </a:r>
            <a:r>
              <a:rPr lang="en-US" altLang="ko-KR" dirty="0" smtClean="0"/>
              <a:t>, 2: </a:t>
            </a:r>
            <a:r>
              <a:rPr lang="en-US" altLang="ko-KR" dirty="0" err="1" smtClean="0"/>
              <a:t>changeToEUR</a:t>
            </a:r>
            <a:r>
              <a:rPr lang="en-US" altLang="ko-KR" dirty="0" smtClean="0"/>
              <a:t>, 3: </a:t>
            </a:r>
            <a:r>
              <a:rPr lang="en-US" altLang="ko-KR" dirty="0" err="1" smtClean="0"/>
              <a:t>changeToJPY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보낸다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을 입력하는 경우 해당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종료되고 </a:t>
            </a:r>
            <a:r>
              <a:rPr lang="en-US" altLang="ko-KR" dirty="0" err="1" smtClean="0"/>
              <a:t>inputFromConsoleWon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다시 실행된다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99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WriteClass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클래스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4" y="334933"/>
            <a:ext cx="6507716" cy="66776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40" y="3563308"/>
            <a:ext cx="5313567" cy="32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WriteClass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생성해 출력되는 내용을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형식은 따로 지정해서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recordUSD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recordEUR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recordJPY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recordWonChange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recordChangeUSD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recordChangeEUR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recordChangeJPY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501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WriteClass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recordUSD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달러환전 결과를 기록하는 파일 생성</a:t>
            </a:r>
            <a:r>
              <a:rPr lang="en-US" altLang="ko-KR" sz="1800" dirty="0" smtClean="0"/>
              <a:t>. (recordUSD.csv)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날짜</a:t>
            </a:r>
            <a:r>
              <a:rPr lang="en-US" altLang="ko-KR" sz="1800" dirty="0"/>
              <a:t>,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환전요청금액</a:t>
            </a:r>
            <a:r>
              <a:rPr lang="en-US" altLang="ko-KR" sz="1800" dirty="0"/>
              <a:t>,</a:t>
            </a:r>
            <a:r>
              <a:rPr lang="ko-KR" altLang="en-US" sz="1800" dirty="0"/>
              <a:t>수령외화</a:t>
            </a:r>
            <a:r>
              <a:rPr lang="en-US" altLang="ko-KR" sz="1800" dirty="0"/>
              <a:t>,</a:t>
            </a:r>
            <a:r>
              <a:rPr lang="ko-KR" altLang="en-US" sz="1800" dirty="0"/>
              <a:t>달러잔고</a:t>
            </a:r>
            <a:r>
              <a:rPr lang="en-US" altLang="ko-KR" sz="1800" dirty="0"/>
              <a:t>,100</a:t>
            </a:r>
            <a:r>
              <a:rPr lang="ko-KR" altLang="en-US" sz="1800" dirty="0"/>
              <a:t>달러</a:t>
            </a:r>
            <a:r>
              <a:rPr lang="en-US" altLang="ko-KR" sz="1800" dirty="0"/>
              <a:t>,50</a:t>
            </a:r>
            <a:r>
              <a:rPr lang="ko-KR" altLang="en-US" sz="1800" dirty="0"/>
              <a:t>달러</a:t>
            </a:r>
            <a:r>
              <a:rPr lang="en-US" altLang="ko-KR" sz="1800" dirty="0"/>
              <a:t>,20</a:t>
            </a:r>
            <a:r>
              <a:rPr lang="ko-KR" altLang="en-US" sz="1800" dirty="0"/>
              <a:t>달러</a:t>
            </a:r>
            <a:r>
              <a:rPr lang="en-US" altLang="ko-KR" sz="1800" dirty="0"/>
              <a:t>,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달러</a:t>
            </a:r>
            <a:r>
              <a:rPr lang="en-US" altLang="ko-KR" sz="1800" dirty="0"/>
              <a:t>,5</a:t>
            </a:r>
            <a:r>
              <a:rPr lang="ko-KR" altLang="en-US" sz="1800" dirty="0"/>
              <a:t>달러</a:t>
            </a:r>
            <a:r>
              <a:rPr lang="en-US" altLang="ko-KR" sz="1800" dirty="0"/>
              <a:t>,1</a:t>
            </a:r>
            <a:r>
              <a:rPr lang="ko-KR" altLang="en-US" sz="1800" dirty="0" smtClean="0"/>
              <a:t>달러 순으로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기록하고 콤마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로 분리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err="1" smtClean="0"/>
              <a:t>recordEUR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유로환전 결과를 기록하는 파일 생성</a:t>
            </a:r>
            <a:r>
              <a:rPr lang="en-US" altLang="ko-KR" sz="1800" dirty="0" smtClean="0"/>
              <a:t>. (recordEUR.csv)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/>
              <a:t>날짜</a:t>
            </a:r>
            <a:r>
              <a:rPr lang="en-US" altLang="ko-KR" sz="1800" dirty="0"/>
              <a:t>,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환전요청금액</a:t>
            </a:r>
            <a:r>
              <a:rPr lang="en-US" altLang="ko-KR" sz="1800" dirty="0"/>
              <a:t>,</a:t>
            </a:r>
            <a:r>
              <a:rPr lang="ko-KR" altLang="en-US" sz="1800" dirty="0"/>
              <a:t>수령외화</a:t>
            </a:r>
            <a:r>
              <a:rPr lang="en-US" altLang="ko-KR" sz="1800" dirty="0"/>
              <a:t>,</a:t>
            </a:r>
            <a:r>
              <a:rPr lang="ko-KR" altLang="en-US" sz="1800" dirty="0"/>
              <a:t>유로잔고</a:t>
            </a:r>
            <a:r>
              <a:rPr lang="en-US" altLang="ko-KR" sz="1800" dirty="0" smtClean="0"/>
              <a:t>,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100</a:t>
            </a:r>
            <a:r>
              <a:rPr lang="ko-KR" altLang="en-US" sz="1800" dirty="0"/>
              <a:t>유로</a:t>
            </a:r>
            <a:r>
              <a:rPr lang="en-US" altLang="ko-KR" sz="1800" dirty="0"/>
              <a:t>,50</a:t>
            </a:r>
            <a:r>
              <a:rPr lang="ko-KR" altLang="en-US" sz="1800" dirty="0"/>
              <a:t>유로</a:t>
            </a:r>
            <a:r>
              <a:rPr lang="en-US" altLang="ko-KR" sz="1800" dirty="0"/>
              <a:t>,20</a:t>
            </a:r>
            <a:r>
              <a:rPr lang="ko-KR" altLang="en-US" sz="1800" dirty="0"/>
              <a:t>유로</a:t>
            </a:r>
            <a:r>
              <a:rPr lang="en-US" altLang="ko-KR" sz="1800" dirty="0"/>
              <a:t>,10</a:t>
            </a:r>
            <a:r>
              <a:rPr lang="ko-KR" altLang="en-US" sz="1800" dirty="0"/>
              <a:t>유로</a:t>
            </a:r>
            <a:r>
              <a:rPr lang="en-US" altLang="ko-KR" sz="1800" dirty="0"/>
              <a:t>,5</a:t>
            </a:r>
            <a:r>
              <a:rPr lang="ko-KR" altLang="en-US" sz="1800" dirty="0" smtClean="0"/>
              <a:t>유로 순으로 기록하고 콤마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로 분리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recordJPY</a:t>
            </a:r>
            <a:r>
              <a:rPr lang="en-US" altLang="ko-KR" sz="1800" dirty="0" smtClean="0"/>
              <a:t>: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엔화환전 결과를 기록하는 파일 생성</a:t>
            </a:r>
            <a:r>
              <a:rPr lang="en-US" altLang="ko-KR" sz="1800" dirty="0" smtClean="0"/>
              <a:t>. (recordJPY.csv)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날짜</a:t>
            </a:r>
            <a:r>
              <a:rPr lang="en-US" altLang="ko-KR" sz="1800" dirty="0"/>
              <a:t>,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환전요청금액</a:t>
            </a:r>
            <a:r>
              <a:rPr lang="en-US" altLang="ko-KR" sz="1800" dirty="0"/>
              <a:t>,</a:t>
            </a:r>
            <a:r>
              <a:rPr lang="ko-KR" altLang="en-US" sz="1800" dirty="0"/>
              <a:t>수령외화</a:t>
            </a:r>
            <a:r>
              <a:rPr lang="en-US" altLang="ko-KR" sz="1800" dirty="0"/>
              <a:t>,</a:t>
            </a:r>
            <a:r>
              <a:rPr lang="ko-KR" altLang="en-US" sz="1800" dirty="0"/>
              <a:t>엔화잔고</a:t>
            </a:r>
            <a:r>
              <a:rPr lang="en-US" altLang="ko-KR" sz="1800" dirty="0"/>
              <a:t>,10000</a:t>
            </a:r>
            <a:r>
              <a:rPr lang="ko-KR" altLang="en-US" sz="1800" dirty="0"/>
              <a:t>엔</a:t>
            </a:r>
            <a:r>
              <a:rPr lang="en-US" altLang="ko-KR" sz="1800" dirty="0"/>
              <a:t>,5000</a:t>
            </a:r>
            <a:r>
              <a:rPr lang="ko-KR" altLang="en-US" sz="1800" dirty="0"/>
              <a:t>엔</a:t>
            </a:r>
            <a:r>
              <a:rPr lang="en-US" altLang="ko-KR" sz="1800" dirty="0"/>
              <a:t>,2000</a:t>
            </a:r>
            <a:r>
              <a:rPr lang="ko-KR" altLang="en-US" sz="1800" dirty="0"/>
              <a:t>엔</a:t>
            </a:r>
            <a:r>
              <a:rPr lang="en-US" altLang="ko-KR" sz="1800" dirty="0"/>
              <a:t>,1000</a:t>
            </a:r>
            <a:r>
              <a:rPr lang="ko-KR" altLang="en-US" sz="1800" dirty="0" smtClean="0"/>
              <a:t>엔 순으로 기록하고 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콤마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로 분리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recordWonChange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환전 결과 발생한 거스름돈 액수와 화폐 종류 기록하는 파일 생성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거스름돈총액</a:t>
            </a:r>
            <a:r>
              <a:rPr lang="en-US" altLang="ko-KR" sz="1800" dirty="0"/>
              <a:t>,5000</a:t>
            </a:r>
            <a:r>
              <a:rPr lang="ko-KR" altLang="en-US" sz="1800" dirty="0"/>
              <a:t>원</a:t>
            </a:r>
            <a:r>
              <a:rPr lang="en-US" altLang="ko-KR" sz="1800" dirty="0"/>
              <a:t>,1000</a:t>
            </a:r>
            <a:r>
              <a:rPr lang="ko-KR" altLang="en-US" sz="1800" dirty="0"/>
              <a:t>원</a:t>
            </a:r>
            <a:r>
              <a:rPr lang="en-US" altLang="ko-KR" sz="1800" dirty="0"/>
              <a:t>,500</a:t>
            </a:r>
            <a:r>
              <a:rPr lang="ko-KR" altLang="en-US" sz="1800" dirty="0"/>
              <a:t>원</a:t>
            </a:r>
            <a:r>
              <a:rPr lang="en-US" altLang="ko-KR" sz="1800" dirty="0"/>
              <a:t>,100</a:t>
            </a:r>
            <a:r>
              <a:rPr lang="ko-KR" altLang="en-US" sz="1800" dirty="0"/>
              <a:t>원</a:t>
            </a:r>
            <a:r>
              <a:rPr lang="en-US" altLang="ko-KR" sz="1800" dirty="0"/>
              <a:t>,50</a:t>
            </a:r>
            <a:r>
              <a:rPr lang="ko-KR" altLang="en-US" sz="1800" dirty="0"/>
              <a:t>원</a:t>
            </a:r>
            <a:r>
              <a:rPr lang="en-US" altLang="ko-KR" sz="1800" dirty="0"/>
              <a:t>,10</a:t>
            </a:r>
            <a:r>
              <a:rPr lang="ko-KR" altLang="en-US" sz="1800" dirty="0" smtClean="0"/>
              <a:t>원 순으로 기록하고 콤마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로 분리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환전결과와 다른 별도의 파일에 기록한다</a:t>
            </a:r>
            <a:r>
              <a:rPr lang="en-US" altLang="ko-KR" sz="1800" dirty="0" smtClean="0"/>
              <a:t>(bookkeeping.csv)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19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WriteClass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recordChangeUSD</a:t>
            </a:r>
            <a:r>
              <a:rPr lang="en-US" altLang="ko-KR" sz="1800" dirty="0" smtClean="0"/>
              <a:t>: recordUSD.csv</a:t>
            </a:r>
            <a:r>
              <a:rPr lang="ko-KR" altLang="en-US" sz="1800" dirty="0" smtClean="0"/>
              <a:t>파일 마지막 </a:t>
            </a:r>
            <a:r>
              <a:rPr lang="ko-KR" altLang="en-US" sz="1800" dirty="0" err="1" smtClean="0"/>
              <a:t>컬럼에</a:t>
            </a:r>
            <a:r>
              <a:rPr lang="ko-KR" altLang="en-US" sz="1800" dirty="0" smtClean="0"/>
              <a:t> 거스름돈 총액만 기록해주기 위해 따로 생성한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거스름돈 총액 기록 후 </a:t>
            </a:r>
            <a:r>
              <a:rPr lang="ko-KR" altLang="en-US" sz="1800" dirty="0" err="1" smtClean="0"/>
              <a:t>줄바꿈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 err="1" smtClean="0"/>
              <a:t>recordChangeEUR</a:t>
            </a:r>
            <a:r>
              <a:rPr lang="en-US" altLang="ko-KR" sz="1800" dirty="0" smtClean="0"/>
              <a:t>: recordEUR.csv</a:t>
            </a:r>
            <a:r>
              <a:rPr lang="ko-KR" altLang="en-US" sz="1800" dirty="0"/>
              <a:t>파일 마지막 </a:t>
            </a:r>
            <a:r>
              <a:rPr lang="ko-KR" altLang="en-US" sz="1800" dirty="0" err="1"/>
              <a:t>컬럼에</a:t>
            </a:r>
            <a:r>
              <a:rPr lang="ko-KR" altLang="en-US" sz="1800" dirty="0"/>
              <a:t> 거스름돈 총액만 기록해주기 위해 따로 생성한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. </a:t>
            </a:r>
            <a:r>
              <a:rPr lang="ko-KR" altLang="en-US" sz="1800" dirty="0"/>
              <a:t>거스름돈 총액 기록 후 </a:t>
            </a:r>
            <a:r>
              <a:rPr lang="ko-KR" altLang="en-US" sz="1800" dirty="0" err="1"/>
              <a:t>줄바꿈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 smtClean="0"/>
              <a:t>recordChangeJPY</a:t>
            </a:r>
            <a:r>
              <a:rPr lang="en-US" altLang="ko-KR" sz="1800" dirty="0" smtClean="0"/>
              <a:t>: recordJPY.csv</a:t>
            </a:r>
            <a:r>
              <a:rPr lang="ko-KR" altLang="en-US" sz="1800" dirty="0"/>
              <a:t>파일 마지막 </a:t>
            </a:r>
            <a:r>
              <a:rPr lang="ko-KR" altLang="en-US" sz="1800" dirty="0" err="1"/>
              <a:t>컬럼에</a:t>
            </a:r>
            <a:r>
              <a:rPr lang="ko-KR" altLang="en-US" sz="1800" dirty="0"/>
              <a:t> 거스름돈 총액만 기록해주기 위해 따로 생성한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. </a:t>
            </a:r>
            <a:r>
              <a:rPr lang="ko-KR" altLang="en-US" sz="1800" dirty="0"/>
              <a:t>거스름돈 총액 기록 후 </a:t>
            </a:r>
            <a:r>
              <a:rPr lang="ko-KR" altLang="en-US" sz="1800" dirty="0" err="1"/>
              <a:t>줄바꿈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408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104" y="12042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 결과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</a:t>
            </a:r>
            <a:r>
              <a:rPr lang="ko-KR" altLang="en-US" sz="3600" dirty="0" err="1" smtClean="0"/>
              <a:t>캡처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달러 환전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44" y="0"/>
            <a:ext cx="3514956" cy="69647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" y="1445989"/>
            <a:ext cx="8370195" cy="4383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6220" y="5924282"/>
            <a:ext cx="64652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2, 3, 4</a:t>
            </a:r>
            <a:r>
              <a:rPr lang="ko-KR" altLang="en-US" dirty="0" smtClean="0"/>
              <a:t>번 행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잔고 반영이 제대로 되지 않아 코드 수정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5, 6</a:t>
            </a:r>
            <a:r>
              <a:rPr lang="ko-KR" altLang="en-US" dirty="0" smtClean="0"/>
              <a:t>번은 제대로 반영이 되는 모습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056845"/>
            <a:ext cx="7817476" cy="38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6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86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 결과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</a:t>
            </a:r>
            <a:r>
              <a:rPr lang="ko-KR" altLang="en-US" sz="3600" dirty="0" err="1" smtClean="0"/>
              <a:t>캡처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유로 환전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48" y="0"/>
            <a:ext cx="3652678" cy="678450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2228"/>
            <a:ext cx="7820185" cy="26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93" y="32648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 결과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</a:t>
            </a:r>
            <a:r>
              <a:rPr lang="ko-KR" altLang="en-US" sz="3600" dirty="0" err="1" smtClean="0"/>
              <a:t>캡처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엔화 환전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39"/>
            <a:ext cx="7620377" cy="24839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35" y="218941"/>
            <a:ext cx="4254365" cy="5693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730" y="5035640"/>
            <a:ext cx="56861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엔화 보유 잔액이 모자라 환전이 이뤄지지 않는 경우 </a:t>
            </a:r>
            <a:endParaRPr lang="en-US" altLang="ko-KR" dirty="0" smtClean="0"/>
          </a:p>
          <a:p>
            <a:r>
              <a:rPr lang="en-US" altLang="ko-KR" dirty="0" err="1" smtClean="0"/>
              <a:t>csv</a:t>
            </a:r>
            <a:r>
              <a:rPr lang="ko-KR" altLang="en-US" dirty="0" smtClean="0"/>
              <a:t>파일</a:t>
            </a:r>
            <a:r>
              <a:rPr lang="ko-KR" altLang="en-US" dirty="0"/>
              <a:t>에</a:t>
            </a:r>
            <a:r>
              <a:rPr lang="ko-KR" altLang="en-US" dirty="0" smtClean="0"/>
              <a:t>도 기록이 이뤄지지 않는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43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93" y="32648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 결과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</a:t>
            </a:r>
            <a:r>
              <a:rPr lang="ko-KR" altLang="en-US" sz="3600" dirty="0" err="1" smtClean="0"/>
              <a:t>캡처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거스름돈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25" y="0"/>
            <a:ext cx="2577781" cy="685900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2893264"/>
            <a:ext cx="787827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0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moneyexchange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클래스</a:t>
            </a:r>
            <a:endParaRPr lang="ko-KR" altLang="en-US" sz="36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4" y="1092299"/>
            <a:ext cx="5004862" cy="5630471"/>
          </a:xfrm>
        </p:spPr>
      </p:pic>
    </p:spTree>
    <p:extLst>
      <p:ext uri="{BB962C8B-B14F-4D97-AF65-F5344CB8AC3E}">
        <p14:creationId xmlns:p14="http://schemas.microsoft.com/office/powerpoint/2010/main" val="28590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moneyexchange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17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InputClass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를 생성한다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InputClass</a:t>
            </a:r>
            <a:r>
              <a:rPr lang="ko-KR" altLang="en-US" dirty="0"/>
              <a:t> </a:t>
            </a:r>
            <a:r>
              <a:rPr lang="ko-KR" altLang="en-US" dirty="0" smtClean="0"/>
              <a:t>내에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inputFromConsoleWon</a:t>
            </a:r>
            <a:r>
              <a:rPr lang="en-US" altLang="ko-KR" dirty="0" smtClean="0"/>
              <a:t>();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환전요청금액을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inputFromConsoleType</a:t>
            </a:r>
            <a:r>
              <a:rPr lang="en-US" altLang="ko-KR" dirty="0" smtClean="0"/>
              <a:t>();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환전화폐종류를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RunExchangeClass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runClass</a:t>
            </a:r>
            <a:r>
              <a:rPr lang="ko-KR" altLang="en-US" dirty="0" smtClean="0"/>
              <a:t>를 생성한다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문을 사용해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하나씩 호출한다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changeToUSD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changeToEUR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changeToJPY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한번씩 실행되면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문을 통해 프로세스를 종료시킨다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 while</a:t>
            </a:r>
            <a:r>
              <a:rPr lang="ko-KR" altLang="en-US" dirty="0" smtClean="0"/>
              <a:t>문을 통해 </a:t>
            </a:r>
            <a:r>
              <a:rPr lang="ko-KR" altLang="en-US" dirty="0" err="1" smtClean="0"/>
              <a:t>반복실행된다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22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ConstValueClass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클래스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06" y="1534634"/>
            <a:ext cx="8444960" cy="4222480"/>
          </a:xfrm>
        </p:spPr>
      </p:pic>
    </p:spTree>
    <p:extLst>
      <p:ext uri="{BB962C8B-B14F-4D97-AF65-F5344CB8AC3E}">
        <p14:creationId xmlns:p14="http://schemas.microsoft.com/office/powerpoint/2010/main" val="28478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ConstValueClass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다른 클래스에서 참조하는 값들을 변수로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클래스에서 참조가 가능하도록 모든 변수들이 </a:t>
            </a:r>
            <a:r>
              <a:rPr lang="en-US" altLang="ko-KR" dirty="0" smtClean="0"/>
              <a:t>public static</a:t>
            </a:r>
            <a:r>
              <a:rPr lang="ko-KR" altLang="en-US" dirty="0" smtClean="0"/>
              <a:t>으로 선언돼 있다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double EX_USD: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달러 환율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변화하지 않도록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double EX_EUR: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유로화 환율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/>
            <a:r>
              <a:rPr lang="en-US" altLang="ko-KR" dirty="0" smtClean="0"/>
              <a:t>public static final double EX_JPY: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엔화 환율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CHANGE_TYPE_USD: </a:t>
            </a:r>
            <a:r>
              <a:rPr lang="ko-KR" altLang="en-US" dirty="0" smtClean="0"/>
              <a:t>콘솔에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입력하면 </a:t>
            </a:r>
            <a:r>
              <a:rPr lang="en-US" altLang="ko-KR" dirty="0" err="1" smtClean="0"/>
              <a:t>moneyexchange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changeToUSD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호출되도록 한다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CHANGE_TYPE_EUR: </a:t>
            </a:r>
            <a:r>
              <a:rPr lang="ko-KR" altLang="en-US" dirty="0" smtClean="0"/>
              <a:t>콘솔에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입력하면 </a:t>
            </a:r>
            <a:r>
              <a:rPr lang="en-US" altLang="ko-KR" dirty="0" err="1" smtClean="0"/>
              <a:t>moneyexchange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changeToEUR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호출되도록 한다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CHANGE_TYPE_JPY: </a:t>
            </a:r>
            <a:r>
              <a:rPr lang="ko-KR" altLang="en-US" dirty="0" smtClean="0"/>
              <a:t>콘솔에 </a:t>
            </a:r>
            <a:r>
              <a:rPr lang="en-US" altLang="ko-KR" dirty="0"/>
              <a:t>3</a:t>
            </a:r>
            <a:r>
              <a:rPr lang="ko-KR" altLang="en-US" dirty="0" smtClean="0"/>
              <a:t>을 입력하면 </a:t>
            </a:r>
            <a:r>
              <a:rPr lang="en-US" altLang="ko-KR" dirty="0" err="1" smtClean="0"/>
              <a:t>moneyexchange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값을 받아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changeToJPY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호출되도록 한다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132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ConstValueClass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ERR_BALANCE_USD: </a:t>
            </a:r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달러화 잔고를 </a:t>
            </a:r>
            <a:r>
              <a:rPr lang="ko-KR" altLang="en-US" dirty="0" err="1" smtClean="0"/>
              <a:t>확인한뒤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else(</a:t>
            </a:r>
            <a:r>
              <a:rPr lang="ko-KR" altLang="en-US" dirty="0" smtClean="0"/>
              <a:t>잔고부족상황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OutputClass</a:t>
            </a:r>
            <a:r>
              <a:rPr lang="ko-KR" altLang="en-US" dirty="0" smtClean="0"/>
              <a:t>클래스로 보내 잔고부족메시지가 화면에 출력되도록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ERR_BALANCE_EUR: </a:t>
            </a:r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유로화 잔고를 </a:t>
            </a:r>
            <a:r>
              <a:rPr lang="ko-KR" altLang="en-US" dirty="0" err="1" smtClean="0"/>
              <a:t>확인한뒤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else(</a:t>
            </a:r>
            <a:r>
              <a:rPr lang="ko-KR" altLang="en-US" dirty="0" smtClean="0"/>
              <a:t>잔고부족상황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OutputClass</a:t>
            </a:r>
            <a:r>
              <a:rPr lang="ko-KR" altLang="en-US" dirty="0" smtClean="0"/>
              <a:t>클래스로 보내 잔고부족메시지가 화면에 출력되도록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ERR_BALANCE_JPY: </a:t>
            </a:r>
            <a:r>
              <a:rPr lang="en-US" altLang="ko-KR" dirty="0" err="1" smtClean="0"/>
              <a:t>RunExchangeClass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엔화 잔고를 </a:t>
            </a:r>
            <a:r>
              <a:rPr lang="ko-KR" altLang="en-US" dirty="0" err="1" smtClean="0"/>
              <a:t>확인한뒤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else(</a:t>
            </a:r>
            <a:r>
              <a:rPr lang="ko-KR" altLang="en-US" dirty="0" smtClean="0"/>
              <a:t>잔고부족상황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OutputClass</a:t>
            </a:r>
            <a:r>
              <a:rPr lang="ko-KR" altLang="en-US" dirty="0" smtClean="0"/>
              <a:t>클래스로 보내 잔고부족메시지가 화면에 출력되도록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90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ConstValueClass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public static double BALANCE_USD: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클래스에서 입력된 </a:t>
            </a:r>
            <a:r>
              <a:rPr lang="ko-KR" altLang="en-US" dirty="0" err="1" smtClean="0"/>
              <a:t>원화값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inputFromConsoleWon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inputWon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비교해 입력된 값이 더 작을 경우 </a:t>
            </a:r>
            <a:r>
              <a:rPr lang="en-US" altLang="ko-KR" dirty="0" err="1" smtClean="0"/>
              <a:t>checkBalanceUSD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changeToUSD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보내져 계산이 수행된다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static double BALANCE_EUR: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클래스에서 입력된 </a:t>
            </a:r>
            <a:r>
              <a:rPr lang="ko-KR" altLang="en-US" dirty="0" err="1" smtClean="0"/>
              <a:t>원화값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inputFromConsoleWon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inputWon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비교해 입력된 값이 더 작을 경우 </a:t>
            </a:r>
            <a:r>
              <a:rPr lang="en-US" altLang="ko-KR" dirty="0" err="1" smtClean="0"/>
              <a:t>checkBalanceEUR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changeToEUR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보내져 계산이 수행된다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static double BALANCE_JPY: </a:t>
            </a:r>
            <a:r>
              <a:rPr lang="en-US" altLang="ko-KR" dirty="0" err="1" smtClean="0"/>
              <a:t>RunExchangeClass</a:t>
            </a:r>
            <a:r>
              <a:rPr lang="ko-KR" altLang="en-US" dirty="0" smtClean="0"/>
              <a:t>클래스에서 입력된 </a:t>
            </a:r>
            <a:r>
              <a:rPr lang="ko-KR" altLang="en-US" dirty="0" err="1" smtClean="0"/>
              <a:t>원화값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inputFromConsoleWon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inputWon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비교해 입력된 값이 더 작을 경우 </a:t>
            </a:r>
            <a:r>
              <a:rPr lang="en-US" altLang="ko-KR" dirty="0" err="1" smtClean="0"/>
              <a:t>checkBalanceJPY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changeToJPY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보내져 계산이 수행된다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11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61708" y="420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RunExchangeClass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클래스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2" y="704787"/>
            <a:ext cx="3777679" cy="6153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76" y="3005015"/>
            <a:ext cx="4000740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1293</Words>
  <Application>Microsoft Office PowerPoint</Application>
  <PresentationFormat>와이드스크린</PresentationFormat>
  <Paragraphs>176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환전 프로그램: 클래스 설계  Java 심화 수업 김유두 교수님</vt:lpstr>
      <vt:lpstr>PowerPoint 프레젠테이션</vt:lpstr>
      <vt:lpstr>moneyexchange 클래스</vt:lpstr>
      <vt:lpstr>moneyexchange 클래스</vt:lpstr>
      <vt:lpstr>ConstValueClass 클래스</vt:lpstr>
      <vt:lpstr>ConstValueClass 클래스</vt:lpstr>
      <vt:lpstr>ConstValueClass 클래스</vt:lpstr>
      <vt:lpstr>ConstValueClass 클래스</vt:lpstr>
      <vt:lpstr>RunExchangeClass 클래스</vt:lpstr>
      <vt:lpstr>RunExchangeClass 클래스</vt:lpstr>
      <vt:lpstr>RunExchangeClass 클래스</vt:lpstr>
      <vt:lpstr>RunExchangeClass 클래스</vt:lpstr>
      <vt:lpstr>OutputClass 클래스</vt:lpstr>
      <vt:lpstr>OutputClass 클래스</vt:lpstr>
      <vt:lpstr>OutputClass 클래스</vt:lpstr>
      <vt:lpstr>OutputClass 클래스</vt:lpstr>
      <vt:lpstr>OutputClass 클래스</vt:lpstr>
      <vt:lpstr>OutputClass 클래스</vt:lpstr>
      <vt:lpstr>InputClass 클래스</vt:lpstr>
      <vt:lpstr>InputClass 클래스</vt:lpstr>
      <vt:lpstr>WriteClass 클래스</vt:lpstr>
      <vt:lpstr>WriteClass 클래스</vt:lpstr>
      <vt:lpstr>WriteClass 클래스</vt:lpstr>
      <vt:lpstr>WriteClass 클래스</vt:lpstr>
      <vt:lpstr>실행 결과 화면 캡처: 달러 환전</vt:lpstr>
      <vt:lpstr>실행 결과 화면 캡처: 유로 환전</vt:lpstr>
      <vt:lpstr>실행 결과 화면 캡처: 엔화 환전</vt:lpstr>
      <vt:lpstr>실행 결과 화면 캡처: 거스름돈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36</cp:revision>
  <dcterms:created xsi:type="dcterms:W3CDTF">2021-03-31T07:44:31Z</dcterms:created>
  <dcterms:modified xsi:type="dcterms:W3CDTF">2021-04-13T11:31:35Z</dcterms:modified>
</cp:coreProperties>
</file>