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D64F-8890-4611-9B7A-C22E2732335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9A07-BA9E-45EF-BEB8-F58DEC824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56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D64F-8890-4611-9B7A-C22E2732335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9A07-BA9E-45EF-BEB8-F58DEC824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96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D64F-8890-4611-9B7A-C22E2732335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9A07-BA9E-45EF-BEB8-F58DEC824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74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D64F-8890-4611-9B7A-C22E2732335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9A07-BA9E-45EF-BEB8-F58DEC824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9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D64F-8890-4611-9B7A-C22E2732335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9A07-BA9E-45EF-BEB8-F58DEC824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79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D64F-8890-4611-9B7A-C22E2732335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9A07-BA9E-45EF-BEB8-F58DEC824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5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D64F-8890-4611-9B7A-C22E2732335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9A07-BA9E-45EF-BEB8-F58DEC824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63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D64F-8890-4611-9B7A-C22E2732335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9A07-BA9E-45EF-BEB8-F58DEC824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D64F-8890-4611-9B7A-C22E2732335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9A07-BA9E-45EF-BEB8-F58DEC824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9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D64F-8890-4611-9B7A-C22E2732335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9A07-BA9E-45EF-BEB8-F58DEC824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5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D64F-8890-4611-9B7A-C22E2732335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9A07-BA9E-45EF-BEB8-F58DEC824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65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6D64F-8890-4611-9B7A-C22E27323352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79A07-BA9E-45EF-BEB8-F58DEC824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87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843" y="931377"/>
            <a:ext cx="864000" cy="144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8" y="2697014"/>
            <a:ext cx="864000" cy="144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77" y="5064556"/>
            <a:ext cx="864000" cy="144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281" y="5064556"/>
            <a:ext cx="864000" cy="144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90" y="2697014"/>
            <a:ext cx="864000" cy="144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268" y="2697014"/>
            <a:ext cx="864000" cy="144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637" y="2697014"/>
            <a:ext cx="864000" cy="144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268" y="931377"/>
            <a:ext cx="864000" cy="144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2143" y="233266"/>
            <a:ext cx="2755883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웹 </a:t>
            </a:r>
            <a:r>
              <a:rPr lang="ko-KR" altLang="en-US" b="1" dirty="0" err="1" smtClean="0"/>
              <a:t>큐레이션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SNS (A301)</a:t>
            </a:r>
          </a:p>
          <a:p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Sub PJT 1. Wireframe Flow Chart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843" y="2697014"/>
            <a:ext cx="864000" cy="1440000"/>
          </a:xfrm>
          <a:prstGeom prst="rect">
            <a:avLst/>
          </a:prstGeom>
        </p:spPr>
      </p:pic>
      <p:sp>
        <p:nvSpPr>
          <p:cNvPr id="21" name="다이아몬드 20"/>
          <p:cNvSpPr/>
          <p:nvPr/>
        </p:nvSpPr>
        <p:spPr>
          <a:xfrm>
            <a:off x="6764487" y="1441207"/>
            <a:ext cx="1022590" cy="483994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/>
              <a:t>DB</a:t>
            </a:r>
            <a:r>
              <a:rPr lang="ko-KR" altLang="en-US" sz="500" dirty="0" smtClean="0"/>
              <a:t>에 있는 정보와 일치하게 입력하였는가</a:t>
            </a:r>
            <a:r>
              <a:rPr lang="en-US" altLang="ko-KR" sz="500" dirty="0" smtClean="0"/>
              <a:t>?</a:t>
            </a:r>
            <a:endParaRPr lang="ko-KR" altLang="en-US" sz="500" dirty="0"/>
          </a:p>
        </p:txBody>
      </p:sp>
      <p:sp>
        <p:nvSpPr>
          <p:cNvPr id="22" name="다이아몬드 21"/>
          <p:cNvSpPr/>
          <p:nvPr/>
        </p:nvSpPr>
        <p:spPr>
          <a:xfrm>
            <a:off x="1349782" y="3734850"/>
            <a:ext cx="1022590" cy="483994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요구조건에 맞게 입력하였는가</a:t>
            </a:r>
            <a:r>
              <a:rPr lang="en-US" altLang="ko-KR" sz="500" dirty="0" smtClean="0"/>
              <a:t>?</a:t>
            </a:r>
            <a:endParaRPr lang="ko-KR" altLang="en-US" sz="500" dirty="0"/>
          </a:p>
        </p:txBody>
      </p:sp>
      <p:sp>
        <p:nvSpPr>
          <p:cNvPr id="23" name="다이아몬드 22"/>
          <p:cNvSpPr/>
          <p:nvPr/>
        </p:nvSpPr>
        <p:spPr>
          <a:xfrm>
            <a:off x="2669986" y="3734850"/>
            <a:ext cx="1022590" cy="483994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/>
              <a:t>DB</a:t>
            </a:r>
            <a:r>
              <a:rPr lang="ko-KR" altLang="en-US" sz="500" dirty="0" smtClean="0"/>
              <a:t>에 중복되는 데이터가 없는가</a:t>
            </a:r>
            <a:r>
              <a:rPr lang="en-US" altLang="ko-KR" sz="500" dirty="0" smtClean="0"/>
              <a:t>?</a:t>
            </a:r>
            <a:endParaRPr lang="ko-KR" altLang="en-US" sz="500" dirty="0"/>
          </a:p>
        </p:txBody>
      </p:sp>
      <p:sp>
        <p:nvSpPr>
          <p:cNvPr id="24" name="TextBox 23"/>
          <p:cNvSpPr txBox="1"/>
          <p:nvPr/>
        </p:nvSpPr>
        <p:spPr>
          <a:xfrm>
            <a:off x="1349782" y="4898506"/>
            <a:ext cx="1135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회원가입 입력 오류</a:t>
            </a:r>
            <a:endParaRPr lang="ko-KR" altLang="en-US" sz="7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4123" y="2543647"/>
            <a:ext cx="1135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회원가입</a:t>
            </a:r>
            <a:endParaRPr lang="ko-KR" altLang="en-US" sz="7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658941" y="4898506"/>
            <a:ext cx="1135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회원가입 </a:t>
            </a:r>
            <a:r>
              <a:rPr lang="en-US" altLang="ko-KR" sz="700" b="1" dirty="0" smtClean="0"/>
              <a:t>DB </a:t>
            </a:r>
            <a:r>
              <a:rPr lang="ko-KR" altLang="en-US" sz="700" b="1" dirty="0" smtClean="0"/>
              <a:t>중복</a:t>
            </a:r>
            <a:endParaRPr lang="ko-KR" altLang="en-US" sz="7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339559" y="771812"/>
            <a:ext cx="1135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로그인</a:t>
            </a:r>
            <a:endParaRPr lang="ko-KR" altLang="en-US" sz="700" b="1" dirty="0"/>
          </a:p>
        </p:txBody>
      </p:sp>
      <p:cxnSp>
        <p:nvCxnSpPr>
          <p:cNvPr id="29" name="직선 화살표 연결선 28"/>
          <p:cNvCxnSpPr>
            <a:endCxn id="22" idx="1"/>
          </p:cNvCxnSpPr>
          <p:nvPr/>
        </p:nvCxnSpPr>
        <p:spPr>
          <a:xfrm>
            <a:off x="1052168" y="3976847"/>
            <a:ext cx="297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2" idx="3"/>
            <a:endCxn id="23" idx="1"/>
          </p:cNvCxnSpPr>
          <p:nvPr/>
        </p:nvCxnSpPr>
        <p:spPr>
          <a:xfrm>
            <a:off x="2372372" y="3976847"/>
            <a:ext cx="297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2" idx="2"/>
          </p:cNvCxnSpPr>
          <p:nvPr/>
        </p:nvCxnSpPr>
        <p:spPr>
          <a:xfrm>
            <a:off x="1861077" y="4218844"/>
            <a:ext cx="0" cy="58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3181281" y="4218844"/>
            <a:ext cx="0" cy="58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3" idx="3"/>
          </p:cNvCxnSpPr>
          <p:nvPr/>
        </p:nvCxnSpPr>
        <p:spPr>
          <a:xfrm>
            <a:off x="3692576" y="3976847"/>
            <a:ext cx="297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21" idx="1"/>
          </p:cNvCxnSpPr>
          <p:nvPr/>
        </p:nvCxnSpPr>
        <p:spPr>
          <a:xfrm>
            <a:off x="6169543" y="1683204"/>
            <a:ext cx="594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1" idx="3"/>
          </p:cNvCxnSpPr>
          <p:nvPr/>
        </p:nvCxnSpPr>
        <p:spPr>
          <a:xfrm>
            <a:off x="7787077" y="1683204"/>
            <a:ext cx="454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21" idx="2"/>
            <a:endCxn id="16" idx="3"/>
          </p:cNvCxnSpPr>
          <p:nvPr/>
        </p:nvCxnSpPr>
        <p:spPr>
          <a:xfrm rot="5400000">
            <a:off x="6034407" y="2175638"/>
            <a:ext cx="1491813" cy="990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9034041" y="971867"/>
            <a:ext cx="317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9351282" y="971867"/>
            <a:ext cx="0" cy="244514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endCxn id="11" idx="3"/>
          </p:cNvCxnSpPr>
          <p:nvPr/>
        </p:nvCxnSpPr>
        <p:spPr>
          <a:xfrm flipH="1">
            <a:off x="9105268" y="3417014"/>
            <a:ext cx="246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6111875" y="2099945"/>
            <a:ext cx="0" cy="100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765175" y="2200790"/>
            <a:ext cx="53467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765175" y="2200790"/>
            <a:ext cx="0" cy="44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endCxn id="4" idx="2"/>
          </p:cNvCxnSpPr>
          <p:nvPr/>
        </p:nvCxnSpPr>
        <p:spPr>
          <a:xfrm rot="5400000" flipH="1" flipV="1">
            <a:off x="4567405" y="2522658"/>
            <a:ext cx="1436719" cy="1134158"/>
          </a:xfrm>
          <a:prstGeom prst="bentConnector3">
            <a:avLst>
              <a:gd name="adj1" fmla="val 85535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0" name="다이아몬드 89"/>
          <p:cNvSpPr/>
          <p:nvPr/>
        </p:nvSpPr>
        <p:spPr>
          <a:xfrm>
            <a:off x="9553575" y="3734850"/>
            <a:ext cx="1022590" cy="483994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/>
              <a:t>DB</a:t>
            </a:r>
            <a:r>
              <a:rPr lang="ko-KR" altLang="en-US" sz="500" dirty="0" smtClean="0"/>
              <a:t>에 있는 정보와 일치하게 입력하였는가</a:t>
            </a:r>
            <a:r>
              <a:rPr lang="en-US" altLang="ko-KR" sz="500" dirty="0" smtClean="0"/>
              <a:t>?</a:t>
            </a:r>
            <a:endParaRPr lang="ko-KR" altLang="en-US" sz="500" dirty="0"/>
          </a:p>
        </p:txBody>
      </p:sp>
      <p:cxnSp>
        <p:nvCxnSpPr>
          <p:cNvPr id="96" name="직선 연결선 95"/>
          <p:cNvCxnSpPr/>
          <p:nvPr/>
        </p:nvCxnSpPr>
        <p:spPr>
          <a:xfrm>
            <a:off x="3080385" y="5784556"/>
            <a:ext cx="0" cy="83531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H="1">
            <a:off x="550545" y="6619875"/>
            <a:ext cx="252984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V="1">
            <a:off x="542925" y="4137014"/>
            <a:ext cx="0" cy="2482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9034041" y="3976847"/>
            <a:ext cx="519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0" idx="3"/>
          </p:cNvCxnSpPr>
          <p:nvPr/>
        </p:nvCxnSpPr>
        <p:spPr>
          <a:xfrm>
            <a:off x="10576165" y="3976847"/>
            <a:ext cx="571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90" idx="0"/>
          </p:cNvCxnSpPr>
          <p:nvPr/>
        </p:nvCxnSpPr>
        <p:spPr>
          <a:xfrm flipV="1">
            <a:off x="10064870" y="931377"/>
            <a:ext cx="0" cy="28034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H="1">
            <a:off x="9105268" y="931377"/>
            <a:ext cx="959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3" name="그림 1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279" y="5061675"/>
            <a:ext cx="864000" cy="1440000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268" y="5064556"/>
            <a:ext cx="864000" cy="1440000"/>
          </a:xfrm>
          <a:prstGeom prst="rect">
            <a:avLst/>
          </a:prstGeom>
        </p:spPr>
      </p:pic>
      <p:cxnSp>
        <p:nvCxnSpPr>
          <p:cNvPr id="118" name="직선 연결선 117"/>
          <p:cNvCxnSpPr/>
          <p:nvPr/>
        </p:nvCxnSpPr>
        <p:spPr>
          <a:xfrm flipH="1">
            <a:off x="7787077" y="6210300"/>
            <a:ext cx="56634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flipV="1">
            <a:off x="7787077" y="2194440"/>
            <a:ext cx="0" cy="400777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7787077" y="2200790"/>
            <a:ext cx="454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8189850" y="771812"/>
            <a:ext cx="1135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 smtClean="0"/>
              <a:t>메인페이지</a:t>
            </a:r>
            <a:endParaRPr lang="ko-KR" altLang="en-US" sz="7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8189850" y="2510719"/>
            <a:ext cx="1135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smtClean="0"/>
              <a:t>비밀번호 변경</a:t>
            </a:r>
            <a:endParaRPr lang="ko-KR" altLang="en-US" sz="7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11075632" y="2510719"/>
            <a:ext cx="1135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비밀번호 변경 오류</a:t>
            </a:r>
            <a:endParaRPr lang="ko-KR" altLang="en-US" sz="7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8154102" y="4898506"/>
            <a:ext cx="1135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Page Not Found</a:t>
            </a:r>
            <a:endParaRPr lang="ko-KR" altLang="en-US" sz="7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9553575" y="4898506"/>
            <a:ext cx="1135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Error</a:t>
            </a:r>
            <a:endParaRPr lang="ko-KR" altLang="en-US" sz="7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3949694" y="2526428"/>
            <a:ext cx="1135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smtClean="0"/>
              <a:t>인증 메일</a:t>
            </a:r>
            <a:endParaRPr lang="ko-KR" altLang="en-US" sz="7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5374781" y="2526428"/>
            <a:ext cx="1135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로그인 오류</a:t>
            </a:r>
            <a:endParaRPr lang="ko-KR" altLang="en-US" sz="700" b="1" dirty="0"/>
          </a:p>
        </p:txBody>
      </p:sp>
      <p:cxnSp>
        <p:nvCxnSpPr>
          <p:cNvPr id="141" name="직선 화살표 연결선 140"/>
          <p:cNvCxnSpPr/>
          <p:nvPr/>
        </p:nvCxnSpPr>
        <p:spPr>
          <a:xfrm>
            <a:off x="9925050" y="63627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0722375" y="6262672"/>
            <a:ext cx="1135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이전 페이지</a:t>
            </a:r>
            <a:endParaRPr lang="ko-KR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24522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61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10</cp:revision>
  <cp:lastPrinted>2020-07-16T06:17:43Z</cp:lastPrinted>
  <dcterms:created xsi:type="dcterms:W3CDTF">2020-07-16T04:19:02Z</dcterms:created>
  <dcterms:modified xsi:type="dcterms:W3CDTF">2020-07-16T06:29:27Z</dcterms:modified>
</cp:coreProperties>
</file>