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FA8B-6B09-41BF-9A50-AB546CE9DAEA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4B82-8B44-46AF-893B-8D1E041E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7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FA8B-6B09-41BF-9A50-AB546CE9DAEA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4B82-8B44-46AF-893B-8D1E041E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FA8B-6B09-41BF-9A50-AB546CE9DAEA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4B82-8B44-46AF-893B-8D1E041E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37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FA8B-6B09-41BF-9A50-AB546CE9DAEA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4B82-8B44-46AF-893B-8D1E041E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3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FA8B-6B09-41BF-9A50-AB546CE9DAEA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4B82-8B44-46AF-893B-8D1E041E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7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FA8B-6B09-41BF-9A50-AB546CE9DAEA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4B82-8B44-46AF-893B-8D1E041E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9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FA8B-6B09-41BF-9A50-AB546CE9DAEA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4B82-8B44-46AF-893B-8D1E041E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74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FA8B-6B09-41BF-9A50-AB546CE9DAEA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4B82-8B44-46AF-893B-8D1E041E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97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FA8B-6B09-41BF-9A50-AB546CE9DAEA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4B82-8B44-46AF-893B-8D1E041E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47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FA8B-6B09-41BF-9A50-AB546CE9DAEA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4B82-8B44-46AF-893B-8D1E041E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5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FA8B-6B09-41BF-9A50-AB546CE9DAEA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4B82-8B44-46AF-893B-8D1E041E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5FA8B-6B09-41BF-9A50-AB546CE9DAEA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94B82-8B44-46AF-893B-8D1E041E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2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42143" y="233266"/>
            <a:ext cx="2755883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웹 </a:t>
            </a:r>
            <a:r>
              <a:rPr lang="ko-KR" altLang="en-US" b="1" dirty="0" err="1" smtClean="0"/>
              <a:t>큐레이션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SNS (A301)</a:t>
            </a:r>
          </a:p>
          <a:p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Sub PJT 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Wireframe Flow Chart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63" y="1629781"/>
            <a:ext cx="648000" cy="1080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425" y="4161909"/>
            <a:ext cx="648000" cy="10800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194" y="4161909"/>
            <a:ext cx="648000" cy="1080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63" y="4161909"/>
            <a:ext cx="648000" cy="1080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47" y="1629781"/>
            <a:ext cx="648000" cy="10800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47" y="2895845"/>
            <a:ext cx="648000" cy="1080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935" y="2895845"/>
            <a:ext cx="648000" cy="10800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307" y="4166744"/>
            <a:ext cx="648000" cy="10800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908" y="4161909"/>
            <a:ext cx="648000" cy="1080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107" y="2895845"/>
            <a:ext cx="648000" cy="1080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651" y="363717"/>
            <a:ext cx="648000" cy="1080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651" y="1629781"/>
            <a:ext cx="648000" cy="10800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113" y="1629781"/>
            <a:ext cx="648000" cy="10800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651" y="4161909"/>
            <a:ext cx="648000" cy="1080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651" y="2895845"/>
            <a:ext cx="648000" cy="108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651" y="5427974"/>
            <a:ext cx="648000" cy="1080000"/>
          </a:xfrm>
          <a:prstGeom prst="rect">
            <a:avLst/>
          </a:prstGeom>
        </p:spPr>
      </p:pic>
      <p:cxnSp>
        <p:nvCxnSpPr>
          <p:cNvPr id="45" name="구부러진 연결선 44"/>
          <p:cNvCxnSpPr>
            <a:stCxn id="28" idx="2"/>
            <a:endCxn id="31" idx="0"/>
          </p:cNvCxnSpPr>
          <p:nvPr/>
        </p:nvCxnSpPr>
        <p:spPr>
          <a:xfrm rot="5400000">
            <a:off x="1089899" y="3435845"/>
            <a:ext cx="1452128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자유형 48"/>
          <p:cNvSpPr/>
          <p:nvPr/>
        </p:nvSpPr>
        <p:spPr>
          <a:xfrm>
            <a:off x="2072640" y="1819424"/>
            <a:ext cx="2255520" cy="2531596"/>
          </a:xfrm>
          <a:custGeom>
            <a:avLst/>
            <a:gdLst>
              <a:gd name="connsiteX0" fmla="*/ 0 w 2255520"/>
              <a:gd name="connsiteY0" fmla="*/ 2531596 h 2531596"/>
              <a:gd name="connsiteX1" fmla="*/ 975360 w 2255520"/>
              <a:gd name="connsiteY1" fmla="*/ 1434316 h 2531596"/>
              <a:gd name="connsiteX2" fmla="*/ 1562100 w 2255520"/>
              <a:gd name="connsiteY2" fmla="*/ 268456 h 2531596"/>
              <a:gd name="connsiteX3" fmla="*/ 2255520 w 2255520"/>
              <a:gd name="connsiteY3" fmla="*/ 1756 h 253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5520" h="2531596">
                <a:moveTo>
                  <a:pt x="0" y="2531596"/>
                </a:moveTo>
                <a:cubicBezTo>
                  <a:pt x="357505" y="2171551"/>
                  <a:pt x="715010" y="1811506"/>
                  <a:pt x="975360" y="1434316"/>
                </a:cubicBezTo>
                <a:cubicBezTo>
                  <a:pt x="1235710" y="1057126"/>
                  <a:pt x="1348740" y="507216"/>
                  <a:pt x="1562100" y="268456"/>
                </a:cubicBezTo>
                <a:cubicBezTo>
                  <a:pt x="1775460" y="29696"/>
                  <a:pt x="2150110" y="-9674"/>
                  <a:pt x="2255520" y="17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3611880" y="2278380"/>
            <a:ext cx="701040" cy="2377440"/>
          </a:xfrm>
          <a:custGeom>
            <a:avLst/>
            <a:gdLst>
              <a:gd name="connsiteX0" fmla="*/ 0 w 701040"/>
              <a:gd name="connsiteY0" fmla="*/ 2377440 h 2377440"/>
              <a:gd name="connsiteX1" fmla="*/ 167640 w 701040"/>
              <a:gd name="connsiteY1" fmla="*/ 2202180 h 2377440"/>
              <a:gd name="connsiteX2" fmla="*/ 274320 w 701040"/>
              <a:gd name="connsiteY2" fmla="*/ 1813560 h 2377440"/>
              <a:gd name="connsiteX3" fmla="*/ 373380 w 701040"/>
              <a:gd name="connsiteY3" fmla="*/ 312420 h 2377440"/>
              <a:gd name="connsiteX4" fmla="*/ 701040 w 701040"/>
              <a:gd name="connsiteY4" fmla="*/ 0 h 23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040" h="2377440">
                <a:moveTo>
                  <a:pt x="0" y="2377440"/>
                </a:moveTo>
                <a:cubicBezTo>
                  <a:pt x="60960" y="2336800"/>
                  <a:pt x="121920" y="2296160"/>
                  <a:pt x="167640" y="2202180"/>
                </a:cubicBezTo>
                <a:cubicBezTo>
                  <a:pt x="213360" y="2108200"/>
                  <a:pt x="240030" y="2128520"/>
                  <a:pt x="274320" y="1813560"/>
                </a:cubicBezTo>
                <a:cubicBezTo>
                  <a:pt x="308610" y="1498600"/>
                  <a:pt x="302260" y="614680"/>
                  <a:pt x="373380" y="312420"/>
                </a:cubicBezTo>
                <a:cubicBezTo>
                  <a:pt x="444500" y="10160"/>
                  <a:pt x="643890" y="29210"/>
                  <a:pt x="7010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>
            <a:endCxn id="33" idx="0"/>
          </p:cNvCxnSpPr>
          <p:nvPr/>
        </p:nvCxnSpPr>
        <p:spPr>
          <a:xfrm>
            <a:off x="4643447" y="2278380"/>
            <a:ext cx="0" cy="61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자유형 52"/>
          <p:cNvSpPr/>
          <p:nvPr/>
        </p:nvSpPr>
        <p:spPr>
          <a:xfrm>
            <a:off x="4869180" y="731968"/>
            <a:ext cx="4343400" cy="1556625"/>
          </a:xfrm>
          <a:custGeom>
            <a:avLst/>
            <a:gdLst>
              <a:gd name="connsiteX0" fmla="*/ 0 w 4343400"/>
              <a:gd name="connsiteY0" fmla="*/ 1538792 h 1556625"/>
              <a:gd name="connsiteX1" fmla="*/ 571500 w 4343400"/>
              <a:gd name="connsiteY1" fmla="*/ 1546412 h 1556625"/>
              <a:gd name="connsiteX2" fmla="*/ 1074420 w 4343400"/>
              <a:gd name="connsiteY2" fmla="*/ 1416872 h 1556625"/>
              <a:gd name="connsiteX3" fmla="*/ 1821180 w 4343400"/>
              <a:gd name="connsiteY3" fmla="*/ 654872 h 1556625"/>
              <a:gd name="connsiteX4" fmla="*/ 2994660 w 4343400"/>
              <a:gd name="connsiteY4" fmla="*/ 113852 h 1556625"/>
              <a:gd name="connsiteX5" fmla="*/ 4343400 w 4343400"/>
              <a:gd name="connsiteY5" fmla="*/ 7172 h 155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3400" h="1556625">
                <a:moveTo>
                  <a:pt x="0" y="1538792"/>
                </a:moveTo>
                <a:cubicBezTo>
                  <a:pt x="196215" y="1552762"/>
                  <a:pt x="392430" y="1566732"/>
                  <a:pt x="571500" y="1546412"/>
                </a:cubicBezTo>
                <a:cubicBezTo>
                  <a:pt x="750570" y="1526092"/>
                  <a:pt x="866140" y="1565462"/>
                  <a:pt x="1074420" y="1416872"/>
                </a:cubicBezTo>
                <a:cubicBezTo>
                  <a:pt x="1282700" y="1268282"/>
                  <a:pt x="1501140" y="872042"/>
                  <a:pt x="1821180" y="654872"/>
                </a:cubicBezTo>
                <a:cubicBezTo>
                  <a:pt x="2141220" y="437702"/>
                  <a:pt x="2574290" y="221802"/>
                  <a:pt x="2994660" y="113852"/>
                </a:cubicBezTo>
                <a:cubicBezTo>
                  <a:pt x="3415030" y="5902"/>
                  <a:pt x="4100830" y="-13148"/>
                  <a:pt x="4343400" y="71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 53"/>
          <p:cNvSpPr/>
          <p:nvPr/>
        </p:nvSpPr>
        <p:spPr>
          <a:xfrm>
            <a:off x="4907280" y="2421467"/>
            <a:ext cx="441960" cy="938953"/>
          </a:xfrm>
          <a:custGeom>
            <a:avLst/>
            <a:gdLst>
              <a:gd name="connsiteX0" fmla="*/ 0 w 441960"/>
              <a:gd name="connsiteY0" fmla="*/ 1693 h 938953"/>
              <a:gd name="connsiteX1" fmla="*/ 152400 w 441960"/>
              <a:gd name="connsiteY1" fmla="*/ 16933 h 938953"/>
              <a:gd name="connsiteX2" fmla="*/ 228600 w 441960"/>
              <a:gd name="connsiteY2" fmla="*/ 123613 h 938953"/>
              <a:gd name="connsiteX3" fmla="*/ 297180 w 441960"/>
              <a:gd name="connsiteY3" fmla="*/ 786553 h 938953"/>
              <a:gd name="connsiteX4" fmla="*/ 441960 w 441960"/>
              <a:gd name="connsiteY4" fmla="*/ 938953 h 93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960" h="938953">
                <a:moveTo>
                  <a:pt x="0" y="1693"/>
                </a:moveTo>
                <a:cubicBezTo>
                  <a:pt x="57150" y="-847"/>
                  <a:pt x="114300" y="-3387"/>
                  <a:pt x="152400" y="16933"/>
                </a:cubicBezTo>
                <a:cubicBezTo>
                  <a:pt x="190500" y="37253"/>
                  <a:pt x="204470" y="-4657"/>
                  <a:pt x="228600" y="123613"/>
                </a:cubicBezTo>
                <a:cubicBezTo>
                  <a:pt x="252730" y="251883"/>
                  <a:pt x="261620" y="650663"/>
                  <a:pt x="297180" y="786553"/>
                </a:cubicBezTo>
                <a:cubicBezTo>
                  <a:pt x="332740" y="922443"/>
                  <a:pt x="387350" y="930698"/>
                  <a:pt x="441960" y="9389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4968240" y="2311939"/>
            <a:ext cx="2545080" cy="1543781"/>
          </a:xfrm>
          <a:custGeom>
            <a:avLst/>
            <a:gdLst>
              <a:gd name="connsiteX0" fmla="*/ 2545080 w 2545080"/>
              <a:gd name="connsiteY0" fmla="*/ 1543781 h 1543781"/>
              <a:gd name="connsiteX1" fmla="*/ 2148840 w 2545080"/>
              <a:gd name="connsiteY1" fmla="*/ 1338041 h 1543781"/>
              <a:gd name="connsiteX2" fmla="*/ 1714500 w 2545080"/>
              <a:gd name="connsiteY2" fmla="*/ 507461 h 1543781"/>
              <a:gd name="connsiteX3" fmla="*/ 1097280 w 2545080"/>
              <a:gd name="connsiteY3" fmla="*/ 57881 h 1543781"/>
              <a:gd name="connsiteX4" fmla="*/ 0 w 2545080"/>
              <a:gd name="connsiteY4" fmla="*/ 19781 h 154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5080" h="1543781">
                <a:moveTo>
                  <a:pt x="2545080" y="1543781"/>
                </a:moveTo>
                <a:cubicBezTo>
                  <a:pt x="2416175" y="1527271"/>
                  <a:pt x="2287270" y="1510761"/>
                  <a:pt x="2148840" y="1338041"/>
                </a:cubicBezTo>
                <a:cubicBezTo>
                  <a:pt x="2010410" y="1165321"/>
                  <a:pt x="1889760" y="720821"/>
                  <a:pt x="1714500" y="507461"/>
                </a:cubicBezTo>
                <a:cubicBezTo>
                  <a:pt x="1539240" y="294101"/>
                  <a:pt x="1383030" y="139161"/>
                  <a:pt x="1097280" y="57881"/>
                </a:cubicBezTo>
                <a:cubicBezTo>
                  <a:pt x="811530" y="-23399"/>
                  <a:pt x="405765" y="-1809"/>
                  <a:pt x="0" y="1978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/>
          <p:cNvCxnSpPr>
            <a:stCxn id="34" idx="2"/>
            <a:endCxn id="35" idx="0"/>
          </p:cNvCxnSpPr>
          <p:nvPr/>
        </p:nvCxnSpPr>
        <p:spPr>
          <a:xfrm>
            <a:off x="5666935" y="3975845"/>
            <a:ext cx="6372" cy="19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34" idx="3"/>
            <a:endCxn id="36" idx="0"/>
          </p:cNvCxnSpPr>
          <p:nvPr/>
        </p:nvCxnSpPr>
        <p:spPr>
          <a:xfrm>
            <a:off x="5990935" y="3435845"/>
            <a:ext cx="533973" cy="726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4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13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4</cp:revision>
  <dcterms:created xsi:type="dcterms:W3CDTF">2020-07-20T08:29:14Z</dcterms:created>
  <dcterms:modified xsi:type="dcterms:W3CDTF">2020-07-21T13:57:07Z</dcterms:modified>
</cp:coreProperties>
</file>