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84"/>
    <a:srgbClr val="B6E3A7"/>
    <a:srgbClr val="93B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2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5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7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0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4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B4CF-F054-4FD4-80F2-165B67E7C56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0CD8-8FC9-444C-804C-7B1B378B6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B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2850" y="2364060"/>
            <a:ext cx="5055219" cy="2128762"/>
          </a:xfrm>
        </p:spPr>
        <p:txBody>
          <a:bodyPr>
            <a:normAutofit/>
          </a:bodyPr>
          <a:lstStyle/>
          <a:p>
            <a:r>
              <a:rPr lang="en-US" altLang="ko-KR" sz="13800" dirty="0" smtClean="0">
                <a:solidFill>
                  <a:schemeClr val="bg1"/>
                </a:solidFill>
                <a:latin typeface="Oswald Light" pitchFamily="2" charset="0"/>
              </a:rPr>
              <a:t>THISIS</a:t>
            </a:r>
            <a:endParaRPr lang="ko-KR" altLang="en-US" sz="13800" dirty="0">
              <a:solidFill>
                <a:schemeClr val="bg1"/>
              </a:solidFill>
              <a:latin typeface="Oswald Light" pitchFamily="2" charset="0"/>
            </a:endParaRPr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86556" y="262582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56" y="2057112"/>
            <a:ext cx="540000" cy="540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970050" y="1795347"/>
            <a:ext cx="5055219" cy="2128762"/>
          </a:xfrm>
        </p:spPr>
        <p:txBody>
          <a:bodyPr>
            <a:normAutofit/>
          </a:bodyPr>
          <a:lstStyle/>
          <a:p>
            <a:r>
              <a:rPr lang="en-US" altLang="ko-KR" sz="13800" dirty="0" smtClean="0">
                <a:solidFill>
                  <a:srgbClr val="00AB84"/>
                </a:solidFill>
                <a:latin typeface="Oswald Light" pitchFamily="2" charset="0"/>
              </a:rPr>
              <a:t>THISIS</a:t>
            </a:r>
            <a:endParaRPr lang="ko-KR" altLang="en-US" sz="13800" dirty="0">
              <a:solidFill>
                <a:srgbClr val="00AB84"/>
              </a:solidFill>
              <a:latin typeface="Oswal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33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Oswald Light</vt:lpstr>
      <vt:lpstr>Office 테마</vt:lpstr>
      <vt:lpstr>THISIS</vt:lpstr>
      <vt:lpstr>THISIS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THISIS</dc:title>
  <dc:creator>multicampus</dc:creator>
  <cp:lastModifiedBy>multicampus</cp:lastModifiedBy>
  <cp:revision>3</cp:revision>
  <dcterms:created xsi:type="dcterms:W3CDTF">2020-07-20T03:50:08Z</dcterms:created>
  <dcterms:modified xsi:type="dcterms:W3CDTF">2020-07-20T04:27:46Z</dcterms:modified>
</cp:coreProperties>
</file>