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1" r:id="rId6"/>
    <p:sldId id="266" r:id="rId7"/>
    <p:sldId id="258" r:id="rId8"/>
    <p:sldId id="259" r:id="rId9"/>
    <p:sldId id="265" r:id="rId10"/>
    <p:sldId id="260" r:id="rId11"/>
    <p:sldId id="267" r:id="rId12"/>
  </p:sldIdLst>
  <p:sldSz cx="2663825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00A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4" autoAdjust="0"/>
    <p:restoredTop sz="75610" autoAdjust="0"/>
  </p:normalViewPr>
  <p:slideViewPr>
    <p:cSldViewPr snapToGrid="0">
      <p:cViewPr>
        <p:scale>
          <a:sx n="75" d="100"/>
          <a:sy n="75" d="100"/>
        </p:scale>
        <p:origin x="231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0062-3494-40CA-89CE-280EC63FAD24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24150" y="1143000"/>
            <a:ext cx="1409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1065D-95EB-4EC6-ABB0-C648FA18A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7822" rtl="0" eaLnBrk="1" latinLnBrk="1" hangingPunct="1">
      <a:defRPr sz="535" kern="1200">
        <a:solidFill>
          <a:schemeClr val="tx1"/>
        </a:solidFill>
        <a:latin typeface="+mn-lt"/>
        <a:ea typeface="+mn-ea"/>
        <a:cs typeface="+mn-cs"/>
      </a:defRPr>
    </a:lvl1pPr>
    <a:lvl2pPr marL="203911" algn="l" defTabSz="407822" rtl="0" eaLnBrk="1" latinLnBrk="1" hangingPunct="1">
      <a:defRPr sz="535" kern="1200">
        <a:solidFill>
          <a:schemeClr val="tx1"/>
        </a:solidFill>
        <a:latin typeface="+mn-lt"/>
        <a:ea typeface="+mn-ea"/>
        <a:cs typeface="+mn-cs"/>
      </a:defRPr>
    </a:lvl2pPr>
    <a:lvl3pPr marL="407822" algn="l" defTabSz="407822" rtl="0" eaLnBrk="1" latinLnBrk="1" hangingPunct="1">
      <a:defRPr sz="535" kern="1200">
        <a:solidFill>
          <a:schemeClr val="tx1"/>
        </a:solidFill>
        <a:latin typeface="+mn-lt"/>
        <a:ea typeface="+mn-ea"/>
        <a:cs typeface="+mn-cs"/>
      </a:defRPr>
    </a:lvl3pPr>
    <a:lvl4pPr marL="611734" algn="l" defTabSz="407822" rtl="0" eaLnBrk="1" latinLnBrk="1" hangingPunct="1">
      <a:defRPr sz="535" kern="1200">
        <a:solidFill>
          <a:schemeClr val="tx1"/>
        </a:solidFill>
        <a:latin typeface="+mn-lt"/>
        <a:ea typeface="+mn-ea"/>
        <a:cs typeface="+mn-cs"/>
      </a:defRPr>
    </a:lvl4pPr>
    <a:lvl5pPr marL="815645" algn="l" defTabSz="407822" rtl="0" eaLnBrk="1" latinLnBrk="1" hangingPunct="1">
      <a:defRPr sz="535" kern="1200">
        <a:solidFill>
          <a:schemeClr val="tx1"/>
        </a:solidFill>
        <a:latin typeface="+mn-lt"/>
        <a:ea typeface="+mn-ea"/>
        <a:cs typeface="+mn-cs"/>
      </a:defRPr>
    </a:lvl5pPr>
    <a:lvl6pPr marL="1019556" algn="l" defTabSz="407822" rtl="0" eaLnBrk="1" latinLnBrk="1" hangingPunct="1">
      <a:defRPr sz="535" kern="1200">
        <a:solidFill>
          <a:schemeClr val="tx1"/>
        </a:solidFill>
        <a:latin typeface="+mn-lt"/>
        <a:ea typeface="+mn-ea"/>
        <a:cs typeface="+mn-cs"/>
      </a:defRPr>
    </a:lvl6pPr>
    <a:lvl7pPr marL="1223467" algn="l" defTabSz="407822" rtl="0" eaLnBrk="1" latinLnBrk="1" hangingPunct="1">
      <a:defRPr sz="535" kern="1200">
        <a:solidFill>
          <a:schemeClr val="tx1"/>
        </a:solidFill>
        <a:latin typeface="+mn-lt"/>
        <a:ea typeface="+mn-ea"/>
        <a:cs typeface="+mn-cs"/>
      </a:defRPr>
    </a:lvl7pPr>
    <a:lvl8pPr marL="1427378" algn="l" defTabSz="407822" rtl="0" eaLnBrk="1" latinLnBrk="1" hangingPunct="1">
      <a:defRPr sz="535" kern="1200">
        <a:solidFill>
          <a:schemeClr val="tx1"/>
        </a:solidFill>
        <a:latin typeface="+mn-lt"/>
        <a:ea typeface="+mn-ea"/>
        <a:cs typeface="+mn-cs"/>
      </a:defRPr>
    </a:lvl8pPr>
    <a:lvl9pPr marL="1631290" algn="l" defTabSz="407822" rtl="0" eaLnBrk="1" latinLnBrk="1" hangingPunct="1">
      <a:defRPr sz="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랜딩화면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views/tutorial/</a:t>
            </a:r>
            <a:r>
              <a:rPr lang="en-US" altLang="ko-KR" dirty="0" err="1" smtClean="0"/>
              <a:t>Landing.vue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8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알림</a:t>
            </a:r>
            <a:r>
              <a:rPr lang="ko-KR" altLang="en-US" baseline="0" dirty="0" smtClean="0"/>
              <a:t> 화면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views/notify/</a:t>
            </a:r>
            <a:r>
              <a:rPr lang="en-US" altLang="ko-KR" baseline="0" dirty="0" err="1" smtClean="0"/>
              <a:t>Notification.vue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1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스크랩한 게시물들 보여줌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views/user/</a:t>
            </a:r>
            <a:r>
              <a:rPr lang="en-US" altLang="ko-KR" dirty="0" err="1" smtClean="0"/>
              <a:t>MyPage.vue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6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튜토리얼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views/tutorial/</a:t>
            </a:r>
            <a:r>
              <a:rPr lang="en-US" altLang="ko-KR" dirty="0" err="1" smtClean="0"/>
              <a:t>Tutorial.vue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0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튜토리얼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8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튜토리얼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views/user/</a:t>
            </a:r>
            <a:r>
              <a:rPr lang="en-US" altLang="ko-KR" dirty="0" err="1" smtClean="0"/>
              <a:t>Login.vue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5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 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views/user/</a:t>
            </a:r>
            <a:r>
              <a:rPr lang="en-US" altLang="ko-KR" dirty="0" err="1" smtClean="0"/>
              <a:t>Join.vue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2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피드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밑에 네비게이션 바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피드</a:t>
            </a:r>
            <a:r>
              <a:rPr lang="en-US" altLang="ko-KR" baseline="0" dirty="0" smtClean="0"/>
              <a:t>) – </a:t>
            </a:r>
            <a:r>
              <a:rPr lang="ko-KR" altLang="en-US" baseline="0" dirty="0" smtClean="0"/>
              <a:t>검색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해시태그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</a:t>
            </a:r>
            <a:r>
              <a:rPr lang="en-US" altLang="ko-KR" baseline="0" dirty="0" smtClean="0"/>
              <a:t>) – </a:t>
            </a:r>
            <a:r>
              <a:rPr lang="ko-KR" altLang="en-US" baseline="0" dirty="0" smtClean="0"/>
              <a:t>업로드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게시물 업로드</a:t>
            </a:r>
            <a:r>
              <a:rPr lang="en-US" altLang="ko-KR" baseline="0" dirty="0" smtClean="0"/>
              <a:t>) – </a:t>
            </a:r>
            <a:r>
              <a:rPr lang="ko-KR" altLang="en-US" baseline="0" dirty="0" smtClean="0"/>
              <a:t>알림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Firestore</a:t>
            </a:r>
            <a:r>
              <a:rPr lang="en-US" altLang="ko-KR" baseline="0" dirty="0" smtClean="0"/>
              <a:t>) – </a:t>
            </a:r>
            <a:r>
              <a:rPr lang="ko-KR" altLang="en-US" baseline="0" dirty="0" err="1" smtClean="0"/>
              <a:t>마이페이지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사용자 얼굴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views/feed/</a:t>
            </a:r>
            <a:r>
              <a:rPr lang="en-US" altLang="ko-KR" dirty="0" err="1" smtClean="0"/>
              <a:t>MainFeed.vue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4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검색화면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해시태그 </a:t>
            </a:r>
            <a:r>
              <a:rPr lang="ko-KR" altLang="en-US" dirty="0" err="1" smtClean="0"/>
              <a:t>미선택시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해시태그 배경색 회색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검정</a:t>
            </a:r>
            <a:endParaRPr lang="en-US" altLang="ko-KR" dirty="0" smtClean="0"/>
          </a:p>
          <a:p>
            <a:r>
              <a:rPr lang="ko-KR" altLang="en-US" dirty="0" smtClean="0"/>
              <a:t>해시태그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해시태그 배경색 초록색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흰색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views/feed/</a:t>
            </a:r>
            <a:r>
              <a:rPr lang="en-US" altLang="ko-KR" dirty="0" err="1" smtClean="0"/>
              <a:t>Search.vue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2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검색화면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해시태그 </a:t>
            </a:r>
            <a:r>
              <a:rPr lang="ko-KR" altLang="en-US" dirty="0" err="1" smtClean="0"/>
              <a:t>미선택시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해시태그 배경색 회색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검정</a:t>
            </a:r>
            <a:endParaRPr lang="en-US" altLang="ko-KR" dirty="0" smtClean="0"/>
          </a:p>
          <a:p>
            <a:r>
              <a:rPr lang="ko-KR" altLang="en-US" dirty="0" smtClean="0"/>
              <a:t>해시태그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해시태그 배경색 초록색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흰색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065D-95EB-4EC6-ABB0-C648FA18A4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1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87" y="954528"/>
            <a:ext cx="2264251" cy="2030565"/>
          </a:xfrm>
        </p:spPr>
        <p:txBody>
          <a:bodyPr anchor="b"/>
          <a:lstStyle>
            <a:lvl1pPr algn="ctr">
              <a:defRPr sz="174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78" y="3063400"/>
            <a:ext cx="1997869" cy="1408164"/>
          </a:xfrm>
        </p:spPr>
        <p:txBody>
          <a:bodyPr/>
          <a:lstStyle>
            <a:lvl1pPr marL="0" indent="0" algn="ctr">
              <a:buNone/>
              <a:defRPr sz="699"/>
            </a:lvl1pPr>
            <a:lvl2pPr marL="133182" indent="0" algn="ctr">
              <a:buNone/>
              <a:defRPr sz="583"/>
            </a:lvl2pPr>
            <a:lvl3pPr marL="266365" indent="0" algn="ctr">
              <a:buNone/>
              <a:defRPr sz="524"/>
            </a:lvl3pPr>
            <a:lvl4pPr marL="399547" indent="0" algn="ctr">
              <a:buNone/>
              <a:defRPr sz="466"/>
            </a:lvl4pPr>
            <a:lvl5pPr marL="532729" indent="0" algn="ctr">
              <a:buNone/>
              <a:defRPr sz="466"/>
            </a:lvl5pPr>
            <a:lvl6pPr marL="665912" indent="0" algn="ctr">
              <a:buNone/>
              <a:defRPr sz="466"/>
            </a:lvl6pPr>
            <a:lvl7pPr marL="799094" indent="0" algn="ctr">
              <a:buNone/>
              <a:defRPr sz="466"/>
            </a:lvl7pPr>
            <a:lvl8pPr marL="932277" indent="0" algn="ctr">
              <a:buNone/>
              <a:defRPr sz="466"/>
            </a:lvl8pPr>
            <a:lvl9pPr marL="1065459" indent="0" algn="ctr">
              <a:buNone/>
              <a:defRPr sz="466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3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8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300" y="310525"/>
            <a:ext cx="574387" cy="49427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38" y="310525"/>
            <a:ext cx="1689864" cy="49427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1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1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51" y="1454070"/>
            <a:ext cx="2297549" cy="2426147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51" y="3903170"/>
            <a:ext cx="2297549" cy="1275853"/>
          </a:xfrm>
        </p:spPr>
        <p:txBody>
          <a:bodyPr/>
          <a:lstStyle>
            <a:lvl1pPr marL="0" indent="0">
              <a:buNone/>
              <a:defRPr sz="699">
                <a:solidFill>
                  <a:schemeClr val="tx1"/>
                </a:solidFill>
              </a:defRPr>
            </a:lvl1pPr>
            <a:lvl2pPr marL="133182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2pPr>
            <a:lvl3pPr marL="266365" indent="0">
              <a:buNone/>
              <a:defRPr sz="524">
                <a:solidFill>
                  <a:schemeClr val="tx1">
                    <a:tint val="75000"/>
                  </a:schemeClr>
                </a:solidFill>
              </a:defRPr>
            </a:lvl3pPr>
            <a:lvl4pPr marL="399547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4pPr>
            <a:lvl5pPr marL="532729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5pPr>
            <a:lvl6pPr marL="665912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6pPr>
            <a:lvl7pPr marL="799094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7pPr>
            <a:lvl8pPr marL="932277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8pPr>
            <a:lvl9pPr marL="1065459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1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38" y="1552626"/>
            <a:ext cx="1132126" cy="37006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561" y="1552626"/>
            <a:ext cx="1132126" cy="37006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5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310527"/>
            <a:ext cx="2297549" cy="11273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85" y="1429767"/>
            <a:ext cx="1126923" cy="700707"/>
          </a:xfrm>
        </p:spPr>
        <p:txBody>
          <a:bodyPr anchor="b"/>
          <a:lstStyle>
            <a:lvl1pPr marL="0" indent="0">
              <a:buNone/>
              <a:defRPr sz="699" b="1"/>
            </a:lvl1pPr>
            <a:lvl2pPr marL="133182" indent="0">
              <a:buNone/>
              <a:defRPr sz="583" b="1"/>
            </a:lvl2pPr>
            <a:lvl3pPr marL="266365" indent="0">
              <a:buNone/>
              <a:defRPr sz="524" b="1"/>
            </a:lvl3pPr>
            <a:lvl4pPr marL="399547" indent="0">
              <a:buNone/>
              <a:defRPr sz="466" b="1"/>
            </a:lvl4pPr>
            <a:lvl5pPr marL="532729" indent="0">
              <a:buNone/>
              <a:defRPr sz="466" b="1"/>
            </a:lvl5pPr>
            <a:lvl6pPr marL="665912" indent="0">
              <a:buNone/>
              <a:defRPr sz="466" b="1"/>
            </a:lvl6pPr>
            <a:lvl7pPr marL="799094" indent="0">
              <a:buNone/>
              <a:defRPr sz="466" b="1"/>
            </a:lvl7pPr>
            <a:lvl8pPr marL="932277" indent="0">
              <a:buNone/>
              <a:defRPr sz="466" b="1"/>
            </a:lvl8pPr>
            <a:lvl9pPr marL="1065459" indent="0">
              <a:buNone/>
              <a:defRPr sz="46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85" y="2130473"/>
            <a:ext cx="1126923" cy="31336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561" y="1429767"/>
            <a:ext cx="1132473" cy="700707"/>
          </a:xfrm>
        </p:spPr>
        <p:txBody>
          <a:bodyPr anchor="b"/>
          <a:lstStyle>
            <a:lvl1pPr marL="0" indent="0">
              <a:buNone/>
              <a:defRPr sz="699" b="1"/>
            </a:lvl1pPr>
            <a:lvl2pPr marL="133182" indent="0">
              <a:buNone/>
              <a:defRPr sz="583" b="1"/>
            </a:lvl2pPr>
            <a:lvl3pPr marL="266365" indent="0">
              <a:buNone/>
              <a:defRPr sz="524" b="1"/>
            </a:lvl3pPr>
            <a:lvl4pPr marL="399547" indent="0">
              <a:buNone/>
              <a:defRPr sz="466" b="1"/>
            </a:lvl4pPr>
            <a:lvl5pPr marL="532729" indent="0">
              <a:buNone/>
              <a:defRPr sz="466" b="1"/>
            </a:lvl5pPr>
            <a:lvl6pPr marL="665912" indent="0">
              <a:buNone/>
              <a:defRPr sz="466" b="1"/>
            </a:lvl6pPr>
            <a:lvl7pPr marL="799094" indent="0">
              <a:buNone/>
              <a:defRPr sz="466" b="1"/>
            </a:lvl7pPr>
            <a:lvl8pPr marL="932277" indent="0">
              <a:buNone/>
              <a:defRPr sz="466" b="1"/>
            </a:lvl8pPr>
            <a:lvl9pPr marL="1065459" indent="0">
              <a:buNone/>
              <a:defRPr sz="46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561" y="2130473"/>
            <a:ext cx="1132473" cy="31336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4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2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388832"/>
            <a:ext cx="859153" cy="1360911"/>
          </a:xfrm>
        </p:spPr>
        <p:txBody>
          <a:bodyPr anchor="b"/>
          <a:lstStyle>
            <a:lvl1pPr>
              <a:defRPr sz="9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73" y="839769"/>
            <a:ext cx="1348561" cy="4144838"/>
          </a:xfrm>
        </p:spPr>
        <p:txBody>
          <a:bodyPr/>
          <a:lstStyle>
            <a:lvl1pPr>
              <a:defRPr sz="932"/>
            </a:lvl1pPr>
            <a:lvl2pPr>
              <a:defRPr sz="816"/>
            </a:lvl2pPr>
            <a:lvl3pPr>
              <a:defRPr sz="699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85" y="1749743"/>
            <a:ext cx="859153" cy="3241614"/>
          </a:xfrm>
        </p:spPr>
        <p:txBody>
          <a:bodyPr/>
          <a:lstStyle>
            <a:lvl1pPr marL="0" indent="0">
              <a:buNone/>
              <a:defRPr sz="466"/>
            </a:lvl1pPr>
            <a:lvl2pPr marL="133182" indent="0">
              <a:buNone/>
              <a:defRPr sz="408"/>
            </a:lvl2pPr>
            <a:lvl3pPr marL="266365" indent="0">
              <a:buNone/>
              <a:defRPr sz="350"/>
            </a:lvl3pPr>
            <a:lvl4pPr marL="399547" indent="0">
              <a:buNone/>
              <a:defRPr sz="291"/>
            </a:lvl4pPr>
            <a:lvl5pPr marL="532729" indent="0">
              <a:buNone/>
              <a:defRPr sz="291"/>
            </a:lvl5pPr>
            <a:lvl6pPr marL="665912" indent="0">
              <a:buNone/>
              <a:defRPr sz="291"/>
            </a:lvl6pPr>
            <a:lvl7pPr marL="799094" indent="0">
              <a:buNone/>
              <a:defRPr sz="291"/>
            </a:lvl7pPr>
            <a:lvl8pPr marL="932277" indent="0">
              <a:buNone/>
              <a:defRPr sz="291"/>
            </a:lvl8pPr>
            <a:lvl9pPr marL="1065459" indent="0">
              <a:buNone/>
              <a:defRPr sz="29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388832"/>
            <a:ext cx="859153" cy="1360911"/>
          </a:xfrm>
        </p:spPr>
        <p:txBody>
          <a:bodyPr anchor="b"/>
          <a:lstStyle>
            <a:lvl1pPr>
              <a:defRPr sz="9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473" y="839769"/>
            <a:ext cx="1348561" cy="4144838"/>
          </a:xfrm>
        </p:spPr>
        <p:txBody>
          <a:bodyPr anchor="t"/>
          <a:lstStyle>
            <a:lvl1pPr marL="0" indent="0">
              <a:buNone/>
              <a:defRPr sz="932"/>
            </a:lvl1pPr>
            <a:lvl2pPr marL="133182" indent="0">
              <a:buNone/>
              <a:defRPr sz="816"/>
            </a:lvl2pPr>
            <a:lvl3pPr marL="266365" indent="0">
              <a:buNone/>
              <a:defRPr sz="699"/>
            </a:lvl3pPr>
            <a:lvl4pPr marL="399547" indent="0">
              <a:buNone/>
              <a:defRPr sz="583"/>
            </a:lvl4pPr>
            <a:lvl5pPr marL="532729" indent="0">
              <a:buNone/>
              <a:defRPr sz="583"/>
            </a:lvl5pPr>
            <a:lvl6pPr marL="665912" indent="0">
              <a:buNone/>
              <a:defRPr sz="583"/>
            </a:lvl6pPr>
            <a:lvl7pPr marL="799094" indent="0">
              <a:buNone/>
              <a:defRPr sz="583"/>
            </a:lvl7pPr>
            <a:lvl8pPr marL="932277" indent="0">
              <a:buNone/>
              <a:defRPr sz="583"/>
            </a:lvl8pPr>
            <a:lvl9pPr marL="1065459" indent="0">
              <a:buNone/>
              <a:defRPr sz="58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85" y="1749743"/>
            <a:ext cx="859153" cy="3241614"/>
          </a:xfrm>
        </p:spPr>
        <p:txBody>
          <a:bodyPr/>
          <a:lstStyle>
            <a:lvl1pPr marL="0" indent="0">
              <a:buNone/>
              <a:defRPr sz="466"/>
            </a:lvl1pPr>
            <a:lvl2pPr marL="133182" indent="0">
              <a:buNone/>
              <a:defRPr sz="408"/>
            </a:lvl2pPr>
            <a:lvl3pPr marL="266365" indent="0">
              <a:buNone/>
              <a:defRPr sz="350"/>
            </a:lvl3pPr>
            <a:lvl4pPr marL="399547" indent="0">
              <a:buNone/>
              <a:defRPr sz="291"/>
            </a:lvl4pPr>
            <a:lvl5pPr marL="532729" indent="0">
              <a:buNone/>
              <a:defRPr sz="291"/>
            </a:lvl5pPr>
            <a:lvl6pPr marL="665912" indent="0">
              <a:buNone/>
              <a:defRPr sz="291"/>
            </a:lvl6pPr>
            <a:lvl7pPr marL="799094" indent="0">
              <a:buNone/>
              <a:defRPr sz="291"/>
            </a:lvl7pPr>
            <a:lvl8pPr marL="932277" indent="0">
              <a:buNone/>
              <a:defRPr sz="291"/>
            </a:lvl8pPr>
            <a:lvl9pPr marL="1065459" indent="0">
              <a:buNone/>
              <a:defRPr sz="29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38" y="310527"/>
            <a:ext cx="229754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38" y="1552626"/>
            <a:ext cx="229754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38" y="5405842"/>
            <a:ext cx="599361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9114-B9E9-460C-9E39-9EFB143E3E0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392" y="5405842"/>
            <a:ext cx="899041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326" y="5405842"/>
            <a:ext cx="599361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DDC3-BE0E-4259-B328-7A7A26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6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6365" rtl="0" eaLnBrk="1" latinLnBrk="1" hangingPunct="1">
        <a:lnSpc>
          <a:spcPct val="90000"/>
        </a:lnSpc>
        <a:spcBef>
          <a:spcPct val="0"/>
        </a:spcBef>
        <a:buNone/>
        <a:defRPr sz="12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591" indent="-66591" algn="l" defTabSz="266365" rtl="0" eaLnBrk="1" latinLnBrk="1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199774" indent="-66591" algn="l" defTabSz="266365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32956" indent="-66591" algn="l" defTabSz="266365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3pPr>
      <a:lvl4pPr marL="466138" indent="-66591" algn="l" defTabSz="266365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4pPr>
      <a:lvl5pPr marL="599321" indent="-66591" algn="l" defTabSz="266365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5pPr>
      <a:lvl6pPr marL="732503" indent="-66591" algn="l" defTabSz="266365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6pPr>
      <a:lvl7pPr marL="865685" indent="-66591" algn="l" defTabSz="266365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7pPr>
      <a:lvl8pPr marL="998868" indent="-66591" algn="l" defTabSz="266365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8pPr>
      <a:lvl9pPr marL="1132050" indent="-66591" algn="l" defTabSz="266365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365" rtl="0" eaLnBrk="1" latinLnBrk="1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algn="l" defTabSz="266365" rtl="0" eaLnBrk="1" latinLnBrk="1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2pPr>
      <a:lvl3pPr marL="266365" algn="l" defTabSz="266365" rtl="0" eaLnBrk="1" latinLnBrk="1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3pPr>
      <a:lvl4pPr marL="399547" algn="l" defTabSz="266365" rtl="0" eaLnBrk="1" latinLnBrk="1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4pPr>
      <a:lvl5pPr marL="532729" algn="l" defTabSz="266365" rtl="0" eaLnBrk="1" latinLnBrk="1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5pPr>
      <a:lvl6pPr marL="665912" algn="l" defTabSz="266365" rtl="0" eaLnBrk="1" latinLnBrk="1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6pPr>
      <a:lvl7pPr marL="799094" algn="l" defTabSz="266365" rtl="0" eaLnBrk="1" latinLnBrk="1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7pPr>
      <a:lvl8pPr marL="932277" algn="l" defTabSz="266365" rtl="0" eaLnBrk="1" latinLnBrk="1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8pPr>
      <a:lvl9pPr marL="1065459" algn="l" defTabSz="266365" rtl="0" eaLnBrk="1" latinLnBrk="1" hangingPunct="1">
        <a:defRPr sz="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5" y="2081308"/>
            <a:ext cx="2028157" cy="6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9857"/>
            <a:ext cx="2663825" cy="485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824"/>
            <a:ext cx="784902" cy="2482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344886"/>
            <a:ext cx="2663825" cy="487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0" y="5418660"/>
            <a:ext cx="288000" cy="2880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231136" y="5439541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6" y="5418660"/>
            <a:ext cx="288000" cy="28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5" y="5433445"/>
            <a:ext cx="288000" cy="28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5" y="5433445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9857"/>
            <a:ext cx="2663825" cy="485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824"/>
            <a:ext cx="784902" cy="2482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344886"/>
            <a:ext cx="2663825" cy="487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0" y="5418660"/>
            <a:ext cx="288000" cy="2880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231136" y="5439541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6" y="5418660"/>
            <a:ext cx="288000" cy="28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5" y="5433445"/>
            <a:ext cx="288000" cy="28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99" y="5433445"/>
            <a:ext cx="288000" cy="28800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274377" y="657005"/>
            <a:ext cx="900000" cy="90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6297" y="1557005"/>
            <a:ext cx="9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김지현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252" y="1784063"/>
            <a:ext cx="149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김지현의 </a:t>
            </a:r>
            <a:r>
              <a:rPr lang="ko-KR" altLang="en-US" sz="1200" dirty="0" err="1" smtClean="0"/>
              <a:t>디스이즈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18209" y="657005"/>
            <a:ext cx="124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게시물   </a:t>
            </a:r>
            <a:r>
              <a:rPr lang="en-US" altLang="ko-KR" sz="1400" b="1" dirty="0" smtClean="0"/>
              <a:t>200</a:t>
            </a:r>
            <a:endParaRPr lang="ko-KR" alt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40020" y="988697"/>
            <a:ext cx="124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팔로워</a:t>
            </a:r>
            <a:r>
              <a:rPr lang="ko-KR" altLang="en-US" sz="1100" dirty="0" smtClean="0"/>
              <a:t>   </a:t>
            </a:r>
            <a:r>
              <a:rPr lang="en-US" altLang="ko-KR" sz="1400" b="1" dirty="0" smtClean="0"/>
              <a:t>19</a:t>
            </a:r>
            <a:endParaRPr lang="ko-KR" alt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40020" y="1285511"/>
            <a:ext cx="124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팔로잉</a:t>
            </a:r>
            <a:r>
              <a:rPr lang="ko-KR" altLang="en-US" sz="1100" dirty="0" smtClean="0"/>
              <a:t>   </a:t>
            </a:r>
            <a:r>
              <a:rPr lang="en-US" altLang="ko-KR" sz="1400" b="1" dirty="0" smtClean="0"/>
              <a:t>100</a:t>
            </a:r>
            <a:endParaRPr lang="ko-KR" altLang="en-US" sz="11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088" y="2625082"/>
            <a:ext cx="2380048" cy="1259633"/>
          </a:xfrm>
          <a:prstGeom prst="roundRect">
            <a:avLst>
              <a:gd name="adj" fmla="val 5355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5356" y="3975663"/>
            <a:ext cx="2380048" cy="1258193"/>
          </a:xfrm>
          <a:prstGeom prst="roundRect">
            <a:avLst>
              <a:gd name="adj" fmla="val 5355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67839" y="2670491"/>
            <a:ext cx="1181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김지현</a:t>
            </a:r>
            <a:endParaRPr lang="ko-KR" altLang="en-US" sz="900" dirty="0"/>
          </a:p>
        </p:txBody>
      </p:sp>
      <p:sp>
        <p:nvSpPr>
          <p:cNvPr id="24" name="타원 23"/>
          <p:cNvSpPr/>
          <p:nvPr/>
        </p:nvSpPr>
        <p:spPr>
          <a:xfrm>
            <a:off x="241816" y="2721891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1816" y="2939665"/>
            <a:ext cx="2155944" cy="6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2" y="3624449"/>
            <a:ext cx="213592" cy="213592"/>
          </a:xfrm>
          <a:prstGeom prst="rect">
            <a:avLst/>
          </a:prstGeom>
        </p:spPr>
      </p:pic>
      <p:pic>
        <p:nvPicPr>
          <p:cNvPr id="27" name="Picture 2" descr="786251.png (128×128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78" y="36209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" y="4910132"/>
            <a:ext cx="216000" cy="216000"/>
          </a:xfrm>
          <a:prstGeom prst="rect">
            <a:avLst/>
          </a:prstGeom>
        </p:spPr>
      </p:pic>
      <p:pic>
        <p:nvPicPr>
          <p:cNvPr id="29" name="그림 28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4" y="4909515"/>
            <a:ext cx="212400" cy="2124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6297" y="3993216"/>
            <a:ext cx="1181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김지현</a:t>
            </a:r>
            <a:endParaRPr lang="ko-KR" altLang="en-US" sz="900" dirty="0"/>
          </a:p>
        </p:txBody>
      </p:sp>
      <p:sp>
        <p:nvSpPr>
          <p:cNvPr id="31" name="타원 30"/>
          <p:cNvSpPr/>
          <p:nvPr/>
        </p:nvSpPr>
        <p:spPr>
          <a:xfrm>
            <a:off x="270274" y="4044616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8048" y="4242779"/>
            <a:ext cx="2155944" cy="58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" y="2079437"/>
            <a:ext cx="1348053" cy="34551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96298" y="2079437"/>
            <a:ext cx="1367528" cy="3455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스크랩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80031" y="1717040"/>
            <a:ext cx="681585" cy="203542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00AB84"/>
                </a:solidFill>
              </a:rPr>
              <a:t>프로필 수정</a:t>
            </a:r>
            <a:endParaRPr lang="ko-KR" altLang="en-US" sz="700" dirty="0">
              <a:solidFill>
                <a:srgbClr val="00AB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824"/>
            <a:ext cx="784902" cy="248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250" y="518160"/>
            <a:ext cx="536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SKIP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20" y="15781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안녕하세요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720" y="235712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THISIS</a:t>
            </a:r>
            <a:r>
              <a:rPr lang="ko-KR" altLang="en-US" b="1" dirty="0" smtClean="0">
                <a:solidFill>
                  <a:schemeClr val="bg1"/>
                </a:solidFill>
              </a:rPr>
              <a:t>에 오신 것을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20" y="31361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환영합니다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985140" y="557022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1252780" y="557022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1520420" y="557022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824"/>
            <a:ext cx="784902" cy="248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250" y="518160"/>
            <a:ext cx="536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SKIP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20" y="15781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질병과 싸우는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720" y="235712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여러분을 위한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20" y="31361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질병 정보 공유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20" y="391509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SNS</a:t>
            </a:r>
            <a:r>
              <a:rPr lang="ko-KR" altLang="en-US" b="1" dirty="0" smtClean="0">
                <a:solidFill>
                  <a:schemeClr val="bg1"/>
                </a:solidFill>
              </a:rPr>
              <a:t>를 사용해보세요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985140" y="557022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252780" y="557022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1520420" y="557022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824"/>
            <a:ext cx="784902" cy="248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250" y="518160"/>
            <a:ext cx="536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SKIP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20" y="15781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관심있는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720" y="235712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질병이나 사람을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20" y="31361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팔로우하여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19" y="3915096"/>
            <a:ext cx="249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정보를 확인해보세요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985140" y="557022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252780" y="557022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1520420" y="557022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1" y="1351166"/>
            <a:ext cx="1280160" cy="40079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13360" y="2194560"/>
            <a:ext cx="2255520" cy="375920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3360" y="2637164"/>
            <a:ext cx="2255520" cy="375920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3360" y="3079768"/>
            <a:ext cx="2255520" cy="375920"/>
          </a:xfrm>
          <a:prstGeom prst="roundRect">
            <a:avLst/>
          </a:prstGeom>
          <a:solidFill>
            <a:srgbClr val="00A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" y="3576320"/>
            <a:ext cx="187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비밀번호를 잊으셨나요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3830236"/>
            <a:ext cx="187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368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14846"/>
            <a:ext cx="1280160" cy="40079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23520" y="1396272"/>
            <a:ext cx="2255520" cy="375920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3520" y="2655944"/>
            <a:ext cx="2255520" cy="375920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3520" y="5378656"/>
            <a:ext cx="2255520" cy="375920"/>
          </a:xfrm>
          <a:prstGeom prst="roundRect">
            <a:avLst/>
          </a:prstGeom>
          <a:solidFill>
            <a:srgbClr val="00A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3520" y="3285780"/>
            <a:ext cx="2255520" cy="375920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Password Confirm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3520" y="2026108"/>
            <a:ext cx="2255520" cy="375920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NickName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3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9857"/>
            <a:ext cx="2663825" cy="485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824"/>
            <a:ext cx="784902" cy="2482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5344886"/>
            <a:ext cx="2663825" cy="487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5" y="5433445"/>
            <a:ext cx="288000" cy="28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0" y="5418660"/>
            <a:ext cx="288000" cy="28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99" y="5433445"/>
            <a:ext cx="288000" cy="2880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231136" y="5439541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9088" y="4188508"/>
            <a:ext cx="2380048" cy="1021084"/>
          </a:xfrm>
          <a:prstGeom prst="roundRect">
            <a:avLst>
              <a:gd name="adj" fmla="val 5355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9088" y="625151"/>
            <a:ext cx="2380048" cy="1259633"/>
          </a:xfrm>
          <a:prstGeom prst="roundRect">
            <a:avLst>
              <a:gd name="adj" fmla="val 5355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" y="5418660"/>
            <a:ext cx="288000" cy="288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39088" y="2020078"/>
            <a:ext cx="2380048" cy="2057400"/>
          </a:xfrm>
          <a:prstGeom prst="roundRect">
            <a:avLst>
              <a:gd name="adj" fmla="val 5355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7839" y="670560"/>
            <a:ext cx="1181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김재현</a:t>
            </a:r>
            <a:endParaRPr lang="ko-KR" altLang="en-US" sz="900" dirty="0"/>
          </a:p>
        </p:txBody>
      </p:sp>
      <p:sp>
        <p:nvSpPr>
          <p:cNvPr id="24" name="타원 23"/>
          <p:cNvSpPr/>
          <p:nvPr/>
        </p:nvSpPr>
        <p:spPr>
          <a:xfrm>
            <a:off x="241816" y="721960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1816" y="939734"/>
            <a:ext cx="2155944" cy="64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2" y="1624518"/>
            <a:ext cx="213592" cy="213592"/>
          </a:xfrm>
          <a:prstGeom prst="rect">
            <a:avLst/>
          </a:prstGeom>
        </p:spPr>
      </p:pic>
      <p:pic>
        <p:nvPicPr>
          <p:cNvPr id="1026" name="Picture 2" descr="786251.png (128×128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78" y="162100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3" y="3735514"/>
            <a:ext cx="216000" cy="216000"/>
          </a:xfrm>
          <a:prstGeom prst="rect">
            <a:avLst/>
          </a:prstGeom>
        </p:spPr>
      </p:pic>
      <p:pic>
        <p:nvPicPr>
          <p:cNvPr id="30" name="그림 29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7" y="3734897"/>
            <a:ext cx="212400" cy="2124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67839" y="2130860"/>
            <a:ext cx="1181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채지은</a:t>
            </a:r>
            <a:endParaRPr lang="ko-KR" altLang="en-US" sz="900" dirty="0"/>
          </a:p>
        </p:txBody>
      </p:sp>
      <p:sp>
        <p:nvSpPr>
          <p:cNvPr id="33" name="타원 32"/>
          <p:cNvSpPr/>
          <p:nvPr/>
        </p:nvSpPr>
        <p:spPr>
          <a:xfrm>
            <a:off x="241816" y="2182260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816" y="2400034"/>
            <a:ext cx="2155944" cy="1193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9857"/>
            <a:ext cx="2663825" cy="485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824"/>
            <a:ext cx="784902" cy="24829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4625" y="543733"/>
            <a:ext cx="2534856" cy="308796"/>
          </a:xfrm>
          <a:prstGeom prst="roundRect">
            <a:avLst/>
          </a:prstGeom>
          <a:noFill/>
          <a:ln w="44450">
            <a:solidFill>
              <a:srgbClr val="00A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344886"/>
            <a:ext cx="2663825" cy="487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0" y="5418660"/>
            <a:ext cx="288000" cy="28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99" y="5433445"/>
            <a:ext cx="288000" cy="2880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231136" y="5439541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6" y="5418660"/>
            <a:ext cx="288000" cy="28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4" y="5433445"/>
            <a:ext cx="288000" cy="288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36" y="608131"/>
            <a:ext cx="180000" cy="1800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2486" y="1348192"/>
            <a:ext cx="748616" cy="2844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췌장암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83730" y="1357395"/>
            <a:ext cx="748616" cy="2844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유방암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54525" y="1348192"/>
            <a:ext cx="690737" cy="2844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감기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8612" y="1698527"/>
            <a:ext cx="1039534" cy="282673"/>
          </a:xfrm>
          <a:prstGeom prst="roundRect">
            <a:avLst>
              <a:gd name="adj" fmla="val 50000"/>
            </a:avLst>
          </a:prstGeom>
          <a:solidFill>
            <a:srgbClr val="00A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코로나</a:t>
            </a:r>
            <a:r>
              <a:rPr lang="en-US" altLang="ko-KR" sz="1200" dirty="0" smtClean="0">
                <a:solidFill>
                  <a:schemeClr val="bg1"/>
                </a:solidFill>
              </a:rPr>
              <a:t>-19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48052" y="1698527"/>
            <a:ext cx="791354" cy="282673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메르스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90" y="2266612"/>
            <a:ext cx="258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dirty="0" smtClean="0"/>
              <a:t>코로나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54525" y="2272909"/>
            <a:ext cx="690737" cy="293708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팔로우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50" y="2630308"/>
            <a:ext cx="258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코로나</a:t>
            </a:r>
            <a:r>
              <a:rPr lang="en-US" altLang="ko-KR" dirty="0" smtClean="0"/>
              <a:t>19 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51385" y="2636605"/>
            <a:ext cx="690737" cy="293708"/>
          </a:xfrm>
          <a:prstGeom prst="roundRect">
            <a:avLst/>
          </a:prstGeom>
          <a:solidFill>
            <a:srgbClr val="00A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팔로잉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985520"/>
            <a:ext cx="1348052" cy="225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질병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48052" y="985520"/>
            <a:ext cx="1315773" cy="2254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9857"/>
            <a:ext cx="2663825" cy="485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824"/>
            <a:ext cx="784902" cy="24829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4625" y="543733"/>
            <a:ext cx="2534856" cy="308796"/>
          </a:xfrm>
          <a:prstGeom prst="roundRect">
            <a:avLst/>
          </a:prstGeom>
          <a:noFill/>
          <a:ln w="44450">
            <a:solidFill>
              <a:srgbClr val="00A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344886"/>
            <a:ext cx="2663825" cy="487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0" y="5418660"/>
            <a:ext cx="288000" cy="28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99" y="5433445"/>
            <a:ext cx="288000" cy="2880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231136" y="5439541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6" y="5418660"/>
            <a:ext cx="288000" cy="28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4" y="5433445"/>
            <a:ext cx="288000" cy="288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36" y="608131"/>
            <a:ext cx="180000" cy="1800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0" y="985520"/>
            <a:ext cx="1348052" cy="2254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질병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48052" y="985520"/>
            <a:ext cx="1315773" cy="225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0651" y="1418601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6024" y="1470824"/>
            <a:ext cx="89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김재현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28399" y="1477858"/>
            <a:ext cx="690737" cy="293708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팔로우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80107" y="192700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45480" y="1979230"/>
            <a:ext cx="89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조재빈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10415" y="1993299"/>
            <a:ext cx="690737" cy="293708"/>
          </a:xfrm>
          <a:prstGeom prst="roundRect">
            <a:avLst/>
          </a:prstGeom>
          <a:solidFill>
            <a:srgbClr val="00A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팔로잉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193</Words>
  <Application>Microsoft Office PowerPoint</Application>
  <PresentationFormat>사용자 지정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25</cp:revision>
  <dcterms:created xsi:type="dcterms:W3CDTF">2020-07-20T04:27:52Z</dcterms:created>
  <dcterms:modified xsi:type="dcterms:W3CDTF">2020-07-20T08:30:48Z</dcterms:modified>
</cp:coreProperties>
</file>